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47"/>
  </p:notesMasterIdLst>
  <p:sldIdLst>
    <p:sldId id="256" r:id="rId3"/>
    <p:sldId id="258" r:id="rId4"/>
    <p:sldId id="260" r:id="rId5"/>
    <p:sldId id="261" r:id="rId6"/>
    <p:sldId id="312" r:id="rId7"/>
    <p:sldId id="313" r:id="rId8"/>
    <p:sldId id="314" r:id="rId9"/>
    <p:sldId id="282" r:id="rId10"/>
    <p:sldId id="262" r:id="rId11"/>
    <p:sldId id="257" r:id="rId12"/>
    <p:sldId id="263" r:id="rId13"/>
    <p:sldId id="264" r:id="rId14"/>
    <p:sldId id="265" r:id="rId15"/>
    <p:sldId id="266" r:id="rId16"/>
    <p:sldId id="267" r:id="rId17"/>
    <p:sldId id="259" r:id="rId18"/>
    <p:sldId id="273" r:id="rId19"/>
    <p:sldId id="277" r:id="rId20"/>
    <p:sldId id="278" r:id="rId21"/>
    <p:sldId id="280" r:id="rId22"/>
    <p:sldId id="290" r:id="rId23"/>
    <p:sldId id="288" r:id="rId24"/>
    <p:sldId id="289" r:id="rId25"/>
    <p:sldId id="291" r:id="rId26"/>
    <p:sldId id="292" r:id="rId27"/>
    <p:sldId id="293" r:id="rId28"/>
    <p:sldId id="294" r:id="rId29"/>
    <p:sldId id="295" r:id="rId30"/>
    <p:sldId id="296" r:id="rId31"/>
    <p:sldId id="297" r:id="rId32"/>
    <p:sldId id="298" r:id="rId33"/>
    <p:sldId id="299" r:id="rId34"/>
    <p:sldId id="300" r:id="rId35"/>
    <p:sldId id="301" r:id="rId36"/>
    <p:sldId id="302" r:id="rId37"/>
    <p:sldId id="303" r:id="rId38"/>
    <p:sldId id="304" r:id="rId39"/>
    <p:sldId id="305" r:id="rId40"/>
    <p:sldId id="306" r:id="rId41"/>
    <p:sldId id="307" r:id="rId42"/>
    <p:sldId id="308" r:id="rId43"/>
    <p:sldId id="309" r:id="rId44"/>
    <p:sldId id="310" r:id="rId45"/>
    <p:sldId id="311" r:id="rId46"/>
  </p:sldIdLst>
  <p:sldSz cx="9144000" cy="5143500" type="screen16x9"/>
  <p:notesSz cx="6858000" cy="9144000"/>
  <p:embeddedFontLst>
    <p:embeddedFont>
      <p:font typeface="Amatic SC" panose="00000500000000000000" pitchFamily="2" charset="-79"/>
      <p:regular r:id="rId48"/>
      <p:bold r:id="rId49"/>
    </p:embeddedFont>
    <p:embeddedFont>
      <p:font typeface="DM Sans" pitchFamily="2" charset="0"/>
      <p:regular r:id="rId50"/>
      <p:bold r:id="rId51"/>
      <p:italic r:id="rId52"/>
      <p:boldItalic r:id="rId53"/>
    </p:embeddedFont>
    <p:embeddedFont>
      <p:font typeface="DM Sans Medium" pitchFamily="2" charset="0"/>
      <p:regular r:id="rId54"/>
      <p:bold r:id="rId55"/>
      <p:italic r:id="rId56"/>
      <p:boldItalic r:id="rId57"/>
    </p:embeddedFont>
    <p:embeddedFont>
      <p:font typeface="Kumbh Sans" panose="020B0604020202020204" charset="0"/>
      <p:regular r:id="rId58"/>
      <p:bold r:id="rId59"/>
    </p:embeddedFont>
    <p:embeddedFont>
      <p:font typeface="Nunito" pitchFamily="2" charset="0"/>
      <p:regular r:id="rId60"/>
      <p:bold r:id="rId61"/>
      <p:italic r:id="rId62"/>
      <p:boldItalic r:id="rId63"/>
    </p:embeddedFont>
    <p:embeddedFont>
      <p:font typeface="Nunito Light" pitchFamily="2" charset="0"/>
      <p:regular r:id="rId64"/>
      <p:italic r:id="rId65"/>
    </p:embeddedFont>
    <p:embeddedFont>
      <p:font typeface="Outfit" panose="020B0604020202020204" charset="0"/>
      <p:regular r:id="rId66"/>
      <p:bold r:id="rId67"/>
    </p:embeddedFont>
    <p:embeddedFont>
      <p:font typeface="Proxima Nova" panose="020B0604020202020204" charset="0"/>
      <p:regular r:id="rId68"/>
      <p:bold r:id="rId69"/>
      <p:italic r:id="rId70"/>
      <p:boldItalic r:id="rId71"/>
    </p:embeddedFont>
    <p:embeddedFont>
      <p:font typeface="Roboto Medium" panose="02000000000000000000" pitchFamily="2"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DF1A2F4-8F7F-4E2D-A5F9-FC66B4CBA865}" v="22" dt="2024-01-11T17:46:59.266"/>
  </p1510:revLst>
</p1510:revInfo>
</file>

<file path=ppt/tableStyles.xml><?xml version="1.0" encoding="utf-8"?>
<a:tblStyleLst xmlns:a="http://schemas.openxmlformats.org/drawingml/2006/main" def="{28DF27CF-26C8-40EA-B8DF-0511FB7AD50F}">
  <a:tblStyle styleId="{28DF27CF-26C8-40EA-B8DF-0511FB7AD50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23"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notesMaster" Target="notesMasters/notesMaster1.xml"/><Relationship Id="rId63" Type="http://schemas.openxmlformats.org/officeDocument/2006/relationships/font" Target="fonts/font16.fntdata"/><Relationship Id="rId68" Type="http://schemas.openxmlformats.org/officeDocument/2006/relationships/font" Target="fonts/font21.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6.fntdata"/><Relationship Id="rId58" Type="http://schemas.openxmlformats.org/officeDocument/2006/relationships/font" Target="fonts/font11.fntdata"/><Relationship Id="rId74" Type="http://schemas.openxmlformats.org/officeDocument/2006/relationships/font" Target="fonts/font27.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font" Target="fonts/font17.fntdata"/><Relationship Id="rId69" Type="http://schemas.openxmlformats.org/officeDocument/2006/relationships/font" Target="fonts/font22.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4.fntdata"/><Relationship Id="rId72" Type="http://schemas.openxmlformats.org/officeDocument/2006/relationships/font" Target="fonts/font25.fntdata"/><Relationship Id="rId80" Type="http://schemas.microsoft.com/office/2016/11/relationships/changesInfo" Target="changesInfos/changesInfo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2.fntdata"/><Relationship Id="rId67"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font" Target="fonts/font23.fntdata"/><Relationship Id="rId75"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73" Type="http://schemas.openxmlformats.org/officeDocument/2006/relationships/font" Target="fonts/font26.fntdata"/><Relationship Id="rId78" Type="http://schemas.openxmlformats.org/officeDocument/2006/relationships/theme" Target="theme/theme1.xml"/><Relationship Id="rId81"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3.fntdata"/><Relationship Id="rId55" Type="http://schemas.openxmlformats.org/officeDocument/2006/relationships/font" Target="fonts/font8.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2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9.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mmaso califano" userId="5432c06226f2998e" providerId="LiveId" clId="{ADF1A2F4-8F7F-4E2D-A5F9-FC66B4CBA865}"/>
    <pc:docChg chg="undo custSel addSld delSld modSld sldOrd">
      <pc:chgData name="tommaso califano" userId="5432c06226f2998e" providerId="LiveId" clId="{ADF1A2F4-8F7F-4E2D-A5F9-FC66B4CBA865}" dt="2024-01-11T17:46:59.946" v="433" actId="1076"/>
      <pc:docMkLst>
        <pc:docMk/>
      </pc:docMkLst>
      <pc:sldChg chg="addSp modSp mod">
        <pc:chgData name="tommaso califano" userId="5432c06226f2998e" providerId="LiveId" clId="{ADF1A2F4-8F7F-4E2D-A5F9-FC66B4CBA865}" dt="2024-01-11T12:11:49.240" v="235" actId="1076"/>
        <pc:sldMkLst>
          <pc:docMk/>
          <pc:sldMk cId="0" sldId="256"/>
        </pc:sldMkLst>
        <pc:spChg chg="mod">
          <ac:chgData name="tommaso califano" userId="5432c06226f2998e" providerId="LiveId" clId="{ADF1A2F4-8F7F-4E2D-A5F9-FC66B4CBA865}" dt="2024-01-11T12:11:49.240" v="235" actId="1076"/>
          <ac:spMkLst>
            <pc:docMk/>
            <pc:sldMk cId="0" sldId="256"/>
            <ac:spMk id="345" creationId="{00000000-0000-0000-0000-000000000000}"/>
          </ac:spMkLst>
        </pc:spChg>
        <pc:picChg chg="add mod">
          <ac:chgData name="tommaso califano" userId="5432c06226f2998e" providerId="LiveId" clId="{ADF1A2F4-8F7F-4E2D-A5F9-FC66B4CBA865}" dt="2024-01-11T12:11:45.385" v="234" actId="1076"/>
          <ac:picMkLst>
            <pc:docMk/>
            <pc:sldMk cId="0" sldId="256"/>
            <ac:picMk id="3" creationId="{29626D09-2529-6EC8-96EF-B2947D5DD84C}"/>
          </ac:picMkLst>
        </pc:picChg>
      </pc:sldChg>
      <pc:sldChg chg="add del ord">
        <pc:chgData name="tommaso califano" userId="5432c06226f2998e" providerId="LiveId" clId="{ADF1A2F4-8F7F-4E2D-A5F9-FC66B4CBA865}" dt="2024-01-11T12:14:24.254" v="260"/>
        <pc:sldMkLst>
          <pc:docMk/>
          <pc:sldMk cId="0" sldId="259"/>
        </pc:sldMkLst>
      </pc:sldChg>
      <pc:sldChg chg="modSp mod">
        <pc:chgData name="tommaso califano" userId="5432c06226f2998e" providerId="LiveId" clId="{ADF1A2F4-8F7F-4E2D-A5F9-FC66B4CBA865}" dt="2024-01-11T12:10:08.431" v="218" actId="115"/>
        <pc:sldMkLst>
          <pc:docMk/>
          <pc:sldMk cId="0" sldId="261"/>
        </pc:sldMkLst>
        <pc:spChg chg="mod">
          <ac:chgData name="tommaso califano" userId="5432c06226f2998e" providerId="LiveId" clId="{ADF1A2F4-8F7F-4E2D-A5F9-FC66B4CBA865}" dt="2024-01-11T12:10:08.431" v="218" actId="115"/>
          <ac:spMkLst>
            <pc:docMk/>
            <pc:sldMk cId="0" sldId="261"/>
            <ac:spMk id="456" creationId="{00000000-0000-0000-0000-000000000000}"/>
          </ac:spMkLst>
        </pc:spChg>
      </pc:sldChg>
      <pc:sldChg chg="ord modNotes">
        <pc:chgData name="tommaso califano" userId="5432c06226f2998e" providerId="LiveId" clId="{ADF1A2F4-8F7F-4E2D-A5F9-FC66B4CBA865}" dt="2024-01-11T12:10:39.141" v="220"/>
        <pc:sldMkLst>
          <pc:docMk/>
          <pc:sldMk cId="0" sldId="262"/>
        </pc:sldMkLst>
      </pc:sldChg>
      <pc:sldChg chg="modSp mod">
        <pc:chgData name="tommaso califano" userId="5432c06226f2998e" providerId="LiveId" clId="{ADF1A2F4-8F7F-4E2D-A5F9-FC66B4CBA865}" dt="2024-01-11T12:13:19.350" v="256" actId="1076"/>
        <pc:sldMkLst>
          <pc:docMk/>
          <pc:sldMk cId="0" sldId="266"/>
        </pc:sldMkLst>
        <pc:spChg chg="mod">
          <ac:chgData name="tommaso califano" userId="5432c06226f2998e" providerId="LiveId" clId="{ADF1A2F4-8F7F-4E2D-A5F9-FC66B4CBA865}" dt="2024-01-11T12:13:19.350" v="256" actId="1076"/>
          <ac:spMkLst>
            <pc:docMk/>
            <pc:sldMk cId="0" sldId="266"/>
            <ac:spMk id="570" creationId="{00000000-0000-0000-0000-000000000000}"/>
          </ac:spMkLst>
        </pc:spChg>
      </pc:sldChg>
      <pc:sldChg chg="del">
        <pc:chgData name="tommaso califano" userId="5432c06226f2998e" providerId="LiveId" clId="{ADF1A2F4-8F7F-4E2D-A5F9-FC66B4CBA865}" dt="2024-01-11T12:14:43.599" v="262" actId="47"/>
        <pc:sldMkLst>
          <pc:docMk/>
          <pc:sldMk cId="0" sldId="268"/>
        </pc:sldMkLst>
      </pc:sldChg>
      <pc:sldChg chg="del">
        <pc:chgData name="tommaso califano" userId="5432c06226f2998e" providerId="LiveId" clId="{ADF1A2F4-8F7F-4E2D-A5F9-FC66B4CBA865}" dt="2024-01-11T12:13:09.601" v="254" actId="47"/>
        <pc:sldMkLst>
          <pc:docMk/>
          <pc:sldMk cId="0" sldId="269"/>
        </pc:sldMkLst>
      </pc:sldChg>
      <pc:sldChg chg="del">
        <pc:chgData name="tommaso califano" userId="5432c06226f2998e" providerId="LiveId" clId="{ADF1A2F4-8F7F-4E2D-A5F9-FC66B4CBA865}" dt="2024-01-11T12:13:08.417" v="253" actId="47"/>
        <pc:sldMkLst>
          <pc:docMk/>
          <pc:sldMk cId="0" sldId="270"/>
        </pc:sldMkLst>
      </pc:sldChg>
      <pc:sldChg chg="del">
        <pc:chgData name="tommaso califano" userId="5432c06226f2998e" providerId="LiveId" clId="{ADF1A2F4-8F7F-4E2D-A5F9-FC66B4CBA865}" dt="2024-01-11T12:14:38.623" v="261" actId="47"/>
        <pc:sldMkLst>
          <pc:docMk/>
          <pc:sldMk cId="0" sldId="271"/>
        </pc:sldMkLst>
      </pc:sldChg>
      <pc:sldChg chg="del">
        <pc:chgData name="tommaso califano" userId="5432c06226f2998e" providerId="LiveId" clId="{ADF1A2F4-8F7F-4E2D-A5F9-FC66B4CBA865}" dt="2024-01-11T12:13:06.721" v="252" actId="47"/>
        <pc:sldMkLst>
          <pc:docMk/>
          <pc:sldMk cId="0" sldId="272"/>
        </pc:sldMkLst>
      </pc:sldChg>
      <pc:sldChg chg="del">
        <pc:chgData name="tommaso califano" userId="5432c06226f2998e" providerId="LiveId" clId="{ADF1A2F4-8F7F-4E2D-A5F9-FC66B4CBA865}" dt="2024-01-11T12:13:04.331" v="251" actId="47"/>
        <pc:sldMkLst>
          <pc:docMk/>
          <pc:sldMk cId="0" sldId="274"/>
        </pc:sldMkLst>
      </pc:sldChg>
      <pc:sldChg chg="del">
        <pc:chgData name="tommaso califano" userId="5432c06226f2998e" providerId="LiveId" clId="{ADF1A2F4-8F7F-4E2D-A5F9-FC66B4CBA865}" dt="2024-01-11T12:13:03.223" v="250" actId="47"/>
        <pc:sldMkLst>
          <pc:docMk/>
          <pc:sldMk cId="0" sldId="275"/>
        </pc:sldMkLst>
      </pc:sldChg>
      <pc:sldChg chg="del">
        <pc:chgData name="tommaso califano" userId="5432c06226f2998e" providerId="LiveId" clId="{ADF1A2F4-8F7F-4E2D-A5F9-FC66B4CBA865}" dt="2024-01-11T12:13:00.873" v="249" actId="47"/>
        <pc:sldMkLst>
          <pc:docMk/>
          <pc:sldMk cId="0" sldId="276"/>
        </pc:sldMkLst>
      </pc:sldChg>
      <pc:sldChg chg="del">
        <pc:chgData name="tommaso califano" userId="5432c06226f2998e" providerId="LiveId" clId="{ADF1A2F4-8F7F-4E2D-A5F9-FC66B4CBA865}" dt="2024-01-11T12:12:55.898" v="248" actId="47"/>
        <pc:sldMkLst>
          <pc:docMk/>
          <pc:sldMk cId="0" sldId="279"/>
        </pc:sldMkLst>
      </pc:sldChg>
      <pc:sldChg chg="del">
        <pc:chgData name="tommaso califano" userId="5432c06226f2998e" providerId="LiveId" clId="{ADF1A2F4-8F7F-4E2D-A5F9-FC66B4CBA865}" dt="2024-01-11T12:12:53.357" v="247" actId="47"/>
        <pc:sldMkLst>
          <pc:docMk/>
          <pc:sldMk cId="0" sldId="281"/>
        </pc:sldMkLst>
      </pc:sldChg>
      <pc:sldChg chg="ord modNotes">
        <pc:chgData name="tommaso califano" userId="5432c06226f2998e" providerId="LiveId" clId="{ADF1A2F4-8F7F-4E2D-A5F9-FC66B4CBA865}" dt="2024-01-11T17:43:04.984" v="423"/>
        <pc:sldMkLst>
          <pc:docMk/>
          <pc:sldMk cId="0" sldId="282"/>
        </pc:sldMkLst>
      </pc:sldChg>
      <pc:sldChg chg="del">
        <pc:chgData name="tommaso califano" userId="5432c06226f2998e" providerId="LiveId" clId="{ADF1A2F4-8F7F-4E2D-A5F9-FC66B4CBA865}" dt="2024-01-11T12:12:20.540" v="236" actId="47"/>
        <pc:sldMkLst>
          <pc:docMk/>
          <pc:sldMk cId="0" sldId="283"/>
        </pc:sldMkLst>
      </pc:sldChg>
      <pc:sldChg chg="del">
        <pc:chgData name="tommaso califano" userId="5432c06226f2998e" providerId="LiveId" clId="{ADF1A2F4-8F7F-4E2D-A5F9-FC66B4CBA865}" dt="2024-01-11T12:12:28.650" v="237" actId="47"/>
        <pc:sldMkLst>
          <pc:docMk/>
          <pc:sldMk cId="0" sldId="284"/>
        </pc:sldMkLst>
      </pc:sldChg>
      <pc:sldChg chg="del">
        <pc:chgData name="tommaso califano" userId="5432c06226f2998e" providerId="LiveId" clId="{ADF1A2F4-8F7F-4E2D-A5F9-FC66B4CBA865}" dt="2024-01-11T12:12:30.226" v="238" actId="47"/>
        <pc:sldMkLst>
          <pc:docMk/>
          <pc:sldMk cId="0" sldId="285"/>
        </pc:sldMkLst>
      </pc:sldChg>
      <pc:sldChg chg="del">
        <pc:chgData name="tommaso califano" userId="5432c06226f2998e" providerId="LiveId" clId="{ADF1A2F4-8F7F-4E2D-A5F9-FC66B4CBA865}" dt="2024-01-11T12:12:31.547" v="239" actId="47"/>
        <pc:sldMkLst>
          <pc:docMk/>
          <pc:sldMk cId="0" sldId="286"/>
        </pc:sldMkLst>
      </pc:sldChg>
      <pc:sldChg chg="del">
        <pc:chgData name="tommaso califano" userId="5432c06226f2998e" providerId="LiveId" clId="{ADF1A2F4-8F7F-4E2D-A5F9-FC66B4CBA865}" dt="2024-01-11T12:12:32.410" v="240" actId="47"/>
        <pc:sldMkLst>
          <pc:docMk/>
          <pc:sldMk cId="0" sldId="287"/>
        </pc:sldMkLst>
      </pc:sldChg>
      <pc:sldChg chg="ord modNotes">
        <pc:chgData name="tommaso califano" userId="5432c06226f2998e" providerId="LiveId" clId="{ADF1A2F4-8F7F-4E2D-A5F9-FC66B4CBA865}" dt="2024-01-11T12:12:47.391" v="244"/>
        <pc:sldMkLst>
          <pc:docMk/>
          <pc:sldMk cId="0" sldId="288"/>
        </pc:sldMkLst>
      </pc:sldChg>
      <pc:sldChg chg="ord modNotes">
        <pc:chgData name="tommaso califano" userId="5432c06226f2998e" providerId="LiveId" clId="{ADF1A2F4-8F7F-4E2D-A5F9-FC66B4CBA865}" dt="2024-01-11T12:12:46.562" v="242"/>
        <pc:sldMkLst>
          <pc:docMk/>
          <pc:sldMk cId="0" sldId="289"/>
        </pc:sldMkLst>
      </pc:sldChg>
      <pc:sldChg chg="modSp mod">
        <pc:chgData name="tommaso califano" userId="5432c06226f2998e" providerId="LiveId" clId="{ADF1A2F4-8F7F-4E2D-A5F9-FC66B4CBA865}" dt="2024-01-11T17:46:38.991" v="425" actId="1076"/>
        <pc:sldMkLst>
          <pc:docMk/>
          <pc:sldMk cId="0" sldId="292"/>
        </pc:sldMkLst>
        <pc:spChg chg="mod">
          <ac:chgData name="tommaso califano" userId="5432c06226f2998e" providerId="LiveId" clId="{ADF1A2F4-8F7F-4E2D-A5F9-FC66B4CBA865}" dt="2024-01-11T17:46:38.991" v="425" actId="1076"/>
          <ac:spMkLst>
            <pc:docMk/>
            <pc:sldMk cId="0" sldId="292"/>
            <ac:spMk id="1387" creationId="{00000000-0000-0000-0000-000000000000}"/>
          </ac:spMkLst>
        </pc:spChg>
      </pc:sldChg>
      <pc:sldChg chg="modSp add mod ord">
        <pc:chgData name="tommaso califano" userId="5432c06226f2998e" providerId="LiveId" clId="{ADF1A2F4-8F7F-4E2D-A5F9-FC66B4CBA865}" dt="2024-01-11T12:15:01.436" v="272" actId="20577"/>
        <pc:sldMkLst>
          <pc:docMk/>
          <pc:sldMk cId="1661780913" sldId="312"/>
        </pc:sldMkLst>
        <pc:spChg chg="mod">
          <ac:chgData name="tommaso califano" userId="5432c06226f2998e" providerId="LiveId" clId="{ADF1A2F4-8F7F-4E2D-A5F9-FC66B4CBA865}" dt="2024-01-11T12:15:01.436" v="272" actId="20577"/>
          <ac:spMkLst>
            <pc:docMk/>
            <pc:sldMk cId="1661780913" sldId="312"/>
            <ac:spMk id="429" creationId="{00000000-0000-0000-0000-000000000000}"/>
          </ac:spMkLst>
        </pc:spChg>
        <pc:spChg chg="mod">
          <ac:chgData name="tommaso califano" userId="5432c06226f2998e" providerId="LiveId" clId="{ADF1A2F4-8F7F-4E2D-A5F9-FC66B4CBA865}" dt="2024-01-11T12:14:58.724" v="267" actId="20577"/>
          <ac:spMkLst>
            <pc:docMk/>
            <pc:sldMk cId="1661780913" sldId="312"/>
            <ac:spMk id="430" creationId="{00000000-0000-0000-0000-000000000000}"/>
          </ac:spMkLst>
        </pc:spChg>
      </pc:sldChg>
      <pc:sldChg chg="addSp delSp modSp add mod">
        <pc:chgData name="tommaso califano" userId="5432c06226f2998e" providerId="LiveId" clId="{ADF1A2F4-8F7F-4E2D-A5F9-FC66B4CBA865}" dt="2024-01-11T17:46:59.946" v="433" actId="1076"/>
        <pc:sldMkLst>
          <pc:docMk/>
          <pc:sldMk cId="470407295" sldId="313"/>
        </pc:sldMkLst>
        <pc:spChg chg="add mod">
          <ac:chgData name="tommaso califano" userId="5432c06226f2998e" providerId="LiveId" clId="{ADF1A2F4-8F7F-4E2D-A5F9-FC66B4CBA865}" dt="2024-01-11T12:23:08.556" v="418" actId="1076"/>
          <ac:spMkLst>
            <pc:docMk/>
            <pc:sldMk cId="470407295" sldId="313"/>
            <ac:spMk id="3" creationId="{F56B6C83-0FB8-F6D2-AE5B-A4972771F7F0}"/>
          </ac:spMkLst>
        </pc:spChg>
        <pc:spChg chg="add mod">
          <ac:chgData name="tommaso califano" userId="5432c06226f2998e" providerId="LiveId" clId="{ADF1A2F4-8F7F-4E2D-A5F9-FC66B4CBA865}" dt="2024-01-11T17:46:59.946" v="433" actId="1076"/>
          <ac:spMkLst>
            <pc:docMk/>
            <pc:sldMk cId="470407295" sldId="313"/>
            <ac:spMk id="4" creationId="{49EE4AD1-C377-521C-0C49-5E8EE5746068}"/>
          </ac:spMkLst>
        </pc:spChg>
        <pc:spChg chg="mod">
          <ac:chgData name="tommaso califano" userId="5432c06226f2998e" providerId="LiveId" clId="{ADF1A2F4-8F7F-4E2D-A5F9-FC66B4CBA865}" dt="2024-01-11T12:15:52.348" v="286" actId="20577"/>
          <ac:spMkLst>
            <pc:docMk/>
            <pc:sldMk cId="470407295" sldId="313"/>
            <ac:spMk id="455" creationId="{00000000-0000-0000-0000-000000000000}"/>
          </ac:spMkLst>
        </pc:spChg>
        <pc:spChg chg="mod">
          <ac:chgData name="tommaso califano" userId="5432c06226f2998e" providerId="LiveId" clId="{ADF1A2F4-8F7F-4E2D-A5F9-FC66B4CBA865}" dt="2024-01-11T12:23:11.245" v="419" actId="1076"/>
          <ac:spMkLst>
            <pc:docMk/>
            <pc:sldMk cId="470407295" sldId="313"/>
            <ac:spMk id="456" creationId="{00000000-0000-0000-0000-000000000000}"/>
          </ac:spMkLst>
        </pc:spChg>
        <pc:picChg chg="add mod">
          <ac:chgData name="tommaso califano" userId="5432c06226f2998e" providerId="LiveId" clId="{ADF1A2F4-8F7F-4E2D-A5F9-FC66B4CBA865}" dt="2024-01-11T17:46:59.265" v="432" actId="1076"/>
          <ac:picMkLst>
            <pc:docMk/>
            <pc:sldMk cId="470407295" sldId="313"/>
            <ac:picMk id="2" creationId="{1E2EB53C-61E4-8503-F7B7-CB9E6B297BBA}"/>
          </ac:picMkLst>
        </pc:picChg>
        <pc:picChg chg="del mod">
          <ac:chgData name="tommaso califano" userId="5432c06226f2998e" providerId="LiveId" clId="{ADF1A2F4-8F7F-4E2D-A5F9-FC66B4CBA865}" dt="2024-01-11T12:15:55.955" v="288" actId="478"/>
          <ac:picMkLst>
            <pc:docMk/>
            <pc:sldMk cId="470407295" sldId="313"/>
            <ac:picMk id="4" creationId="{0957AC4D-1F81-C148-B705-F7DD07B4C73E}"/>
          </ac:picMkLst>
        </pc:picChg>
      </pc:sldChg>
      <pc:sldChg chg="add">
        <pc:chgData name="tommaso califano" userId="5432c06226f2998e" providerId="LiveId" clId="{ADF1A2F4-8F7F-4E2D-A5F9-FC66B4CBA865}" dt="2024-01-11T17:43:18.881" v="424"/>
        <pc:sldMkLst>
          <pc:docMk/>
          <pc:sldMk cId="908172803" sldId="314"/>
        </pc:sldMkLst>
      </pc:sldChg>
      <pc:sldMasterChg chg="addSldLayout delSldLayout">
        <pc:chgData name="tommaso califano" userId="5432c06226f2998e" providerId="LiveId" clId="{ADF1A2F4-8F7F-4E2D-A5F9-FC66B4CBA865}" dt="2024-01-11T12:14:43.599" v="262" actId="47"/>
        <pc:sldMasterMkLst>
          <pc:docMk/>
          <pc:sldMasterMk cId="0" sldId="2147483681"/>
        </pc:sldMasterMkLst>
        <pc:sldLayoutChg chg="del">
          <pc:chgData name="tommaso califano" userId="5432c06226f2998e" providerId="LiveId" clId="{ADF1A2F4-8F7F-4E2D-A5F9-FC66B4CBA865}" dt="2024-01-11T12:12:53.357" v="247" actId="47"/>
          <pc:sldLayoutMkLst>
            <pc:docMk/>
            <pc:sldMasterMk cId="0" sldId="2147483681"/>
            <pc:sldLayoutMk cId="0" sldId="2147483651"/>
          </pc:sldLayoutMkLst>
        </pc:sldLayoutChg>
        <pc:sldLayoutChg chg="add del">
          <pc:chgData name="tommaso califano" userId="5432c06226f2998e" providerId="LiveId" clId="{ADF1A2F4-8F7F-4E2D-A5F9-FC66B4CBA865}" dt="2024-01-11T12:14:20.964" v="258" actId="47"/>
          <pc:sldLayoutMkLst>
            <pc:docMk/>
            <pc:sldMasterMk cId="0" sldId="2147483681"/>
            <pc:sldLayoutMk cId="0" sldId="2147483655"/>
          </pc:sldLayoutMkLst>
        </pc:sldLayoutChg>
        <pc:sldLayoutChg chg="del">
          <pc:chgData name="tommaso califano" userId="5432c06226f2998e" providerId="LiveId" clId="{ADF1A2F4-8F7F-4E2D-A5F9-FC66B4CBA865}" dt="2024-01-11T12:13:09.601" v="254" actId="47"/>
          <pc:sldLayoutMkLst>
            <pc:docMk/>
            <pc:sldMasterMk cId="0" sldId="2147483681"/>
            <pc:sldLayoutMk cId="0" sldId="2147483656"/>
          </pc:sldLayoutMkLst>
        </pc:sldLayoutChg>
        <pc:sldLayoutChg chg="del">
          <pc:chgData name="tommaso califano" userId="5432c06226f2998e" providerId="LiveId" clId="{ADF1A2F4-8F7F-4E2D-A5F9-FC66B4CBA865}" dt="2024-01-11T12:14:38.623" v="261" actId="47"/>
          <pc:sldLayoutMkLst>
            <pc:docMk/>
            <pc:sldMasterMk cId="0" sldId="2147483681"/>
            <pc:sldLayoutMk cId="0" sldId="2147483657"/>
          </pc:sldLayoutMkLst>
        </pc:sldLayoutChg>
        <pc:sldLayoutChg chg="del">
          <pc:chgData name="tommaso califano" userId="5432c06226f2998e" providerId="LiveId" clId="{ADF1A2F4-8F7F-4E2D-A5F9-FC66B4CBA865}" dt="2024-01-11T12:14:43.599" v="262" actId="47"/>
          <pc:sldLayoutMkLst>
            <pc:docMk/>
            <pc:sldMasterMk cId="0" sldId="2147483681"/>
            <pc:sldLayoutMk cId="0" sldId="2147483660"/>
          </pc:sldLayoutMkLst>
        </pc:sldLayoutChg>
        <pc:sldLayoutChg chg="del">
          <pc:chgData name="tommaso califano" userId="5432c06226f2998e" providerId="LiveId" clId="{ADF1A2F4-8F7F-4E2D-A5F9-FC66B4CBA865}" dt="2024-01-11T12:13:08.417" v="253" actId="47"/>
          <pc:sldLayoutMkLst>
            <pc:docMk/>
            <pc:sldMasterMk cId="0" sldId="2147483681"/>
            <pc:sldLayoutMk cId="0" sldId="2147483665"/>
          </pc:sldLayoutMkLst>
        </pc:sldLayoutChg>
        <pc:sldLayoutChg chg="del">
          <pc:chgData name="tommaso califano" userId="5432c06226f2998e" providerId="LiveId" clId="{ADF1A2F4-8F7F-4E2D-A5F9-FC66B4CBA865}" dt="2024-01-11T12:13:04.331" v="251" actId="47"/>
          <pc:sldLayoutMkLst>
            <pc:docMk/>
            <pc:sldMasterMk cId="0" sldId="2147483681"/>
            <pc:sldLayoutMk cId="0" sldId="2147483666"/>
          </pc:sldLayoutMkLst>
        </pc:sldLayoutChg>
        <pc:sldLayoutChg chg="del">
          <pc:chgData name="tommaso califano" userId="5432c06226f2998e" providerId="LiveId" clId="{ADF1A2F4-8F7F-4E2D-A5F9-FC66B4CBA865}" dt="2024-01-11T12:13:03.223" v="250" actId="47"/>
          <pc:sldLayoutMkLst>
            <pc:docMk/>
            <pc:sldMasterMk cId="0" sldId="2147483681"/>
            <pc:sldLayoutMk cId="0" sldId="2147483667"/>
          </pc:sldLayoutMkLst>
        </pc:sldLayoutChg>
        <pc:sldLayoutChg chg="del">
          <pc:chgData name="tommaso califano" userId="5432c06226f2998e" providerId="LiveId" clId="{ADF1A2F4-8F7F-4E2D-A5F9-FC66B4CBA865}" dt="2024-01-11T12:13:06.721" v="252" actId="47"/>
          <pc:sldLayoutMkLst>
            <pc:docMk/>
            <pc:sldMasterMk cId="0" sldId="2147483681"/>
            <pc:sldLayoutMk cId="0" sldId="2147483675"/>
          </pc:sldLayoutMkLst>
        </pc:sldLayoutChg>
      </pc:sldMaster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 name="Google Shape;932;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
        <p:cNvGrpSpPr/>
        <p:nvPr/>
      </p:nvGrpSpPr>
      <p:grpSpPr>
        <a:xfrm>
          <a:off x="0" y="0"/>
          <a:ext cx="0" cy="0"/>
          <a:chOff x="0" y="0"/>
          <a:chExt cx="0" cy="0"/>
        </a:xfrm>
      </p:grpSpPr>
      <p:sp>
        <p:nvSpPr>
          <p:cNvPr id="1016" name="Google Shape;1016;g1e71a4a866a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 name="Google Shape;1017;g1e71a4a866a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
        <p:cNvGrpSpPr/>
        <p:nvPr/>
      </p:nvGrpSpPr>
      <p:grpSpPr>
        <a:xfrm>
          <a:off x="0" y="0"/>
          <a:ext cx="0" cy="0"/>
          <a:chOff x="0" y="0"/>
          <a:chExt cx="0" cy="0"/>
        </a:xfrm>
      </p:grpSpPr>
      <p:sp>
        <p:nvSpPr>
          <p:cNvPr id="1045" name="Google Shape;1045;g1e71a4a866a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 name="Google Shape;1046;g1e71a4a866a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
        <p:cNvGrpSpPr/>
        <p:nvPr/>
      </p:nvGrpSpPr>
      <p:grpSpPr>
        <a:xfrm>
          <a:off x="0" y="0"/>
          <a:ext cx="0" cy="0"/>
          <a:chOff x="0" y="0"/>
          <a:chExt cx="0" cy="0"/>
        </a:xfrm>
      </p:grpSpPr>
      <p:sp>
        <p:nvSpPr>
          <p:cNvPr id="1111" name="Google Shape;1111;g1ea69057a3a_0_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 name="Google Shape;1112;g1ea69057a3a_0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295e6f74830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295e6f74830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
        <p:cNvGrpSpPr/>
        <p:nvPr/>
      </p:nvGrpSpPr>
      <p:grpSpPr>
        <a:xfrm>
          <a:off x="0" y="0"/>
          <a:ext cx="0" cy="0"/>
          <a:chOff x="0" y="0"/>
          <a:chExt cx="0" cy="0"/>
        </a:xfrm>
      </p:grpSpPr>
      <p:sp>
        <p:nvSpPr>
          <p:cNvPr id="1421" name="Google Shape;1421;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 name="Google Shape;1422;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6"/>
        <p:cNvGrpSpPr/>
        <p:nvPr/>
      </p:nvGrpSpPr>
      <p:grpSpPr>
        <a:xfrm>
          <a:off x="0" y="0"/>
          <a:ext cx="0" cy="0"/>
          <a:chOff x="0" y="0"/>
          <a:chExt cx="0" cy="0"/>
        </a:xfrm>
      </p:grpSpPr>
      <p:sp>
        <p:nvSpPr>
          <p:cNvPr id="1427" name="Google Shape;1427;g295e6f74830_0_110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8" name="Google Shape;1428;g295e6f74830_0_11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2"/>
        <p:cNvGrpSpPr/>
        <p:nvPr/>
      </p:nvGrpSpPr>
      <p:grpSpPr>
        <a:xfrm>
          <a:off x="0" y="0"/>
          <a:ext cx="0" cy="0"/>
          <a:chOff x="0" y="0"/>
          <a:chExt cx="0" cy="0"/>
        </a:xfrm>
      </p:grpSpPr>
      <p:sp>
        <p:nvSpPr>
          <p:cNvPr id="1433" name="Google Shape;1433;g295e6f74830_0_110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4" name="Google Shape;1434;g295e6f74830_0_110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p:cNvGrpSpPr/>
        <p:nvPr/>
      </p:nvGrpSpPr>
      <p:grpSpPr>
        <a:xfrm>
          <a:off x="0" y="0"/>
          <a:ext cx="0" cy="0"/>
          <a:chOff x="0" y="0"/>
          <a:chExt cx="0" cy="0"/>
        </a:xfrm>
      </p:grpSpPr>
      <p:sp>
        <p:nvSpPr>
          <p:cNvPr id="1439" name="Google Shape;1439;g295e6f74830_0_11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295e6f74830_0_11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4"/>
        <p:cNvGrpSpPr/>
        <p:nvPr/>
      </p:nvGrpSpPr>
      <p:grpSpPr>
        <a:xfrm>
          <a:off x="0" y="0"/>
          <a:ext cx="0" cy="0"/>
          <a:chOff x="0" y="0"/>
          <a:chExt cx="0" cy="0"/>
        </a:xfrm>
      </p:grpSpPr>
      <p:sp>
        <p:nvSpPr>
          <p:cNvPr id="1455" name="Google Shape;1455;g295e6f74830_0_11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 name="Google Shape;1456;g295e6f74830_0_1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0"/>
        <p:cNvGrpSpPr/>
        <p:nvPr/>
      </p:nvGrpSpPr>
      <p:grpSpPr>
        <a:xfrm>
          <a:off x="0" y="0"/>
          <a:ext cx="0" cy="0"/>
          <a:chOff x="0" y="0"/>
          <a:chExt cx="0" cy="0"/>
        </a:xfrm>
      </p:grpSpPr>
      <p:sp>
        <p:nvSpPr>
          <p:cNvPr id="1471" name="Google Shape;1471;g295e6f74830_0_11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 name="Google Shape;1472;g295e6f74830_0_1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7"/>
        <p:cNvGrpSpPr/>
        <p:nvPr/>
      </p:nvGrpSpPr>
      <p:grpSpPr>
        <a:xfrm>
          <a:off x="0" y="0"/>
          <a:ext cx="0" cy="0"/>
          <a:chOff x="0" y="0"/>
          <a:chExt cx="0" cy="0"/>
        </a:xfrm>
      </p:grpSpPr>
      <p:sp>
        <p:nvSpPr>
          <p:cNvPr id="1808" name="Google Shape;1808;g295e6f74830_0_114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9" name="Google Shape;1809;g295e6f74830_0_11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1"/>
        <p:cNvGrpSpPr/>
        <p:nvPr/>
      </p:nvGrpSpPr>
      <p:grpSpPr>
        <a:xfrm>
          <a:off x="0" y="0"/>
          <a:ext cx="0" cy="0"/>
          <a:chOff x="0" y="0"/>
          <a:chExt cx="0" cy="0"/>
        </a:xfrm>
      </p:grpSpPr>
      <p:sp>
        <p:nvSpPr>
          <p:cNvPr id="7722" name="Google Shape;7722;g295e6f74830_0_173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3" name="Google Shape;7723;g295e6f74830_0_17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8"/>
        <p:cNvGrpSpPr/>
        <p:nvPr/>
      </p:nvGrpSpPr>
      <p:grpSpPr>
        <a:xfrm>
          <a:off x="0" y="0"/>
          <a:ext cx="0" cy="0"/>
          <a:chOff x="0" y="0"/>
          <a:chExt cx="0" cy="0"/>
        </a:xfrm>
      </p:grpSpPr>
      <p:sp>
        <p:nvSpPr>
          <p:cNvPr id="8149" name="Google Shape;8149;g295e6f74830_0_178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0" name="Google Shape;8150;g295e6f74830_0_17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1"/>
        <p:cNvGrpSpPr/>
        <p:nvPr/>
      </p:nvGrpSpPr>
      <p:grpSpPr>
        <a:xfrm>
          <a:off x="0" y="0"/>
          <a:ext cx="0" cy="0"/>
          <a:chOff x="0" y="0"/>
          <a:chExt cx="0" cy="0"/>
        </a:xfrm>
      </p:grpSpPr>
      <p:sp>
        <p:nvSpPr>
          <p:cNvPr id="8312" name="Google Shape;8312;g295e6f74830_0_179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3" name="Google Shape;8313;g295e6f74830_0_17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3"/>
        <p:cNvGrpSpPr/>
        <p:nvPr/>
      </p:nvGrpSpPr>
      <p:grpSpPr>
        <a:xfrm>
          <a:off x="0" y="0"/>
          <a:ext cx="0" cy="0"/>
          <a:chOff x="0" y="0"/>
          <a:chExt cx="0" cy="0"/>
        </a:xfrm>
      </p:grpSpPr>
      <p:sp>
        <p:nvSpPr>
          <p:cNvPr id="8714" name="Google Shape;8714;g295e6f74830_0_183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5" name="Google Shape;8715;g295e6f74830_0_18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4"/>
        <p:cNvGrpSpPr/>
        <p:nvPr/>
      </p:nvGrpSpPr>
      <p:grpSpPr>
        <a:xfrm>
          <a:off x="0" y="0"/>
          <a:ext cx="0" cy="0"/>
          <a:chOff x="0" y="0"/>
          <a:chExt cx="0" cy="0"/>
        </a:xfrm>
      </p:grpSpPr>
      <p:sp>
        <p:nvSpPr>
          <p:cNvPr id="9085" name="Google Shape;9085;g295e6f74830_0_18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6" name="Google Shape;9086;g295e6f74830_0_18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8"/>
        <p:cNvGrpSpPr/>
        <p:nvPr/>
      </p:nvGrpSpPr>
      <p:grpSpPr>
        <a:xfrm>
          <a:off x="0" y="0"/>
          <a:ext cx="0" cy="0"/>
          <a:chOff x="0" y="0"/>
          <a:chExt cx="0" cy="0"/>
        </a:xfrm>
      </p:grpSpPr>
      <p:sp>
        <p:nvSpPr>
          <p:cNvPr id="9399" name="Google Shape;9399;g295e6f74830_0_190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0" name="Google Shape;9400;g295e6f74830_0_19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2"/>
        <p:cNvGrpSpPr/>
        <p:nvPr/>
      </p:nvGrpSpPr>
      <p:grpSpPr>
        <a:xfrm>
          <a:off x="0" y="0"/>
          <a:ext cx="0" cy="0"/>
          <a:chOff x="0" y="0"/>
          <a:chExt cx="0" cy="0"/>
        </a:xfrm>
      </p:grpSpPr>
      <p:sp>
        <p:nvSpPr>
          <p:cNvPr id="9693" name="Google Shape;9693;g295e6f74830_0_19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4" name="Google Shape;9694;g295e6f74830_0_19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1"/>
        <p:cNvGrpSpPr/>
        <p:nvPr/>
      </p:nvGrpSpPr>
      <p:grpSpPr>
        <a:xfrm>
          <a:off x="0" y="0"/>
          <a:ext cx="0" cy="0"/>
          <a:chOff x="0" y="0"/>
          <a:chExt cx="0" cy="0"/>
        </a:xfrm>
      </p:grpSpPr>
      <p:sp>
        <p:nvSpPr>
          <p:cNvPr id="10052" name="Google Shape;10052;g295e6f74830_0_197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3" name="Google Shape;10053;g295e6f74830_0_19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8"/>
        <p:cNvGrpSpPr/>
        <p:nvPr/>
      </p:nvGrpSpPr>
      <p:grpSpPr>
        <a:xfrm>
          <a:off x="0" y="0"/>
          <a:ext cx="0" cy="0"/>
          <a:chOff x="0" y="0"/>
          <a:chExt cx="0" cy="0"/>
        </a:xfrm>
      </p:grpSpPr>
      <p:sp>
        <p:nvSpPr>
          <p:cNvPr id="10469" name="Google Shape;10469;g295e6f74830_0_20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0" name="Google Shape;10470;g295e6f74830_0_20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8"/>
        <p:cNvGrpSpPr/>
        <p:nvPr/>
      </p:nvGrpSpPr>
      <p:grpSpPr>
        <a:xfrm>
          <a:off x="0" y="0"/>
          <a:ext cx="0" cy="0"/>
          <a:chOff x="0" y="0"/>
          <a:chExt cx="0" cy="0"/>
        </a:xfrm>
      </p:grpSpPr>
      <p:sp>
        <p:nvSpPr>
          <p:cNvPr id="10809" name="Google Shape;10809;g295e6f74830_0_204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0" name="Google Shape;10810;g295e6f74830_0_20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6"/>
        <p:cNvGrpSpPr/>
        <p:nvPr/>
      </p:nvGrpSpPr>
      <p:grpSpPr>
        <a:xfrm>
          <a:off x="0" y="0"/>
          <a:ext cx="0" cy="0"/>
          <a:chOff x="0" y="0"/>
          <a:chExt cx="0" cy="0"/>
        </a:xfrm>
      </p:grpSpPr>
      <p:sp>
        <p:nvSpPr>
          <p:cNvPr id="10997" name="Google Shape;10997;g295e6f74830_0_206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98" name="Google Shape;10998;g295e6f74830_0_20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2"/>
        <p:cNvGrpSpPr/>
        <p:nvPr/>
      </p:nvGrpSpPr>
      <p:grpSpPr>
        <a:xfrm>
          <a:off x="0" y="0"/>
          <a:ext cx="0" cy="0"/>
          <a:chOff x="0" y="0"/>
          <a:chExt cx="0" cy="0"/>
        </a:xfrm>
      </p:grpSpPr>
      <p:sp>
        <p:nvSpPr>
          <p:cNvPr id="11243" name="Google Shape;11243;g295e6f74830_0_220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4" name="Google Shape;11244;g295e6f74830_0_22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0135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6809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1e71a4a866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1e71a4a866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47985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1e71a4a866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1e71a4a866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56000"/>
            <a:ext cx="4160700" cy="23856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3600">
                <a:latin typeface="Outfit"/>
                <a:ea typeface="Outfit"/>
                <a:cs typeface="Outfit"/>
                <a:sym typeface="Outfi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41600"/>
            <a:ext cx="4160700" cy="4206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09"/>
        <p:cNvGrpSpPr/>
        <p:nvPr/>
      </p:nvGrpSpPr>
      <p:grpSpPr>
        <a:xfrm>
          <a:off x="0" y="0"/>
          <a:ext cx="0" cy="0"/>
          <a:chOff x="0" y="0"/>
          <a:chExt cx="0" cy="0"/>
        </a:xfrm>
      </p:grpSpPr>
      <p:grpSp>
        <p:nvGrpSpPr>
          <p:cNvPr id="110" name="Google Shape;110;p15"/>
          <p:cNvGrpSpPr/>
          <p:nvPr/>
        </p:nvGrpSpPr>
        <p:grpSpPr>
          <a:xfrm>
            <a:off x="-535133" y="-37823"/>
            <a:ext cx="10207495" cy="5621696"/>
            <a:chOff x="-535133" y="-37823"/>
            <a:chExt cx="10207495" cy="5621696"/>
          </a:xfrm>
        </p:grpSpPr>
        <p:sp>
          <p:nvSpPr>
            <p:cNvPr id="111" name="Google Shape;111;p15"/>
            <p:cNvSpPr/>
            <p:nvPr/>
          </p:nvSpPr>
          <p:spPr>
            <a:xfrm>
              <a:off x="-125473"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535133"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rot="10800000">
              <a:off x="8833642" y="-378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rot="10800000">
              <a:off x="8430777" y="4190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flipH="1">
              <a:off x="8423992"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flipH="1">
              <a:off x="883365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rot="10800000" flipH="1">
              <a:off x="-528348" y="-378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rot="10800000" flipH="1">
              <a:off x="-125483" y="4190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20"/>
        <p:cNvGrpSpPr/>
        <p:nvPr/>
      </p:nvGrpSpPr>
      <p:grpSpPr>
        <a:xfrm>
          <a:off x="0" y="0"/>
          <a:ext cx="0" cy="0"/>
          <a:chOff x="0" y="0"/>
          <a:chExt cx="0" cy="0"/>
        </a:xfrm>
      </p:grpSpPr>
      <p:grpSp>
        <p:nvGrpSpPr>
          <p:cNvPr id="121" name="Google Shape;121;p16"/>
          <p:cNvGrpSpPr/>
          <p:nvPr/>
        </p:nvGrpSpPr>
        <p:grpSpPr>
          <a:xfrm>
            <a:off x="-247298" y="-446215"/>
            <a:ext cx="9638610" cy="6030088"/>
            <a:chOff x="-247298" y="-446215"/>
            <a:chExt cx="9638610" cy="6030088"/>
          </a:xfrm>
        </p:grpSpPr>
        <p:sp>
          <p:nvSpPr>
            <p:cNvPr id="122" name="Google Shape;122;p16"/>
            <p:cNvSpPr/>
            <p:nvPr/>
          </p:nvSpPr>
          <p:spPr>
            <a:xfrm>
              <a:off x="-125573"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125583"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rot="10800000" flipH="1">
              <a:off x="-247298"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rot="10800000" flipH="1">
              <a:off x="346967"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6"/>
            <p:cNvSpPr/>
            <p:nvPr/>
          </p:nvSpPr>
          <p:spPr>
            <a:xfrm rot="10800000">
              <a:off x="7958317" y="-4286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rot="10800000">
              <a:off x="8552602"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p:nvPr/>
          </p:nvSpPr>
          <p:spPr>
            <a:xfrm>
              <a:off x="8430777"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a:off x="8430767"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 name="Google Shape;13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131"/>
        <p:cNvGrpSpPr/>
        <p:nvPr/>
      </p:nvGrpSpPr>
      <p:grpSpPr>
        <a:xfrm>
          <a:off x="0" y="0"/>
          <a:ext cx="0" cy="0"/>
          <a:chOff x="0" y="0"/>
          <a:chExt cx="0" cy="0"/>
        </a:xfrm>
      </p:grpSpPr>
      <p:grpSp>
        <p:nvGrpSpPr>
          <p:cNvPr id="132" name="Google Shape;132;p17"/>
          <p:cNvGrpSpPr/>
          <p:nvPr/>
        </p:nvGrpSpPr>
        <p:grpSpPr>
          <a:xfrm>
            <a:off x="-548808" y="-584898"/>
            <a:ext cx="10241610" cy="6168779"/>
            <a:chOff x="-548808" y="-584898"/>
            <a:chExt cx="10241610" cy="6168779"/>
          </a:xfrm>
        </p:grpSpPr>
        <p:sp>
          <p:nvSpPr>
            <p:cNvPr id="133" name="Google Shape;133;p17"/>
            <p:cNvSpPr/>
            <p:nvPr/>
          </p:nvSpPr>
          <p:spPr>
            <a:xfrm>
              <a:off x="293877" y="461576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flipH="1">
              <a:off x="801175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rot="10800000" flipH="1">
              <a:off x="-129123" y="44966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rot="10800000" flipH="1">
              <a:off x="-548808" y="449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185192" y="-58489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rot="10800000">
              <a:off x="8434407" y="44966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rot="10800000">
              <a:off x="8854092" y="449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flipH="1">
              <a:off x="8120092" y="-58489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 name="Google Shape;14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4">
  <p:cSld name="TITLE_ONLY_4">
    <p:spTree>
      <p:nvGrpSpPr>
        <p:cNvPr id="1" name="Shape 142"/>
        <p:cNvGrpSpPr/>
        <p:nvPr/>
      </p:nvGrpSpPr>
      <p:grpSpPr>
        <a:xfrm>
          <a:off x="0" y="0"/>
          <a:ext cx="0" cy="0"/>
          <a:chOff x="0" y="0"/>
          <a:chExt cx="0" cy="0"/>
        </a:xfrm>
      </p:grpSpPr>
      <p:sp>
        <p:nvSpPr>
          <p:cNvPr id="143" name="Google Shape;14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44" name="Google Shape;144;p18"/>
          <p:cNvGrpSpPr/>
          <p:nvPr/>
        </p:nvGrpSpPr>
        <p:grpSpPr>
          <a:xfrm>
            <a:off x="-476796" y="2900252"/>
            <a:ext cx="10097585" cy="2865204"/>
            <a:chOff x="-476796" y="2900252"/>
            <a:chExt cx="10097585" cy="2865204"/>
          </a:xfrm>
        </p:grpSpPr>
        <p:grpSp>
          <p:nvGrpSpPr>
            <p:cNvPr id="145" name="Google Shape;145;p18"/>
            <p:cNvGrpSpPr/>
            <p:nvPr/>
          </p:nvGrpSpPr>
          <p:grpSpPr>
            <a:xfrm>
              <a:off x="-476796" y="2900252"/>
              <a:ext cx="10097585" cy="2865204"/>
              <a:chOff x="-476796" y="2900252"/>
              <a:chExt cx="10097585" cy="2865204"/>
            </a:xfrm>
          </p:grpSpPr>
          <p:sp>
            <p:nvSpPr>
              <p:cNvPr id="146" name="Google Shape;146;p18"/>
              <p:cNvSpPr/>
              <p:nvPr/>
            </p:nvSpPr>
            <p:spPr>
              <a:xfrm rot="10800000" flipH="1">
                <a:off x="-266661" y="29002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8"/>
              <p:cNvSpPr/>
              <p:nvPr/>
            </p:nvSpPr>
            <p:spPr>
              <a:xfrm>
                <a:off x="-90736" y="44252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8"/>
              <p:cNvSpPr/>
              <p:nvPr/>
            </p:nvSpPr>
            <p:spPr>
              <a:xfrm>
                <a:off x="-476796" y="35228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8"/>
              <p:cNvSpPr/>
              <p:nvPr/>
            </p:nvSpPr>
            <p:spPr>
              <a:xfrm rot="10800000">
                <a:off x="8571944" y="29002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flipH="1">
                <a:off x="8396019" y="44252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flipH="1">
                <a:off x="8782079" y="35228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rot="10800000">
                <a:off x="8009979" y="47973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18"/>
            <p:cNvSpPr/>
            <p:nvPr/>
          </p:nvSpPr>
          <p:spPr>
            <a:xfrm rot="10800000" flipH="1">
              <a:off x="293867" y="47973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3">
  <p:cSld name="TITLE_AND_BODY_1">
    <p:spTree>
      <p:nvGrpSpPr>
        <p:cNvPr id="1" name="Shape 191"/>
        <p:cNvGrpSpPr/>
        <p:nvPr/>
      </p:nvGrpSpPr>
      <p:grpSpPr>
        <a:xfrm>
          <a:off x="0" y="0"/>
          <a:ext cx="0" cy="0"/>
          <a:chOff x="0" y="0"/>
          <a:chExt cx="0" cy="0"/>
        </a:xfrm>
      </p:grpSpPr>
      <p:grpSp>
        <p:nvGrpSpPr>
          <p:cNvPr id="192" name="Google Shape;192;p22"/>
          <p:cNvGrpSpPr/>
          <p:nvPr/>
        </p:nvGrpSpPr>
        <p:grpSpPr>
          <a:xfrm>
            <a:off x="-247298" y="-446215"/>
            <a:ext cx="9638600" cy="6030088"/>
            <a:chOff x="-247298" y="-446215"/>
            <a:chExt cx="9638600" cy="6030088"/>
          </a:xfrm>
        </p:grpSpPr>
        <p:sp>
          <p:nvSpPr>
            <p:cNvPr id="193" name="Google Shape;193;p22"/>
            <p:cNvSpPr/>
            <p:nvPr/>
          </p:nvSpPr>
          <p:spPr>
            <a:xfrm>
              <a:off x="-247298"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29354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flipH="1">
              <a:off x="8552592"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flipH="1">
              <a:off x="801175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rot="10800000" flipH="1">
              <a:off x="-247298"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rot="10800000" flipH="1">
              <a:off x="293542"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rot="10800000">
              <a:off x="8552592"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rot="10800000">
              <a:off x="8011752"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2" name="Google Shape;202;p22"/>
          <p:cNvSpPr txBox="1">
            <a:spLocks noGrp="1"/>
          </p:cNvSpPr>
          <p:nvPr>
            <p:ph type="body" idx="1"/>
          </p:nvPr>
        </p:nvSpPr>
        <p:spPr>
          <a:xfrm>
            <a:off x="720000" y="1215742"/>
            <a:ext cx="7704000" cy="1022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Clr>
                <a:srgbClr val="1A1A1A"/>
              </a:buClr>
              <a:buSzPts val="1400"/>
              <a:buFont typeface="Nunito Light"/>
              <a:buChar char="○"/>
              <a:defRPr/>
            </a:lvl2pPr>
            <a:lvl3pPr marL="1371600" lvl="2" indent="-317500" rtl="0">
              <a:lnSpc>
                <a:spcPct val="100000"/>
              </a:lnSpc>
              <a:spcBef>
                <a:spcPts val="0"/>
              </a:spcBef>
              <a:spcAft>
                <a:spcPts val="0"/>
              </a:spcAft>
              <a:buClr>
                <a:srgbClr val="1A1A1A"/>
              </a:buClr>
              <a:buSzPts val="1400"/>
              <a:buFont typeface="Nunito Light"/>
              <a:buChar char="■"/>
              <a:defRPr/>
            </a:lvl3pPr>
            <a:lvl4pPr marL="1828800" lvl="3" indent="-317500" rtl="0">
              <a:lnSpc>
                <a:spcPct val="100000"/>
              </a:lnSpc>
              <a:spcBef>
                <a:spcPts val="0"/>
              </a:spcBef>
              <a:spcAft>
                <a:spcPts val="0"/>
              </a:spcAft>
              <a:buClr>
                <a:srgbClr val="1A1A1A"/>
              </a:buClr>
              <a:buSzPts val="1400"/>
              <a:buFont typeface="Nunito Light"/>
              <a:buChar char="●"/>
              <a:defRPr/>
            </a:lvl4pPr>
            <a:lvl5pPr marL="2286000" lvl="4" indent="-317500" rtl="0">
              <a:lnSpc>
                <a:spcPct val="100000"/>
              </a:lnSpc>
              <a:spcBef>
                <a:spcPts val="0"/>
              </a:spcBef>
              <a:spcAft>
                <a:spcPts val="0"/>
              </a:spcAft>
              <a:buClr>
                <a:srgbClr val="1A1A1A"/>
              </a:buClr>
              <a:buSzPts val="1400"/>
              <a:buFont typeface="Nunito Light"/>
              <a:buChar char="○"/>
              <a:defRPr/>
            </a:lvl5pPr>
            <a:lvl6pPr marL="2743200" lvl="5" indent="-317500" rtl="0">
              <a:lnSpc>
                <a:spcPct val="100000"/>
              </a:lnSpc>
              <a:spcBef>
                <a:spcPts val="0"/>
              </a:spcBef>
              <a:spcAft>
                <a:spcPts val="0"/>
              </a:spcAft>
              <a:buClr>
                <a:srgbClr val="1A1A1A"/>
              </a:buClr>
              <a:buSzPts val="1400"/>
              <a:buFont typeface="Nunito Light"/>
              <a:buChar char="■"/>
              <a:defRPr/>
            </a:lvl6pPr>
            <a:lvl7pPr marL="3200400" lvl="6" indent="-317500" rtl="0">
              <a:lnSpc>
                <a:spcPct val="100000"/>
              </a:lnSpc>
              <a:spcBef>
                <a:spcPts val="0"/>
              </a:spcBef>
              <a:spcAft>
                <a:spcPts val="0"/>
              </a:spcAft>
              <a:buClr>
                <a:srgbClr val="1A1A1A"/>
              </a:buClr>
              <a:buSzPts val="1400"/>
              <a:buFont typeface="Nunito Light"/>
              <a:buChar char="●"/>
              <a:defRPr/>
            </a:lvl7pPr>
            <a:lvl8pPr marL="3657600" lvl="7" indent="-317500" rtl="0">
              <a:lnSpc>
                <a:spcPct val="100000"/>
              </a:lnSpc>
              <a:spcBef>
                <a:spcPts val="0"/>
              </a:spcBef>
              <a:spcAft>
                <a:spcPts val="0"/>
              </a:spcAft>
              <a:buClr>
                <a:srgbClr val="1A1A1A"/>
              </a:buClr>
              <a:buSzPts val="1400"/>
              <a:buFont typeface="Nunito Light"/>
              <a:buChar char="○"/>
              <a:defRPr/>
            </a:lvl8pPr>
            <a:lvl9pPr marL="4114800" lvl="8" indent="-317500" rtl="0">
              <a:lnSpc>
                <a:spcPct val="100000"/>
              </a:lnSpc>
              <a:spcBef>
                <a:spcPts val="0"/>
              </a:spcBef>
              <a:spcAft>
                <a:spcPts val="0"/>
              </a:spcAft>
              <a:buClr>
                <a:srgbClr val="1A1A1A"/>
              </a:buClr>
              <a:buSzPts val="1400"/>
              <a:buFont typeface="Nunito Light"/>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4">
  <p:cSld name="TITLE_AND_BODY_1_1">
    <p:spTree>
      <p:nvGrpSpPr>
        <p:cNvPr id="1" name="Shape 203"/>
        <p:cNvGrpSpPr/>
        <p:nvPr/>
      </p:nvGrpSpPr>
      <p:grpSpPr>
        <a:xfrm>
          <a:off x="0" y="0"/>
          <a:ext cx="0" cy="0"/>
          <a:chOff x="0" y="0"/>
          <a:chExt cx="0" cy="0"/>
        </a:xfrm>
      </p:grpSpPr>
      <p:grpSp>
        <p:nvGrpSpPr>
          <p:cNvPr id="204" name="Google Shape;204;p23"/>
          <p:cNvGrpSpPr/>
          <p:nvPr/>
        </p:nvGrpSpPr>
        <p:grpSpPr>
          <a:xfrm>
            <a:off x="-535133" y="-37823"/>
            <a:ext cx="10207495" cy="5621696"/>
            <a:chOff x="-535133" y="-37823"/>
            <a:chExt cx="10207495" cy="5621696"/>
          </a:xfrm>
        </p:grpSpPr>
        <p:sp>
          <p:nvSpPr>
            <p:cNvPr id="205" name="Google Shape;205;p23"/>
            <p:cNvSpPr/>
            <p:nvPr/>
          </p:nvSpPr>
          <p:spPr>
            <a:xfrm>
              <a:off x="-125473"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3"/>
            <p:cNvSpPr/>
            <p:nvPr/>
          </p:nvSpPr>
          <p:spPr>
            <a:xfrm>
              <a:off x="-535133"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p:nvPr/>
          </p:nvSpPr>
          <p:spPr>
            <a:xfrm rot="10800000">
              <a:off x="8833642" y="-378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rot="10800000">
              <a:off x="8430777" y="4190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flipH="1">
              <a:off x="8423992"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3"/>
            <p:cNvSpPr/>
            <p:nvPr/>
          </p:nvSpPr>
          <p:spPr>
            <a:xfrm flipH="1">
              <a:off x="883365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3"/>
            <p:cNvSpPr/>
            <p:nvPr/>
          </p:nvSpPr>
          <p:spPr>
            <a:xfrm rot="10800000" flipH="1">
              <a:off x="-528348" y="-378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rot="10800000" flipH="1">
              <a:off x="-125483" y="4190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4" name="Google Shape;214;p23"/>
          <p:cNvSpPr txBox="1">
            <a:spLocks noGrp="1"/>
          </p:cNvSpPr>
          <p:nvPr>
            <p:ph type="body" idx="1"/>
          </p:nvPr>
        </p:nvSpPr>
        <p:spPr>
          <a:xfrm>
            <a:off x="720000" y="1215749"/>
            <a:ext cx="7704000" cy="3145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Clr>
                <a:srgbClr val="1A1A1A"/>
              </a:buClr>
              <a:buSzPts val="1400"/>
              <a:buFont typeface="Nunito Light"/>
              <a:buChar char="○"/>
              <a:defRPr/>
            </a:lvl2pPr>
            <a:lvl3pPr marL="1371600" lvl="2" indent="-317500" rtl="0">
              <a:lnSpc>
                <a:spcPct val="100000"/>
              </a:lnSpc>
              <a:spcBef>
                <a:spcPts val="0"/>
              </a:spcBef>
              <a:spcAft>
                <a:spcPts val="0"/>
              </a:spcAft>
              <a:buClr>
                <a:srgbClr val="1A1A1A"/>
              </a:buClr>
              <a:buSzPts val="1400"/>
              <a:buFont typeface="Nunito Light"/>
              <a:buChar char="■"/>
              <a:defRPr/>
            </a:lvl3pPr>
            <a:lvl4pPr marL="1828800" lvl="3" indent="-317500" rtl="0">
              <a:lnSpc>
                <a:spcPct val="100000"/>
              </a:lnSpc>
              <a:spcBef>
                <a:spcPts val="0"/>
              </a:spcBef>
              <a:spcAft>
                <a:spcPts val="0"/>
              </a:spcAft>
              <a:buClr>
                <a:srgbClr val="1A1A1A"/>
              </a:buClr>
              <a:buSzPts val="1400"/>
              <a:buFont typeface="Nunito Light"/>
              <a:buChar char="●"/>
              <a:defRPr/>
            </a:lvl4pPr>
            <a:lvl5pPr marL="2286000" lvl="4" indent="-317500" rtl="0">
              <a:lnSpc>
                <a:spcPct val="100000"/>
              </a:lnSpc>
              <a:spcBef>
                <a:spcPts val="0"/>
              </a:spcBef>
              <a:spcAft>
                <a:spcPts val="0"/>
              </a:spcAft>
              <a:buClr>
                <a:srgbClr val="1A1A1A"/>
              </a:buClr>
              <a:buSzPts val="1400"/>
              <a:buFont typeface="Nunito Light"/>
              <a:buChar char="○"/>
              <a:defRPr/>
            </a:lvl5pPr>
            <a:lvl6pPr marL="2743200" lvl="5" indent="-317500" rtl="0">
              <a:lnSpc>
                <a:spcPct val="100000"/>
              </a:lnSpc>
              <a:spcBef>
                <a:spcPts val="0"/>
              </a:spcBef>
              <a:spcAft>
                <a:spcPts val="0"/>
              </a:spcAft>
              <a:buClr>
                <a:srgbClr val="1A1A1A"/>
              </a:buClr>
              <a:buSzPts val="1400"/>
              <a:buFont typeface="Nunito Light"/>
              <a:buChar char="■"/>
              <a:defRPr/>
            </a:lvl6pPr>
            <a:lvl7pPr marL="3200400" lvl="6" indent="-317500" rtl="0">
              <a:lnSpc>
                <a:spcPct val="100000"/>
              </a:lnSpc>
              <a:spcBef>
                <a:spcPts val="0"/>
              </a:spcBef>
              <a:spcAft>
                <a:spcPts val="0"/>
              </a:spcAft>
              <a:buClr>
                <a:srgbClr val="1A1A1A"/>
              </a:buClr>
              <a:buSzPts val="1400"/>
              <a:buFont typeface="Nunito Light"/>
              <a:buChar char="●"/>
              <a:defRPr/>
            </a:lvl7pPr>
            <a:lvl8pPr marL="3657600" lvl="7" indent="-317500" rtl="0">
              <a:lnSpc>
                <a:spcPct val="100000"/>
              </a:lnSpc>
              <a:spcBef>
                <a:spcPts val="0"/>
              </a:spcBef>
              <a:spcAft>
                <a:spcPts val="0"/>
              </a:spcAft>
              <a:buClr>
                <a:srgbClr val="1A1A1A"/>
              </a:buClr>
              <a:buSzPts val="1400"/>
              <a:buFont typeface="Nunito Light"/>
              <a:buChar char="○"/>
              <a:defRPr/>
            </a:lvl8pPr>
            <a:lvl9pPr marL="4114800" lvl="8" indent="-317500" rtl="0">
              <a:lnSpc>
                <a:spcPct val="100000"/>
              </a:lnSpc>
              <a:spcBef>
                <a:spcPts val="0"/>
              </a:spcBef>
              <a:spcAft>
                <a:spcPts val="0"/>
              </a:spcAft>
              <a:buClr>
                <a:srgbClr val="1A1A1A"/>
              </a:buClr>
              <a:buSzPts val="1400"/>
              <a:buFont typeface="Nunito Light"/>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15"/>
        <p:cNvGrpSpPr/>
        <p:nvPr/>
      </p:nvGrpSpPr>
      <p:grpSpPr>
        <a:xfrm>
          <a:off x="0" y="0"/>
          <a:ext cx="0" cy="0"/>
          <a:chOff x="0" y="0"/>
          <a:chExt cx="0" cy="0"/>
        </a:xfrm>
      </p:grpSpPr>
      <p:grpSp>
        <p:nvGrpSpPr>
          <p:cNvPr id="216" name="Google Shape;216;p24"/>
          <p:cNvGrpSpPr/>
          <p:nvPr/>
        </p:nvGrpSpPr>
        <p:grpSpPr>
          <a:xfrm>
            <a:off x="-310473" y="3500727"/>
            <a:ext cx="9764950" cy="2327954"/>
            <a:chOff x="-310473" y="3500727"/>
            <a:chExt cx="9764950" cy="2327954"/>
          </a:xfrm>
        </p:grpSpPr>
        <p:sp>
          <p:nvSpPr>
            <p:cNvPr id="217" name="Google Shape;217;p24"/>
            <p:cNvSpPr/>
            <p:nvPr/>
          </p:nvSpPr>
          <p:spPr>
            <a:xfrm rot="10800000" flipH="1">
              <a:off x="927364" y="463002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p:cNvSpPr/>
            <p:nvPr/>
          </p:nvSpPr>
          <p:spPr>
            <a:xfrm rot="10800000" flipH="1">
              <a:off x="273054" y="486056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p:cNvSpPr/>
            <p:nvPr/>
          </p:nvSpPr>
          <p:spPr>
            <a:xfrm>
              <a:off x="-310473" y="39963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p:cNvSpPr/>
            <p:nvPr/>
          </p:nvSpPr>
          <p:spPr>
            <a:xfrm>
              <a:off x="-125483" y="350072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p:cNvSpPr/>
            <p:nvPr/>
          </p:nvSpPr>
          <p:spPr>
            <a:xfrm flipH="1">
              <a:off x="8615767" y="39963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p:cNvSpPr/>
            <p:nvPr/>
          </p:nvSpPr>
          <p:spPr>
            <a:xfrm flipH="1">
              <a:off x="8424002" y="350072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rot="10800000">
              <a:off x="7377929" y="463002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rot="10800000">
              <a:off x="8032239" y="486056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6" name="Google Shape;226;p24"/>
          <p:cNvSpPr txBox="1">
            <a:spLocks noGrp="1"/>
          </p:cNvSpPr>
          <p:nvPr>
            <p:ph type="subTitle" idx="1"/>
          </p:nvPr>
        </p:nvSpPr>
        <p:spPr>
          <a:xfrm>
            <a:off x="4821081" y="2782975"/>
            <a:ext cx="2844000" cy="116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7" name="Google Shape;227;p24"/>
          <p:cNvSpPr txBox="1">
            <a:spLocks noGrp="1"/>
          </p:cNvSpPr>
          <p:nvPr>
            <p:ph type="subTitle" idx="2"/>
          </p:nvPr>
        </p:nvSpPr>
        <p:spPr>
          <a:xfrm>
            <a:off x="1478950" y="2782975"/>
            <a:ext cx="2844000" cy="116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24"/>
          <p:cNvSpPr txBox="1">
            <a:spLocks noGrp="1"/>
          </p:cNvSpPr>
          <p:nvPr>
            <p:ph type="subTitle" idx="3"/>
          </p:nvPr>
        </p:nvSpPr>
        <p:spPr>
          <a:xfrm>
            <a:off x="1478950" y="2370625"/>
            <a:ext cx="2844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29" name="Google Shape;229;p24"/>
          <p:cNvSpPr txBox="1">
            <a:spLocks noGrp="1"/>
          </p:cNvSpPr>
          <p:nvPr>
            <p:ph type="subTitle" idx="4"/>
          </p:nvPr>
        </p:nvSpPr>
        <p:spPr>
          <a:xfrm>
            <a:off x="4821091" y="2370625"/>
            <a:ext cx="2844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30"/>
        <p:cNvGrpSpPr/>
        <p:nvPr/>
      </p:nvGrpSpPr>
      <p:grpSpPr>
        <a:xfrm>
          <a:off x="0" y="0"/>
          <a:ext cx="0" cy="0"/>
          <a:chOff x="0" y="0"/>
          <a:chExt cx="0" cy="0"/>
        </a:xfrm>
      </p:grpSpPr>
      <p:grpSp>
        <p:nvGrpSpPr>
          <p:cNvPr id="231" name="Google Shape;231;p25"/>
          <p:cNvGrpSpPr/>
          <p:nvPr/>
        </p:nvGrpSpPr>
        <p:grpSpPr>
          <a:xfrm>
            <a:off x="-655296" y="3436585"/>
            <a:ext cx="10454595" cy="2311221"/>
            <a:chOff x="-655296" y="3436585"/>
            <a:chExt cx="10454595" cy="2311221"/>
          </a:xfrm>
        </p:grpSpPr>
        <p:sp>
          <p:nvSpPr>
            <p:cNvPr id="232" name="Google Shape;232;p25"/>
            <p:cNvSpPr/>
            <p:nvPr/>
          </p:nvSpPr>
          <p:spPr>
            <a:xfrm rot="10800000" flipH="1">
              <a:off x="-136836" y="343658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5"/>
            <p:cNvSpPr/>
            <p:nvPr/>
          </p:nvSpPr>
          <p:spPr>
            <a:xfrm>
              <a:off x="183414" y="454091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5"/>
            <p:cNvSpPr/>
            <p:nvPr/>
          </p:nvSpPr>
          <p:spPr>
            <a:xfrm rot="10800000" flipH="1">
              <a:off x="-655296" y="390306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rot="10800000">
              <a:off x="8442129" y="343658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5"/>
            <p:cNvSpPr/>
            <p:nvPr/>
          </p:nvSpPr>
          <p:spPr>
            <a:xfrm flipH="1">
              <a:off x="8121879" y="454091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5"/>
            <p:cNvSpPr/>
            <p:nvPr/>
          </p:nvSpPr>
          <p:spPr>
            <a:xfrm rot="10800000">
              <a:off x="8960589" y="390306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5"/>
            <p:cNvSpPr/>
            <p:nvPr/>
          </p:nvSpPr>
          <p:spPr>
            <a:xfrm rot="10800000">
              <a:off x="7718714" y="477968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5"/>
            <p:cNvSpPr/>
            <p:nvPr/>
          </p:nvSpPr>
          <p:spPr>
            <a:xfrm rot="10800000">
              <a:off x="586589" y="477968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 name="Google Shape;24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1" name="Google Shape;241;p25"/>
          <p:cNvSpPr txBox="1">
            <a:spLocks noGrp="1"/>
          </p:cNvSpPr>
          <p:nvPr>
            <p:ph type="subTitle" idx="1"/>
          </p:nvPr>
        </p:nvSpPr>
        <p:spPr>
          <a:xfrm>
            <a:off x="4646250" y="1667625"/>
            <a:ext cx="3398400" cy="189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25"/>
          <p:cNvSpPr txBox="1">
            <a:spLocks noGrp="1"/>
          </p:cNvSpPr>
          <p:nvPr>
            <p:ph type="subTitle" idx="2"/>
          </p:nvPr>
        </p:nvSpPr>
        <p:spPr>
          <a:xfrm>
            <a:off x="1099338" y="1667625"/>
            <a:ext cx="3398400" cy="189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43"/>
        <p:cNvGrpSpPr/>
        <p:nvPr/>
      </p:nvGrpSpPr>
      <p:grpSpPr>
        <a:xfrm>
          <a:off x="0" y="0"/>
          <a:ext cx="0" cy="0"/>
          <a:chOff x="0" y="0"/>
          <a:chExt cx="0" cy="0"/>
        </a:xfrm>
      </p:grpSpPr>
      <p:grpSp>
        <p:nvGrpSpPr>
          <p:cNvPr id="244" name="Google Shape;244;p26"/>
          <p:cNvGrpSpPr/>
          <p:nvPr/>
        </p:nvGrpSpPr>
        <p:grpSpPr>
          <a:xfrm>
            <a:off x="-512036" y="-358023"/>
            <a:ext cx="10169413" cy="5930154"/>
            <a:chOff x="-512036" y="-358023"/>
            <a:chExt cx="10169413" cy="5930154"/>
          </a:xfrm>
        </p:grpSpPr>
        <p:sp>
          <p:nvSpPr>
            <p:cNvPr id="245" name="Google Shape;245;p26"/>
            <p:cNvSpPr/>
            <p:nvPr/>
          </p:nvSpPr>
          <p:spPr>
            <a:xfrm flipH="1">
              <a:off x="8430767" y="40742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rot="10800000">
              <a:off x="8818667" y="182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rot="10800000">
              <a:off x="8011414" y="46040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flipH="1">
              <a:off x="8430777" y="-3580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124136" y="40742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rot="10800000" flipH="1">
              <a:off x="-512036" y="182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rot="10800000" flipH="1">
              <a:off x="295217" y="46040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6"/>
            <p:cNvSpPr/>
            <p:nvPr/>
          </p:nvSpPr>
          <p:spPr>
            <a:xfrm>
              <a:off x="-124133" y="-3580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4" name="Google Shape;254;p26"/>
          <p:cNvSpPr txBox="1">
            <a:spLocks noGrp="1"/>
          </p:cNvSpPr>
          <p:nvPr>
            <p:ph type="subTitle" idx="1"/>
          </p:nvPr>
        </p:nvSpPr>
        <p:spPr>
          <a:xfrm>
            <a:off x="881225" y="2768751"/>
            <a:ext cx="2288100" cy="89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5" name="Google Shape;255;p26"/>
          <p:cNvSpPr txBox="1">
            <a:spLocks noGrp="1"/>
          </p:cNvSpPr>
          <p:nvPr>
            <p:ph type="subTitle" idx="2"/>
          </p:nvPr>
        </p:nvSpPr>
        <p:spPr>
          <a:xfrm>
            <a:off x="3427950" y="2768751"/>
            <a:ext cx="2288100" cy="89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6"/>
          <p:cNvSpPr txBox="1">
            <a:spLocks noGrp="1"/>
          </p:cNvSpPr>
          <p:nvPr>
            <p:ph type="subTitle" idx="3"/>
          </p:nvPr>
        </p:nvSpPr>
        <p:spPr>
          <a:xfrm>
            <a:off x="5974700" y="2768751"/>
            <a:ext cx="2288100" cy="89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26"/>
          <p:cNvSpPr txBox="1">
            <a:spLocks noGrp="1"/>
          </p:cNvSpPr>
          <p:nvPr>
            <p:ph type="subTitle" idx="4"/>
          </p:nvPr>
        </p:nvSpPr>
        <p:spPr>
          <a:xfrm>
            <a:off x="881225" y="2250275"/>
            <a:ext cx="22881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58" name="Google Shape;258;p26"/>
          <p:cNvSpPr txBox="1">
            <a:spLocks noGrp="1"/>
          </p:cNvSpPr>
          <p:nvPr>
            <p:ph type="subTitle" idx="5"/>
          </p:nvPr>
        </p:nvSpPr>
        <p:spPr>
          <a:xfrm>
            <a:off x="3427954" y="2250275"/>
            <a:ext cx="22881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59" name="Google Shape;259;p26"/>
          <p:cNvSpPr txBox="1">
            <a:spLocks noGrp="1"/>
          </p:cNvSpPr>
          <p:nvPr>
            <p:ph type="subTitle" idx="6"/>
          </p:nvPr>
        </p:nvSpPr>
        <p:spPr>
          <a:xfrm>
            <a:off x="5974700" y="2250275"/>
            <a:ext cx="22881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60"/>
        <p:cNvGrpSpPr/>
        <p:nvPr/>
      </p:nvGrpSpPr>
      <p:grpSpPr>
        <a:xfrm>
          <a:off x="0" y="0"/>
          <a:ext cx="0" cy="0"/>
          <a:chOff x="0" y="0"/>
          <a:chExt cx="0" cy="0"/>
        </a:xfrm>
      </p:grpSpPr>
      <p:grpSp>
        <p:nvGrpSpPr>
          <p:cNvPr id="261" name="Google Shape;261;p27"/>
          <p:cNvGrpSpPr/>
          <p:nvPr/>
        </p:nvGrpSpPr>
        <p:grpSpPr>
          <a:xfrm>
            <a:off x="-519458" y="2674710"/>
            <a:ext cx="10224210" cy="2744938"/>
            <a:chOff x="-519458" y="2674710"/>
            <a:chExt cx="10224210" cy="2744938"/>
          </a:xfrm>
        </p:grpSpPr>
        <p:sp>
          <p:nvSpPr>
            <p:cNvPr id="262" name="Google Shape;262;p27"/>
            <p:cNvSpPr/>
            <p:nvPr/>
          </p:nvSpPr>
          <p:spPr>
            <a:xfrm rot="10800000" flipH="1">
              <a:off x="-118698" y="308477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7"/>
            <p:cNvSpPr/>
            <p:nvPr/>
          </p:nvSpPr>
          <p:spPr>
            <a:xfrm rot="10800000" flipH="1">
              <a:off x="-519458" y="26747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7"/>
            <p:cNvSpPr/>
            <p:nvPr/>
          </p:nvSpPr>
          <p:spPr>
            <a:xfrm>
              <a:off x="-519448" y="39557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a:off x="21392" y="445152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10800000">
              <a:off x="8465282" y="308477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10800000">
              <a:off x="8866042" y="26747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7"/>
            <p:cNvSpPr/>
            <p:nvPr/>
          </p:nvSpPr>
          <p:spPr>
            <a:xfrm flipH="1">
              <a:off x="8866032" y="39557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7"/>
            <p:cNvSpPr/>
            <p:nvPr/>
          </p:nvSpPr>
          <p:spPr>
            <a:xfrm flipH="1">
              <a:off x="8325192" y="445152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 name="Google Shape;270;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1" name="Google Shape;271;p27"/>
          <p:cNvSpPr txBox="1">
            <a:spLocks noGrp="1"/>
          </p:cNvSpPr>
          <p:nvPr>
            <p:ph type="subTitle" idx="1"/>
          </p:nvPr>
        </p:nvSpPr>
        <p:spPr>
          <a:xfrm>
            <a:off x="1142950" y="2219063"/>
            <a:ext cx="3251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2" name="Google Shape;272;p27"/>
          <p:cNvSpPr txBox="1">
            <a:spLocks noGrp="1"/>
          </p:cNvSpPr>
          <p:nvPr>
            <p:ph type="subTitle" idx="2"/>
          </p:nvPr>
        </p:nvSpPr>
        <p:spPr>
          <a:xfrm>
            <a:off x="4749341" y="2219063"/>
            <a:ext cx="3251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3" name="Google Shape;273;p27"/>
          <p:cNvSpPr txBox="1">
            <a:spLocks noGrp="1"/>
          </p:cNvSpPr>
          <p:nvPr>
            <p:ph type="subTitle" idx="3"/>
          </p:nvPr>
        </p:nvSpPr>
        <p:spPr>
          <a:xfrm>
            <a:off x="1142950" y="4010313"/>
            <a:ext cx="3251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4" name="Google Shape;274;p27"/>
          <p:cNvSpPr txBox="1">
            <a:spLocks noGrp="1"/>
          </p:cNvSpPr>
          <p:nvPr>
            <p:ph type="subTitle" idx="4"/>
          </p:nvPr>
        </p:nvSpPr>
        <p:spPr>
          <a:xfrm>
            <a:off x="4749341" y="4010313"/>
            <a:ext cx="3251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5" name="Google Shape;275;p27"/>
          <p:cNvSpPr txBox="1">
            <a:spLocks noGrp="1"/>
          </p:cNvSpPr>
          <p:nvPr>
            <p:ph type="subTitle" idx="5"/>
          </p:nvPr>
        </p:nvSpPr>
        <p:spPr>
          <a:xfrm>
            <a:off x="1142962" y="1860588"/>
            <a:ext cx="32517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6" name="Google Shape;276;p27"/>
          <p:cNvSpPr txBox="1">
            <a:spLocks noGrp="1"/>
          </p:cNvSpPr>
          <p:nvPr>
            <p:ph type="subTitle" idx="6"/>
          </p:nvPr>
        </p:nvSpPr>
        <p:spPr>
          <a:xfrm>
            <a:off x="1142962" y="3651938"/>
            <a:ext cx="32517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7" name="Google Shape;277;p27"/>
          <p:cNvSpPr txBox="1">
            <a:spLocks noGrp="1"/>
          </p:cNvSpPr>
          <p:nvPr>
            <p:ph type="subTitle" idx="7"/>
          </p:nvPr>
        </p:nvSpPr>
        <p:spPr>
          <a:xfrm>
            <a:off x="4749338" y="1860588"/>
            <a:ext cx="32517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8" name="Google Shape;278;p27"/>
          <p:cNvSpPr txBox="1">
            <a:spLocks noGrp="1"/>
          </p:cNvSpPr>
          <p:nvPr>
            <p:ph type="subTitle" idx="8"/>
          </p:nvPr>
        </p:nvSpPr>
        <p:spPr>
          <a:xfrm>
            <a:off x="4749338" y="3651938"/>
            <a:ext cx="32517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13225" y="2384250"/>
            <a:ext cx="4344300" cy="9159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713225" y="1468350"/>
            <a:ext cx="1264200" cy="9159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713225" y="3300150"/>
            <a:ext cx="43443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79"/>
        <p:cNvGrpSpPr/>
        <p:nvPr/>
      </p:nvGrpSpPr>
      <p:grpSpPr>
        <a:xfrm>
          <a:off x="0" y="0"/>
          <a:ext cx="0" cy="0"/>
          <a:chOff x="0" y="0"/>
          <a:chExt cx="0" cy="0"/>
        </a:xfrm>
      </p:grpSpPr>
      <p:grpSp>
        <p:nvGrpSpPr>
          <p:cNvPr id="280" name="Google Shape;280;p28"/>
          <p:cNvGrpSpPr/>
          <p:nvPr/>
        </p:nvGrpSpPr>
        <p:grpSpPr>
          <a:xfrm>
            <a:off x="-266473" y="3341397"/>
            <a:ext cx="9676960" cy="2321921"/>
            <a:chOff x="-266473" y="3341397"/>
            <a:chExt cx="9676960" cy="2321921"/>
          </a:xfrm>
        </p:grpSpPr>
        <p:sp>
          <p:nvSpPr>
            <p:cNvPr id="281" name="Google Shape;281;p28"/>
            <p:cNvSpPr/>
            <p:nvPr/>
          </p:nvSpPr>
          <p:spPr>
            <a:xfrm flipH="1">
              <a:off x="7441675" y="469519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863615" y="469519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rot="10800000" flipH="1">
              <a:off x="-266473" y="402872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152867" y="45245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rot="10800000" flipH="1">
              <a:off x="-151033" y="334139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rot="10800000">
              <a:off x="8571777" y="402872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flipH="1">
              <a:off x="8152437" y="45245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rot="10800000">
              <a:off x="8456337" y="334139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0" name="Google Shape;290;p28"/>
          <p:cNvSpPr txBox="1">
            <a:spLocks noGrp="1"/>
          </p:cNvSpPr>
          <p:nvPr>
            <p:ph type="subTitle" idx="1"/>
          </p:nvPr>
        </p:nvSpPr>
        <p:spPr>
          <a:xfrm>
            <a:off x="968524" y="2235613"/>
            <a:ext cx="2266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1" name="Google Shape;291;p28"/>
          <p:cNvSpPr txBox="1">
            <a:spLocks noGrp="1"/>
          </p:cNvSpPr>
          <p:nvPr>
            <p:ph type="subTitle" idx="2"/>
          </p:nvPr>
        </p:nvSpPr>
        <p:spPr>
          <a:xfrm>
            <a:off x="3439063" y="2235613"/>
            <a:ext cx="22659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2" name="Google Shape;292;p28"/>
          <p:cNvSpPr txBox="1">
            <a:spLocks noGrp="1"/>
          </p:cNvSpPr>
          <p:nvPr>
            <p:ph type="subTitle" idx="3"/>
          </p:nvPr>
        </p:nvSpPr>
        <p:spPr>
          <a:xfrm>
            <a:off x="968524" y="3967325"/>
            <a:ext cx="2266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8"/>
          <p:cNvSpPr txBox="1">
            <a:spLocks noGrp="1"/>
          </p:cNvSpPr>
          <p:nvPr>
            <p:ph type="subTitle" idx="4"/>
          </p:nvPr>
        </p:nvSpPr>
        <p:spPr>
          <a:xfrm>
            <a:off x="3439063" y="3967325"/>
            <a:ext cx="22659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4" name="Google Shape;294;p28"/>
          <p:cNvSpPr txBox="1">
            <a:spLocks noGrp="1"/>
          </p:cNvSpPr>
          <p:nvPr>
            <p:ph type="subTitle" idx="5"/>
          </p:nvPr>
        </p:nvSpPr>
        <p:spPr>
          <a:xfrm>
            <a:off x="5909375" y="2235613"/>
            <a:ext cx="22659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28"/>
          <p:cNvSpPr txBox="1">
            <a:spLocks noGrp="1"/>
          </p:cNvSpPr>
          <p:nvPr>
            <p:ph type="subTitle" idx="6"/>
          </p:nvPr>
        </p:nvSpPr>
        <p:spPr>
          <a:xfrm>
            <a:off x="5909375" y="3967325"/>
            <a:ext cx="22659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6" name="Google Shape;296;p28"/>
          <p:cNvSpPr txBox="1">
            <a:spLocks noGrp="1"/>
          </p:cNvSpPr>
          <p:nvPr>
            <p:ph type="subTitle" idx="7"/>
          </p:nvPr>
        </p:nvSpPr>
        <p:spPr>
          <a:xfrm>
            <a:off x="968524" y="1890138"/>
            <a:ext cx="2266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97" name="Google Shape;297;p28"/>
          <p:cNvSpPr txBox="1">
            <a:spLocks noGrp="1"/>
          </p:cNvSpPr>
          <p:nvPr>
            <p:ph type="subTitle" idx="8"/>
          </p:nvPr>
        </p:nvSpPr>
        <p:spPr>
          <a:xfrm>
            <a:off x="3439063" y="1890138"/>
            <a:ext cx="22659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98" name="Google Shape;298;p28"/>
          <p:cNvSpPr txBox="1">
            <a:spLocks noGrp="1"/>
          </p:cNvSpPr>
          <p:nvPr>
            <p:ph type="subTitle" idx="9"/>
          </p:nvPr>
        </p:nvSpPr>
        <p:spPr>
          <a:xfrm>
            <a:off x="5909375" y="1890138"/>
            <a:ext cx="22659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99" name="Google Shape;299;p28"/>
          <p:cNvSpPr txBox="1">
            <a:spLocks noGrp="1"/>
          </p:cNvSpPr>
          <p:nvPr>
            <p:ph type="subTitle" idx="13"/>
          </p:nvPr>
        </p:nvSpPr>
        <p:spPr>
          <a:xfrm>
            <a:off x="968524" y="3621825"/>
            <a:ext cx="2266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00" name="Google Shape;300;p28"/>
          <p:cNvSpPr txBox="1">
            <a:spLocks noGrp="1"/>
          </p:cNvSpPr>
          <p:nvPr>
            <p:ph type="subTitle" idx="14"/>
          </p:nvPr>
        </p:nvSpPr>
        <p:spPr>
          <a:xfrm>
            <a:off x="3439063" y="3621825"/>
            <a:ext cx="22659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01" name="Google Shape;301;p28"/>
          <p:cNvSpPr txBox="1">
            <a:spLocks noGrp="1"/>
          </p:cNvSpPr>
          <p:nvPr>
            <p:ph type="subTitle" idx="15"/>
          </p:nvPr>
        </p:nvSpPr>
        <p:spPr>
          <a:xfrm>
            <a:off x="5909375" y="3621825"/>
            <a:ext cx="22659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09"/>
        <p:cNvGrpSpPr/>
        <p:nvPr/>
      </p:nvGrpSpPr>
      <p:grpSpPr>
        <a:xfrm>
          <a:off x="0" y="0"/>
          <a:ext cx="0" cy="0"/>
          <a:chOff x="0" y="0"/>
          <a:chExt cx="0" cy="0"/>
        </a:xfrm>
      </p:grpSpPr>
      <p:sp>
        <p:nvSpPr>
          <p:cNvPr id="310" name="Google Shape;310;p30"/>
          <p:cNvSpPr txBox="1">
            <a:spLocks noGrp="1"/>
          </p:cNvSpPr>
          <p:nvPr>
            <p:ph type="title"/>
          </p:nvPr>
        </p:nvSpPr>
        <p:spPr>
          <a:xfrm>
            <a:off x="713225" y="677525"/>
            <a:ext cx="5094600" cy="1058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1" name="Google Shape;311;p30"/>
          <p:cNvSpPr txBox="1">
            <a:spLocks noGrp="1"/>
          </p:cNvSpPr>
          <p:nvPr>
            <p:ph type="subTitle" idx="1"/>
          </p:nvPr>
        </p:nvSpPr>
        <p:spPr>
          <a:xfrm>
            <a:off x="713225" y="1841450"/>
            <a:ext cx="50946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2" name="Google Shape;312;p30"/>
          <p:cNvSpPr txBox="1"/>
          <p:nvPr/>
        </p:nvSpPr>
        <p:spPr>
          <a:xfrm>
            <a:off x="713225" y="3611950"/>
            <a:ext cx="50946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lang="en" sz="1200" b="1" u="sng">
                <a:solidFill>
                  <a:schemeClr val="dk1"/>
                </a:solid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DM Sans"/>
                <a:ea typeface="DM Sans"/>
                <a:cs typeface="DM Sans"/>
                <a:sym typeface="DM Sans"/>
              </a:rPr>
              <a:t>, and includes icons by </a:t>
            </a:r>
            <a:r>
              <a:rPr lang="en" sz="12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DM Sans"/>
                <a:ea typeface="DM Sans"/>
                <a:cs typeface="DM Sans"/>
                <a:sym typeface="DM Sans"/>
              </a:rPr>
              <a:t>, and infographics &amp; images by </a:t>
            </a:r>
            <a:r>
              <a:rPr lang="en" sz="12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DM Sans"/>
                <a:ea typeface="DM Sans"/>
                <a:cs typeface="DM Sans"/>
                <a:sym typeface="DM Sans"/>
              </a:rPr>
              <a:t> </a:t>
            </a:r>
            <a:endParaRPr sz="1200" b="1" u="sng">
              <a:solidFill>
                <a:schemeClr val="dk1"/>
              </a:solidFill>
              <a:latin typeface="DM Sans"/>
              <a:ea typeface="DM Sans"/>
              <a:cs typeface="DM Sans"/>
              <a:sym typeface="DM San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13"/>
        <p:cNvGrpSpPr/>
        <p:nvPr/>
      </p:nvGrpSpPr>
      <p:grpSpPr>
        <a:xfrm>
          <a:off x="0" y="0"/>
          <a:ext cx="0" cy="0"/>
          <a:chOff x="0" y="0"/>
          <a:chExt cx="0" cy="0"/>
        </a:xfrm>
      </p:grpSpPr>
      <p:grpSp>
        <p:nvGrpSpPr>
          <p:cNvPr id="314" name="Google Shape;314;p31"/>
          <p:cNvGrpSpPr/>
          <p:nvPr/>
        </p:nvGrpSpPr>
        <p:grpSpPr>
          <a:xfrm>
            <a:off x="-247298" y="-446215"/>
            <a:ext cx="9638610" cy="6030088"/>
            <a:chOff x="-247298" y="-446215"/>
            <a:chExt cx="9638610" cy="6030088"/>
          </a:xfrm>
        </p:grpSpPr>
        <p:sp>
          <p:nvSpPr>
            <p:cNvPr id="315" name="Google Shape;315;p31"/>
            <p:cNvSpPr/>
            <p:nvPr/>
          </p:nvSpPr>
          <p:spPr>
            <a:xfrm>
              <a:off x="-125573"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125583"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rot="10800000" flipH="1">
              <a:off x="-247298"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rot="10800000" flipH="1">
              <a:off x="346967"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rot="10800000">
              <a:off x="7958317" y="-4286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rot="10800000">
              <a:off x="8552602"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8430777"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8430767"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23"/>
        <p:cNvGrpSpPr/>
        <p:nvPr/>
      </p:nvGrpSpPr>
      <p:grpSpPr>
        <a:xfrm>
          <a:off x="0" y="0"/>
          <a:ext cx="0" cy="0"/>
          <a:chOff x="0" y="0"/>
          <a:chExt cx="0" cy="0"/>
        </a:xfrm>
      </p:grpSpPr>
      <p:grpSp>
        <p:nvGrpSpPr>
          <p:cNvPr id="324" name="Google Shape;324;p32"/>
          <p:cNvGrpSpPr/>
          <p:nvPr/>
        </p:nvGrpSpPr>
        <p:grpSpPr>
          <a:xfrm>
            <a:off x="-476796" y="2900252"/>
            <a:ext cx="10097585" cy="2865204"/>
            <a:chOff x="-476796" y="2900252"/>
            <a:chExt cx="10097585" cy="2865204"/>
          </a:xfrm>
        </p:grpSpPr>
        <p:grpSp>
          <p:nvGrpSpPr>
            <p:cNvPr id="325" name="Google Shape;325;p32"/>
            <p:cNvGrpSpPr/>
            <p:nvPr/>
          </p:nvGrpSpPr>
          <p:grpSpPr>
            <a:xfrm>
              <a:off x="-476796" y="2900252"/>
              <a:ext cx="10097585" cy="2865204"/>
              <a:chOff x="-476796" y="2900252"/>
              <a:chExt cx="10097585" cy="2865204"/>
            </a:xfrm>
          </p:grpSpPr>
          <p:sp>
            <p:nvSpPr>
              <p:cNvPr id="326" name="Google Shape;326;p32"/>
              <p:cNvSpPr/>
              <p:nvPr/>
            </p:nvSpPr>
            <p:spPr>
              <a:xfrm rot="10800000" flipH="1">
                <a:off x="-266661" y="29002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p:nvPr/>
            </p:nvSpPr>
            <p:spPr>
              <a:xfrm>
                <a:off x="-90736" y="44252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2"/>
              <p:cNvSpPr/>
              <p:nvPr/>
            </p:nvSpPr>
            <p:spPr>
              <a:xfrm>
                <a:off x="-476796" y="35228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p:nvPr/>
            </p:nvSpPr>
            <p:spPr>
              <a:xfrm rot="10800000">
                <a:off x="8571944" y="29002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2"/>
              <p:cNvSpPr/>
              <p:nvPr/>
            </p:nvSpPr>
            <p:spPr>
              <a:xfrm flipH="1">
                <a:off x="8396019" y="44252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flipH="1">
                <a:off x="8782079" y="35228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2"/>
              <p:cNvSpPr/>
              <p:nvPr/>
            </p:nvSpPr>
            <p:spPr>
              <a:xfrm rot="10800000">
                <a:off x="8009979" y="47973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32"/>
            <p:cNvSpPr/>
            <p:nvPr/>
          </p:nvSpPr>
          <p:spPr>
            <a:xfrm rot="10800000" flipH="1">
              <a:off x="293867" y="47973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3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38"/>
        <p:cNvGrpSpPr/>
        <p:nvPr/>
      </p:nvGrpSpPr>
      <p:grpSpPr>
        <a:xfrm>
          <a:off x="0" y="0"/>
          <a:ext cx="0" cy="0"/>
          <a:chOff x="0" y="0"/>
          <a:chExt cx="0" cy="0"/>
        </a:xfrm>
      </p:grpSpPr>
      <p:sp>
        <p:nvSpPr>
          <p:cNvPr id="339" name="Google Shape;339;p3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grpSp>
        <p:nvGrpSpPr>
          <p:cNvPr id="16" name="Google Shape;16;p4"/>
          <p:cNvGrpSpPr/>
          <p:nvPr/>
        </p:nvGrpSpPr>
        <p:grpSpPr>
          <a:xfrm>
            <a:off x="-247298" y="-446215"/>
            <a:ext cx="9638600" cy="6030088"/>
            <a:chOff x="-247298" y="-446215"/>
            <a:chExt cx="9638600" cy="6030088"/>
          </a:xfrm>
        </p:grpSpPr>
        <p:sp>
          <p:nvSpPr>
            <p:cNvPr id="17" name="Google Shape;17;p4"/>
            <p:cNvSpPr/>
            <p:nvPr/>
          </p:nvSpPr>
          <p:spPr>
            <a:xfrm>
              <a:off x="-247298"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a:off x="29354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p:nvPr/>
          </p:nvSpPr>
          <p:spPr>
            <a:xfrm flipH="1">
              <a:off x="8552592"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flipH="1">
              <a:off x="801175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rot="10800000" flipH="1">
              <a:off x="-247298"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rot="10800000" flipH="1">
              <a:off x="293542"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rot="10800000">
              <a:off x="8552592"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rot="10800000">
              <a:off x="8011752"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 name="Google Shape;26;p4"/>
          <p:cNvSpPr txBox="1">
            <a:spLocks noGrp="1"/>
          </p:cNvSpPr>
          <p:nvPr>
            <p:ph type="body" idx="1"/>
          </p:nvPr>
        </p:nvSpPr>
        <p:spPr>
          <a:xfrm>
            <a:off x="720000" y="1215751"/>
            <a:ext cx="7704000" cy="39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grpSp>
        <p:nvGrpSpPr>
          <p:cNvPr id="43" name="Google Shape;43;p6"/>
          <p:cNvGrpSpPr/>
          <p:nvPr/>
        </p:nvGrpSpPr>
        <p:grpSpPr>
          <a:xfrm>
            <a:off x="-247298" y="-284290"/>
            <a:ext cx="9638600" cy="5868163"/>
            <a:chOff x="-247298" y="-284290"/>
            <a:chExt cx="9638600" cy="5868163"/>
          </a:xfrm>
        </p:grpSpPr>
        <p:sp>
          <p:nvSpPr>
            <p:cNvPr id="44" name="Google Shape;44;p6"/>
            <p:cNvSpPr/>
            <p:nvPr/>
          </p:nvSpPr>
          <p:spPr>
            <a:xfrm>
              <a:off x="-247298"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a:off x="29354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flipH="1">
              <a:off x="8552592"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flipH="1">
              <a:off x="801175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10800000" flipH="1">
              <a:off x="-125473" y="12348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flipH="1">
              <a:off x="-125483" y="-28429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rot="10800000" flipH="1">
              <a:off x="8424002" y="12348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10800000" flipH="1">
              <a:off x="8423992" y="-28429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720000" y="445025"/>
            <a:ext cx="55497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7"/>
          <p:cNvSpPr txBox="1">
            <a:spLocks noGrp="1"/>
          </p:cNvSpPr>
          <p:nvPr>
            <p:ph type="subTitle" idx="1"/>
          </p:nvPr>
        </p:nvSpPr>
        <p:spPr>
          <a:xfrm>
            <a:off x="720000" y="1652075"/>
            <a:ext cx="4294800" cy="2133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4292275" y="1663850"/>
            <a:ext cx="4138500" cy="1815900"/>
          </a:xfrm>
          <a:prstGeom prst="rect">
            <a:avLst/>
          </a:prstGeom>
        </p:spPr>
        <p:txBody>
          <a:bodyPr spcFirstLastPara="1" wrap="square" lIns="91425" tIns="91425" rIns="91425" bIns="91425" anchor="ctr" anchorCtr="0">
            <a:noAutofit/>
          </a:bodyPr>
          <a:lstStyle>
            <a:lvl1pPr lvl="0" algn="l">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3862975" y="1655500"/>
            <a:ext cx="4567800" cy="1161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sz="6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0" name="Google Shape;60;p9"/>
          <p:cNvSpPr txBox="1">
            <a:spLocks noGrp="1"/>
          </p:cNvSpPr>
          <p:nvPr>
            <p:ph type="subTitle" idx="1"/>
          </p:nvPr>
        </p:nvSpPr>
        <p:spPr>
          <a:xfrm>
            <a:off x="3862975" y="2816925"/>
            <a:ext cx="4567800" cy="671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8"/>
        <p:cNvGrpSpPr/>
        <p:nvPr/>
      </p:nvGrpSpPr>
      <p:grpSpPr>
        <a:xfrm>
          <a:off x="0" y="0"/>
          <a:ext cx="0" cy="0"/>
          <a:chOff x="0" y="0"/>
          <a:chExt cx="0" cy="0"/>
        </a:xfrm>
      </p:grpSpPr>
      <p:grpSp>
        <p:nvGrpSpPr>
          <p:cNvPr id="69" name="Google Shape;69;p13"/>
          <p:cNvGrpSpPr/>
          <p:nvPr/>
        </p:nvGrpSpPr>
        <p:grpSpPr>
          <a:xfrm>
            <a:off x="-417711" y="-428628"/>
            <a:ext cx="9979385" cy="6000759"/>
            <a:chOff x="-417711" y="-428628"/>
            <a:chExt cx="9979385" cy="6000759"/>
          </a:xfrm>
        </p:grpSpPr>
        <p:sp>
          <p:nvSpPr>
            <p:cNvPr id="70" name="Google Shape;70;p13"/>
            <p:cNvSpPr/>
            <p:nvPr/>
          </p:nvSpPr>
          <p:spPr>
            <a:xfrm>
              <a:off x="421002" y="-42862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p:nvPr/>
          </p:nvSpPr>
          <p:spPr>
            <a:xfrm>
              <a:off x="7884277" y="-42862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p:nvPr/>
          </p:nvSpPr>
          <p:spPr>
            <a:xfrm>
              <a:off x="8430764" y="554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3"/>
            <p:cNvSpPr/>
            <p:nvPr/>
          </p:nvSpPr>
          <p:spPr>
            <a:xfrm>
              <a:off x="8430764" y="74622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p:nvPr/>
          </p:nvSpPr>
          <p:spPr>
            <a:xfrm>
              <a:off x="-125486" y="554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3"/>
            <p:cNvSpPr/>
            <p:nvPr/>
          </p:nvSpPr>
          <p:spPr>
            <a:xfrm>
              <a:off x="-125486" y="74622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417711" y="46040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p:nvPr/>
          </p:nvSpPr>
          <p:spPr>
            <a:xfrm>
              <a:off x="8722964" y="46040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 name="Google Shape;79;p13"/>
          <p:cNvSpPr txBox="1">
            <a:spLocks noGrp="1"/>
          </p:cNvSpPr>
          <p:nvPr>
            <p:ph type="subTitle" idx="1"/>
          </p:nvPr>
        </p:nvSpPr>
        <p:spPr>
          <a:xfrm>
            <a:off x="720000"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13"/>
          <p:cNvSpPr txBox="1">
            <a:spLocks noGrp="1"/>
          </p:cNvSpPr>
          <p:nvPr>
            <p:ph type="subTitle" idx="2"/>
          </p:nvPr>
        </p:nvSpPr>
        <p:spPr>
          <a:xfrm>
            <a:off x="3419271"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13"/>
          <p:cNvSpPr txBox="1">
            <a:spLocks noGrp="1"/>
          </p:cNvSpPr>
          <p:nvPr>
            <p:ph type="subTitle" idx="3"/>
          </p:nvPr>
        </p:nvSpPr>
        <p:spPr>
          <a:xfrm>
            <a:off x="720000"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3"/>
          <p:cNvSpPr txBox="1">
            <a:spLocks noGrp="1"/>
          </p:cNvSpPr>
          <p:nvPr>
            <p:ph type="subTitle" idx="4"/>
          </p:nvPr>
        </p:nvSpPr>
        <p:spPr>
          <a:xfrm>
            <a:off x="3419271"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 name="Google Shape;83;p13"/>
          <p:cNvSpPr txBox="1">
            <a:spLocks noGrp="1"/>
          </p:cNvSpPr>
          <p:nvPr>
            <p:ph type="subTitle" idx="5"/>
          </p:nvPr>
        </p:nvSpPr>
        <p:spPr>
          <a:xfrm>
            <a:off x="6118549"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3"/>
          <p:cNvSpPr txBox="1">
            <a:spLocks noGrp="1"/>
          </p:cNvSpPr>
          <p:nvPr>
            <p:ph type="subTitle" idx="6"/>
          </p:nvPr>
        </p:nvSpPr>
        <p:spPr>
          <a:xfrm>
            <a:off x="6118549"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 name="Google Shape;85;p13"/>
          <p:cNvSpPr txBox="1">
            <a:spLocks noGrp="1"/>
          </p:cNvSpPr>
          <p:nvPr>
            <p:ph type="title" idx="7" hasCustomPrompt="1"/>
          </p:nvPr>
        </p:nvSpPr>
        <p:spPr>
          <a:xfrm>
            <a:off x="1505400"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title" idx="8" hasCustomPrompt="1"/>
          </p:nvPr>
        </p:nvSpPr>
        <p:spPr>
          <a:xfrm>
            <a:off x="1505400"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title" idx="9" hasCustomPrompt="1"/>
          </p:nvPr>
        </p:nvSpPr>
        <p:spPr>
          <a:xfrm>
            <a:off x="4204671"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title" idx="13" hasCustomPrompt="1"/>
          </p:nvPr>
        </p:nvSpPr>
        <p:spPr>
          <a:xfrm>
            <a:off x="4204671"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title" idx="14" hasCustomPrompt="1"/>
          </p:nvPr>
        </p:nvSpPr>
        <p:spPr>
          <a:xfrm>
            <a:off x="6903950"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title" idx="15" hasCustomPrompt="1"/>
          </p:nvPr>
        </p:nvSpPr>
        <p:spPr>
          <a:xfrm>
            <a:off x="6903950"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subTitle" idx="16"/>
          </p:nvPr>
        </p:nvSpPr>
        <p:spPr>
          <a:xfrm>
            <a:off x="720000"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2" name="Google Shape;92;p13"/>
          <p:cNvSpPr txBox="1">
            <a:spLocks noGrp="1"/>
          </p:cNvSpPr>
          <p:nvPr>
            <p:ph type="subTitle" idx="17"/>
          </p:nvPr>
        </p:nvSpPr>
        <p:spPr>
          <a:xfrm>
            <a:off x="3419271"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3" name="Google Shape;93;p13"/>
          <p:cNvSpPr txBox="1">
            <a:spLocks noGrp="1"/>
          </p:cNvSpPr>
          <p:nvPr>
            <p:ph type="subTitle" idx="18"/>
          </p:nvPr>
        </p:nvSpPr>
        <p:spPr>
          <a:xfrm>
            <a:off x="6118549"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4" name="Google Shape;94;p13"/>
          <p:cNvSpPr txBox="1">
            <a:spLocks noGrp="1"/>
          </p:cNvSpPr>
          <p:nvPr>
            <p:ph type="subTitle" idx="19"/>
          </p:nvPr>
        </p:nvSpPr>
        <p:spPr>
          <a:xfrm>
            <a:off x="720000"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5" name="Google Shape;95;p13"/>
          <p:cNvSpPr txBox="1">
            <a:spLocks noGrp="1"/>
          </p:cNvSpPr>
          <p:nvPr>
            <p:ph type="subTitle" idx="20"/>
          </p:nvPr>
        </p:nvSpPr>
        <p:spPr>
          <a:xfrm>
            <a:off x="3419271"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6" name="Google Shape;96;p13"/>
          <p:cNvSpPr txBox="1">
            <a:spLocks noGrp="1"/>
          </p:cNvSpPr>
          <p:nvPr>
            <p:ph type="subTitle" idx="21"/>
          </p:nvPr>
        </p:nvSpPr>
        <p:spPr>
          <a:xfrm>
            <a:off x="6118549"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1pPr>
            <a:lvl2pPr lvl="1"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2pPr>
            <a:lvl3pPr lvl="2"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3pPr>
            <a:lvl4pPr lvl="3"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4pPr>
            <a:lvl5pPr lvl="4"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5pPr>
            <a:lvl6pPr lvl="5"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6pPr>
            <a:lvl7pPr lvl="6"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7pPr>
            <a:lvl8pPr lvl="7"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8pPr>
            <a:lvl9pPr lvl="8"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8" r:id="rId8"/>
    <p:sldLayoutId id="2147483659" r:id="rId9"/>
    <p:sldLayoutId id="2147483661" r:id="rId10"/>
    <p:sldLayoutId id="2147483662" r:id="rId11"/>
    <p:sldLayoutId id="2147483663" r:id="rId12"/>
    <p:sldLayoutId id="2147483664" r:id="rId13"/>
    <p:sldLayoutId id="2147483668" r:id="rId14"/>
    <p:sldLayoutId id="2147483669" r:id="rId15"/>
    <p:sldLayoutId id="2147483670" r:id="rId16"/>
    <p:sldLayoutId id="2147483671" r:id="rId17"/>
    <p:sldLayoutId id="2147483672" r:id="rId18"/>
    <p:sldLayoutId id="2147483673" r:id="rId19"/>
    <p:sldLayoutId id="2147483674" r:id="rId20"/>
    <p:sldLayoutId id="2147483676" r:id="rId21"/>
    <p:sldLayoutId id="2147483677" r:id="rId22"/>
    <p:sldLayoutId id="2147483678"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34"/>
        <p:cNvGrpSpPr/>
        <p:nvPr/>
      </p:nvGrpSpPr>
      <p:grpSpPr>
        <a:xfrm>
          <a:off x="0" y="0"/>
          <a:ext cx="0" cy="0"/>
          <a:chOff x="0" y="0"/>
          <a:chExt cx="0" cy="0"/>
        </a:xfrm>
      </p:grpSpPr>
      <p:sp>
        <p:nvSpPr>
          <p:cNvPr id="335" name="Google Shape;335;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36" name="Google Shape;336;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5.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6.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10.xml"/><Relationship Id="rId16" Type="http://schemas.openxmlformats.org/officeDocument/2006/relationships/slide" Target="slide31.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29.xml"/><Relationship Id="rId5" Type="http://schemas.openxmlformats.org/officeDocument/2006/relationships/hyperlink" Target="http://bit.ly/33VAFh3" TargetMode="External"/><Relationship Id="rId15" Type="http://schemas.openxmlformats.org/officeDocument/2006/relationships/slide" Target="slide37.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sDluubtsMOnrJc3kTdHK0XFBlFdGv73eQc52-WKAAc0/copy"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hyperlink" Target="https://www.freepik.com/free-vector/geometric-models-background-flat-design_6148340.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8" Type="http://schemas.openxmlformats.org/officeDocument/2006/relationships/hyperlink" Target="https://www.freepik.com/free-photo/portrait-senior-woman-professional-blazer-outdoors_40320518.htm/?utm_source=slidesgo_template&amp;utm_medium=referral-link&amp;utm_campaign=sg_resources&amp;utm_content=freepik" TargetMode="External"/><Relationship Id="rId3" Type="http://schemas.openxmlformats.org/officeDocument/2006/relationships/hyperlink" Target="https://www.freepik.com/free-psd/flat-design-international-nurses-day-template_24234046.htm/?utm_source=slidesgo_template&amp;utm_medium=referral-link&amp;utm_campaign=sg_resources&amp;utm_content=freepik" TargetMode="External"/><Relationship Id="rId7" Type="http://schemas.openxmlformats.org/officeDocument/2006/relationships/hyperlink" Target="https://www.freepik.com/free-photo/front-view-smiley-man-holding-laptop_34598307.htm/?utm_source=slidesgo_template&amp;utm_medium=referral-link&amp;utm_campaign=sg_resources&amp;utm_content=freepik" TargetMode="External"/><Relationship Id="rId2" Type="http://schemas.openxmlformats.org/officeDocument/2006/relationships/notesSlide" Target="../notesSlides/notesSlide26.xml"/><Relationship Id="rId1" Type="http://schemas.openxmlformats.org/officeDocument/2006/relationships/slideLayout" Target="../slideLayouts/slideLayout15.xml"/><Relationship Id="rId6" Type="http://schemas.openxmlformats.org/officeDocument/2006/relationships/hyperlink" Target="https://www.freepik.com/free-photo/friends-learning-study-group_22377244.htm/?utm_source=slidesgo_template&amp;utm_medium=referral-link&amp;utm_campaign=sg_resources&amp;utm_content=freepik" TargetMode="External"/><Relationship Id="rId5" Type="http://schemas.openxmlformats.org/officeDocument/2006/relationships/hyperlink" Target="https://www.freepik.com/free-photo/student-posing-during-group-study-session-with-colleagues_21076668.htm/?utm_source=slidesgo_template&amp;utm_medium=referral-link&amp;utm_campaign=sg_resources&amp;utm_content=freepik" TargetMode="External"/><Relationship Id="rId4" Type="http://schemas.openxmlformats.org/officeDocument/2006/relationships/hyperlink" Target="https://www.flaticon.com/packs/research-and-development-93/?utm_source=slidesgo_template&amp;utm_medium=referral-link&amp;utm_campaign=sg_credits&amp;utm_content=flaticon"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Outfit" TargetMode="External"/><Relationship Id="rId2" Type="http://schemas.openxmlformats.org/officeDocument/2006/relationships/notesSlide" Target="../notesSlides/notesSlide29.xml"/><Relationship Id="rId1" Type="http://schemas.openxmlformats.org/officeDocument/2006/relationships/slideLayout" Target="../slideLayouts/slideLayout25.xml"/><Relationship Id="rId4" Type="http://schemas.openxmlformats.org/officeDocument/2006/relationships/hyperlink" Target="https://fonts.google.com/specimen/DM+San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24.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5" name="Google Shape;345;p36"/>
          <p:cNvSpPr txBox="1">
            <a:spLocks noGrp="1"/>
          </p:cNvSpPr>
          <p:nvPr>
            <p:ph type="subTitle" idx="1"/>
          </p:nvPr>
        </p:nvSpPr>
        <p:spPr>
          <a:xfrm>
            <a:off x="1565291" y="4063792"/>
            <a:ext cx="5118781" cy="6908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Master degree in Computer Engineering, 1st year</a:t>
            </a:r>
          </a:p>
          <a:p>
            <a:pPr marL="0" lvl="0" indent="0" algn="l" rtl="0">
              <a:spcBef>
                <a:spcPts val="0"/>
              </a:spcBef>
              <a:spcAft>
                <a:spcPts val="0"/>
              </a:spcAft>
              <a:buNone/>
            </a:pPr>
            <a:r>
              <a:rPr lang="en-US" sz="1200" dirty="0"/>
              <a:t>Year 2023/24, fall term</a:t>
            </a:r>
          </a:p>
        </p:txBody>
      </p:sp>
      <p:cxnSp>
        <p:nvCxnSpPr>
          <p:cNvPr id="346" name="Google Shape;346;p36"/>
          <p:cNvCxnSpPr/>
          <p:nvPr/>
        </p:nvCxnSpPr>
        <p:spPr>
          <a:xfrm>
            <a:off x="823425" y="987213"/>
            <a:ext cx="373500" cy="0"/>
          </a:xfrm>
          <a:prstGeom prst="straightConnector1">
            <a:avLst/>
          </a:prstGeom>
          <a:noFill/>
          <a:ln w="19050" cap="flat" cmpd="sng">
            <a:solidFill>
              <a:schemeClr val="dk1"/>
            </a:solidFill>
            <a:prstDash val="solid"/>
            <a:round/>
            <a:headEnd type="none" w="med" len="med"/>
            <a:tailEnd type="none" w="med" len="med"/>
          </a:ln>
        </p:spPr>
      </p:cxnSp>
      <p:grpSp>
        <p:nvGrpSpPr>
          <p:cNvPr id="347" name="Google Shape;347;p36"/>
          <p:cNvGrpSpPr/>
          <p:nvPr/>
        </p:nvGrpSpPr>
        <p:grpSpPr>
          <a:xfrm>
            <a:off x="5115337" y="-428624"/>
            <a:ext cx="4275118" cy="6450405"/>
            <a:chOff x="5115337" y="-428624"/>
            <a:chExt cx="4275118" cy="6450405"/>
          </a:xfrm>
        </p:grpSpPr>
        <p:sp>
          <p:nvSpPr>
            <p:cNvPr id="348" name="Google Shape;348;p36"/>
            <p:cNvSpPr/>
            <p:nvPr/>
          </p:nvSpPr>
          <p:spPr>
            <a:xfrm rot="10800000" flipH="1">
              <a:off x="8492525" y="-19272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8551745" y="326783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a:off x="6606686" y="25473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a:off x="7103477" y="-1533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6684072" y="3184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a:off x="6109895" y="119408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a:off x="6109895" y="6977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7587339" y="11940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5634170" y="-42862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7017892" y="207505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5193798" y="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8068891" y="16222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rot="10800000" flipH="1">
              <a:off x="5115337" y="36559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rot="10800000" flipH="1">
              <a:off x="6606680" y="392470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rot="10800000" flipH="1">
              <a:off x="5983934" y="505366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rot="10800000" flipH="1">
              <a:off x="7178797" y="353334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rot="10800000" flipH="1">
              <a:off x="6606686" y="460940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rot="10800000" flipH="1">
              <a:off x="5526543" y="412830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8117298" y="285223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8172542" y="30360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 name="Google Shape;344;p36"/>
          <p:cNvSpPr txBox="1">
            <a:spLocks noGrp="1"/>
          </p:cNvSpPr>
          <p:nvPr>
            <p:ph type="ctrTitle"/>
          </p:nvPr>
        </p:nvSpPr>
        <p:spPr>
          <a:xfrm>
            <a:off x="717951" y="1008522"/>
            <a:ext cx="6933317" cy="1880628"/>
          </a:xfrm>
          <a:prstGeom prst="rect">
            <a:avLst/>
          </a:prstGeom>
        </p:spPr>
        <p:txBody>
          <a:bodyPr spcFirstLastPara="1" wrap="square" lIns="91425" tIns="91425" rIns="91425" bIns="91425" anchor="b" anchorCtr="0">
            <a:noAutofit/>
          </a:bodyPr>
          <a:lstStyle/>
          <a:p>
            <a:r>
              <a:rPr lang="it-IT" b="1" dirty="0">
                <a:latin typeface="Times New Roman" panose="02020603050405020304" pitchFamily="18" charset="0"/>
                <a:cs typeface="Times New Roman" panose="02020603050405020304" pitchFamily="18" charset="0"/>
              </a:rPr>
              <a:t>MULTIPROGRAMMED SERVER</a:t>
            </a:r>
            <a:br>
              <a:rPr lang="it-IT" sz="3600" b="1" dirty="0">
                <a:latin typeface="Times New Roman" panose="02020603050405020304" pitchFamily="18" charset="0"/>
                <a:cs typeface="Times New Roman" panose="02020603050405020304" pitchFamily="18" charset="0"/>
              </a:rPr>
            </a:br>
            <a:r>
              <a:rPr lang="en" sz="2200" dirty="0"/>
              <a:t>Performance Evaluation of Computer</a:t>
            </a:r>
            <a:br>
              <a:rPr lang="en" sz="2200" dirty="0"/>
            </a:br>
            <a:r>
              <a:rPr lang="en" sz="2200" dirty="0"/>
              <a:t>System and Networks</a:t>
            </a:r>
            <a:endParaRPr sz="4800" dirty="0"/>
          </a:p>
        </p:txBody>
      </p:sp>
      <p:sp>
        <p:nvSpPr>
          <p:cNvPr id="2" name="Google Shape;345;p36">
            <a:extLst>
              <a:ext uri="{FF2B5EF4-FFF2-40B4-BE49-F238E27FC236}">
                <a16:creationId xmlns:a16="http://schemas.microsoft.com/office/drawing/2014/main" id="{F3E23CE7-4DB9-A8DA-9681-DD09C8F5AF96}"/>
              </a:ext>
            </a:extLst>
          </p:cNvPr>
          <p:cNvSpPr txBox="1">
            <a:spLocks/>
          </p:cNvSpPr>
          <p:nvPr/>
        </p:nvSpPr>
        <p:spPr>
          <a:xfrm>
            <a:off x="717951" y="2788023"/>
            <a:ext cx="5118781" cy="7889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DM Sans"/>
              <a:buNone/>
              <a:defRPr sz="15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marL="0" indent="0"/>
            <a:r>
              <a:rPr lang="it-IT" sz="1200" dirty="0"/>
              <a:t>Califano Tommaso • Ramacciotti Nicola • Suma Gabriele</a:t>
            </a:r>
          </a:p>
          <a:p>
            <a:pPr marL="0" indent="0"/>
            <a:endParaRPr lang="en-US" sz="1200" dirty="0"/>
          </a:p>
        </p:txBody>
      </p:sp>
      <p:pic>
        <p:nvPicPr>
          <p:cNvPr id="3" name="Picture 34" descr="marchio_unipi_pant541_288">
            <a:extLst>
              <a:ext uri="{FF2B5EF4-FFF2-40B4-BE49-F238E27FC236}">
                <a16:creationId xmlns:a16="http://schemas.microsoft.com/office/drawing/2014/main" id="{29626D09-2529-6EC8-96EF-B2947D5DD84C}"/>
              </a:ext>
            </a:extLst>
          </p:cNvPr>
          <p:cNvPicPr>
            <a:picLocks noChangeAspect="1" noChangeArrowheads="1"/>
          </p:cNvPicPr>
          <p:nvPr/>
        </p:nvPicPr>
        <p:blipFill>
          <a:blip r:embed="rId3" cstate="print"/>
          <a:srcRect/>
          <a:stretch>
            <a:fillRect/>
          </a:stretch>
        </p:blipFill>
        <p:spPr bwMode="auto">
          <a:xfrm>
            <a:off x="441453" y="4085433"/>
            <a:ext cx="1062055" cy="564382"/>
          </a:xfrm>
          <a:prstGeom prst="rect">
            <a:avLst/>
          </a:prstGeom>
          <a:noFill/>
          <a:ln w="9525">
            <a:noFill/>
            <a:miter lim="800000"/>
            <a:headEnd/>
            <a:tailEnd/>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sp>
        <p:nvSpPr>
          <p:cNvPr id="373" name="Google Shape;373;p37"/>
          <p:cNvSpPr txBox="1">
            <a:spLocks noGrp="1"/>
          </p:cNvSpPr>
          <p:nvPr>
            <p:ph type="body" idx="1"/>
          </p:nvPr>
        </p:nvSpPr>
        <p:spPr>
          <a:xfrm>
            <a:off x="720000" y="1215751"/>
            <a:ext cx="7704000" cy="39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sp>
        <p:nvSpPr>
          <p:cNvPr id="374" name="Google Shape;374;p37"/>
          <p:cNvSpPr txBox="1"/>
          <p:nvPr/>
        </p:nvSpPr>
        <p:spPr>
          <a:xfrm>
            <a:off x="872725" y="4061600"/>
            <a:ext cx="3240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For more info:</a:t>
            </a:r>
            <a:br>
              <a:rPr lang="en" sz="800">
                <a:solidFill>
                  <a:schemeClr val="dk1"/>
                </a:solidFill>
                <a:latin typeface="DM Sans"/>
                <a:ea typeface="DM Sans"/>
                <a:cs typeface="DM Sans"/>
                <a:sym typeface="DM Sans"/>
              </a:rPr>
            </a:b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SLIDESGO</a:t>
            </a:r>
            <a:r>
              <a:rPr lang="en" sz="1000" b="1">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 </a:t>
            </a:r>
            <a:r>
              <a:rPr lang="en" sz="1000" b="1">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BLOG</a:t>
            </a:r>
            <a:r>
              <a:rPr lang="en" sz="1000" b="1">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5">
                  <a:extLst>
                    <a:ext uri="{A12FA001-AC4F-418D-AE19-62706E023703}">
                      <ahyp:hlinkClr xmlns:ahyp="http://schemas.microsoft.com/office/drawing/2018/hyperlinkcolor" val="tx"/>
                    </a:ext>
                  </a:extLst>
                </a:hlinkClick>
              </a:rPr>
              <a:t>FAQ</a:t>
            </a:r>
            <a:r>
              <a:rPr lang="en" sz="1000" b="1" u="sng">
                <a:solidFill>
                  <a:schemeClr val="dk1"/>
                </a:solidFill>
                <a:latin typeface="DM Sans"/>
                <a:ea typeface="DM Sans"/>
                <a:cs typeface="DM Sans"/>
                <a:sym typeface="DM Sans"/>
              </a:rPr>
              <a:t>s</a:t>
            </a:r>
            <a:endParaRPr sz="1000" b="1" u="sng">
              <a:solidFill>
                <a:schemeClr val="dk1"/>
              </a:solidFill>
              <a:latin typeface="DM Sans"/>
              <a:ea typeface="DM Sans"/>
              <a:cs typeface="DM Sans"/>
              <a:sym typeface="DM Sans"/>
            </a:endParaRPr>
          </a:p>
        </p:txBody>
      </p:sp>
      <p:sp>
        <p:nvSpPr>
          <p:cNvPr id="375" name="Google Shape;375;p37"/>
          <p:cNvSpPr txBox="1"/>
          <p:nvPr/>
        </p:nvSpPr>
        <p:spPr>
          <a:xfrm>
            <a:off x="4424779" y="4061600"/>
            <a:ext cx="3846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You can visit our sister projects:</a:t>
            </a:r>
            <a:br>
              <a:rPr lang="en" sz="800">
                <a:solidFill>
                  <a:schemeClr val="dk1"/>
                </a:solidFill>
                <a:latin typeface="DM Sans"/>
                <a:ea typeface="DM Sans"/>
                <a:cs typeface="DM Sans"/>
                <a:sym typeface="DM Sans"/>
              </a:rPr>
            </a:br>
            <a:r>
              <a:rPr lang="en" sz="1000" b="1" u="sng">
                <a:solidFill>
                  <a:schemeClr val="dk1"/>
                </a:solidFill>
                <a:latin typeface="DM Sans"/>
                <a:ea typeface="DM Sans"/>
                <a:cs typeface="DM Sans"/>
                <a:sym typeface="DM Sans"/>
                <a:hlinkClick r:id="rId6">
                  <a:extLst>
                    <a:ext uri="{A12FA001-AC4F-418D-AE19-62706E023703}">
                      <ahyp:hlinkClr xmlns:ahyp="http://schemas.microsoft.com/office/drawing/2018/hyperlinkcolor" val="tx"/>
                    </a:ext>
                  </a:extLst>
                </a:hlinkClick>
              </a:rPr>
              <a:t>FREEPIK</a:t>
            </a:r>
            <a:r>
              <a:rPr lang="en" sz="1000" b="1">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7">
                  <a:extLst>
                    <a:ext uri="{A12FA001-AC4F-418D-AE19-62706E023703}">
                      <ahyp:hlinkClr xmlns:ahyp="http://schemas.microsoft.com/office/drawing/2018/hyperlinkcolor" val="tx"/>
                    </a:ext>
                  </a:extLst>
                </a:hlinkClick>
              </a:rPr>
              <a:t>FLATICON</a:t>
            </a:r>
            <a:r>
              <a:rPr lang="en" sz="1000" b="1">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8">
                  <a:extLst>
                    <a:ext uri="{A12FA001-AC4F-418D-AE19-62706E023703}">
                      <ahyp:hlinkClr xmlns:ahyp="http://schemas.microsoft.com/office/drawing/2018/hyperlinkcolor" val="tx"/>
                    </a:ext>
                  </a:extLst>
                </a:hlinkClick>
              </a:rPr>
              <a:t>STORYSET</a:t>
            </a:r>
            <a:r>
              <a:rPr lang="en" sz="1000" b="1">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9">
                  <a:extLst>
                    <a:ext uri="{A12FA001-AC4F-418D-AE19-62706E023703}">
                      <ahyp:hlinkClr xmlns:ahyp="http://schemas.microsoft.com/office/drawing/2018/hyperlinkcolor" val="tx"/>
                    </a:ext>
                  </a:extLst>
                </a:hlinkClick>
              </a:rPr>
              <a:t>WEPIK</a:t>
            </a:r>
            <a:r>
              <a:rPr lang="en" sz="1000" b="1">
                <a:solidFill>
                  <a:schemeClr val="dk1"/>
                </a:solidFill>
                <a:uFill>
                  <a:noFill/>
                </a:uFill>
                <a:latin typeface="DM Sans"/>
                <a:ea typeface="DM Sans"/>
                <a:cs typeface="DM Sans"/>
                <a:sym typeface="DM Sans"/>
                <a:hlinkClick r:id="rId9">
                  <a:extLst>
                    <a:ext uri="{A12FA001-AC4F-418D-AE19-62706E023703}">
                      <ahyp:hlinkClr xmlns:ahyp="http://schemas.microsoft.com/office/drawing/2018/hyperlinkcolor" val="tx"/>
                    </a:ext>
                  </a:extLst>
                </a:hlinkClick>
              </a:rPr>
              <a:t> </a:t>
            </a:r>
            <a:r>
              <a:rPr lang="en" sz="1000" b="1">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DM Sans"/>
              <a:ea typeface="DM Sans"/>
              <a:cs typeface="DM Sans"/>
              <a:sym typeface="DM Sans"/>
            </a:endParaRPr>
          </a:p>
        </p:txBody>
      </p:sp>
      <p:graphicFrame>
        <p:nvGraphicFramePr>
          <p:cNvPr id="376" name="Google Shape;376;p37"/>
          <p:cNvGraphicFramePr/>
          <p:nvPr/>
        </p:nvGraphicFramePr>
        <p:xfrm>
          <a:off x="872650" y="1707500"/>
          <a:ext cx="7398675" cy="2169150"/>
        </p:xfrm>
        <a:graphic>
          <a:graphicData uri="http://schemas.openxmlformats.org/drawingml/2006/table">
            <a:tbl>
              <a:tblPr>
                <a:noFill/>
                <a:tableStyleId>{28DF27CF-26C8-40EA-B8DF-0511FB7AD50F}</a:tableStyleId>
              </a:tblPr>
              <a:tblGrid>
                <a:gridCol w="2084400">
                  <a:extLst>
                    <a:ext uri="{9D8B030D-6E8A-4147-A177-3AD203B41FA5}">
                      <a16:colId xmlns:a16="http://schemas.microsoft.com/office/drawing/2014/main" val="20000"/>
                    </a:ext>
                  </a:extLst>
                </a:gridCol>
                <a:gridCol w="5314275">
                  <a:extLst>
                    <a:ext uri="{9D8B030D-6E8A-4147-A177-3AD203B41FA5}">
                      <a16:colId xmlns:a16="http://schemas.microsoft.com/office/drawing/2014/main" val="20001"/>
                    </a:ext>
                  </a:extLst>
                </a:gridCol>
              </a:tblGrid>
              <a:tr h="361525">
                <a:tc>
                  <a:txBody>
                    <a:bodyPr/>
                    <a:lstStyle/>
                    <a:p>
                      <a:pPr marL="0" lvl="0" indent="0" algn="ctr" rtl="0">
                        <a:spcBef>
                          <a:spcPts val="0"/>
                        </a:spcBef>
                        <a:spcAft>
                          <a:spcPts val="0"/>
                        </a:spcAft>
                        <a:buNone/>
                      </a:pPr>
                      <a:r>
                        <a:rPr lang="en" sz="900" b="1" u="sng">
                          <a:solidFill>
                            <a:schemeClr val="dk1"/>
                          </a:solidFill>
                          <a:latin typeface="DM Sans"/>
                          <a:ea typeface="DM Sans"/>
                          <a:cs typeface="DM Sans"/>
                          <a:sym typeface="DM Sans"/>
                          <a:hlinkClick r:id="rId11" action="ppaction://hlinksldjump">
                            <a:extLst>
                              <a:ext uri="{A12FA001-AC4F-418D-AE19-62706E023703}">
                                <ahyp:hlinkClr xmlns:ahyp="http://schemas.microsoft.com/office/drawing/2018/hyperlinkcolor" val="tx"/>
                              </a:ext>
                            </a:extLst>
                          </a:hlinkClick>
                        </a:rPr>
                        <a:t>Fonts</a:t>
                      </a:r>
                      <a:endParaRPr sz="900" b="1">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To view this template correctly in PowerPoint, download and install the fonts we used</a:t>
                      </a:r>
                      <a:endParaRPr sz="1000">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ctr" rtl="0">
                        <a:spcBef>
                          <a:spcPts val="0"/>
                        </a:spcBef>
                        <a:spcAft>
                          <a:spcPts val="0"/>
                        </a:spcAft>
                        <a:buNone/>
                      </a:pPr>
                      <a:r>
                        <a:rPr lang="en" sz="900" b="1" u="sng">
                          <a:solidFill>
                            <a:schemeClr val="dk1"/>
                          </a:solidFill>
                          <a:latin typeface="DM Sans"/>
                          <a:ea typeface="DM Sans"/>
                          <a:cs typeface="DM Sans"/>
                          <a:sym typeface="DM Sans"/>
                          <a:hlinkClick r:id="rId12" action="ppaction://hlinksldjump">
                            <a:extLst>
                              <a:ext uri="{A12FA001-AC4F-418D-AE19-62706E023703}">
                                <ahyp:hlinkClr xmlns:ahyp="http://schemas.microsoft.com/office/drawing/2018/hyperlinkcolor" val="tx"/>
                              </a:ext>
                            </a:extLst>
                          </a:hlinkClick>
                        </a:rPr>
                        <a:t>Used</a:t>
                      </a:r>
                      <a:r>
                        <a:rPr lang="en" sz="900" b="1">
                          <a:solidFill>
                            <a:schemeClr val="dk1"/>
                          </a:solidFill>
                          <a:latin typeface="DM Sans"/>
                          <a:ea typeface="DM Sans"/>
                          <a:cs typeface="DM Sans"/>
                          <a:sym typeface="DM Sans"/>
                        </a:rPr>
                        <a:t> and </a:t>
                      </a:r>
                      <a:r>
                        <a:rPr lang="en" sz="900" b="1" u="sng">
                          <a:solidFill>
                            <a:schemeClr val="dk1"/>
                          </a:solidFill>
                          <a:latin typeface="DM Sans"/>
                          <a:ea typeface="DM Sans"/>
                          <a:cs typeface="DM Sans"/>
                          <a:sym typeface="DM Sans"/>
                          <a:hlinkClick r:id="rId13" action="ppaction://hlinksldjump">
                            <a:extLst>
                              <a:ext uri="{A12FA001-AC4F-418D-AE19-62706E023703}">
                                <ahyp:hlinkClr xmlns:ahyp="http://schemas.microsoft.com/office/drawing/2018/hyperlinkcolor" val="tx"/>
                              </a:ext>
                            </a:extLst>
                          </a:hlinkClick>
                        </a:rPr>
                        <a:t>alternative resources</a:t>
                      </a:r>
                      <a:endParaRPr sz="900" b="1" u="sng">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ctr" rtl="0">
                        <a:spcBef>
                          <a:spcPts val="0"/>
                        </a:spcBef>
                        <a:spcAft>
                          <a:spcPts val="0"/>
                        </a:spcAft>
                        <a:buNone/>
                      </a:pPr>
                      <a:r>
                        <a:rPr lang="en" sz="900" b="1" u="sng">
                          <a:solidFill>
                            <a:schemeClr val="dk1"/>
                          </a:solidFill>
                          <a:latin typeface="DM Sans"/>
                          <a:ea typeface="DM Sans"/>
                          <a:cs typeface="DM Sans"/>
                          <a:sym typeface="DM Sans"/>
                          <a:hlinkClick r:id="rId14" action="ppaction://hlinksldjump">
                            <a:extLst>
                              <a:ext uri="{A12FA001-AC4F-418D-AE19-62706E023703}">
                                <ahyp:hlinkClr xmlns:ahyp="http://schemas.microsoft.com/office/drawing/2018/hyperlinkcolor" val="tx"/>
                              </a:ext>
                            </a:extLst>
                          </a:hlinkClick>
                        </a:rPr>
                        <a:t>Thanks slide</a:t>
                      </a:r>
                      <a:endParaRPr sz="900" b="1" u="sng">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ctr" rtl="0">
                        <a:spcBef>
                          <a:spcPts val="0"/>
                        </a:spcBef>
                        <a:spcAft>
                          <a:spcPts val="0"/>
                        </a:spcAft>
                        <a:buNone/>
                      </a:pPr>
                      <a:r>
                        <a:rPr lang="en" sz="900" b="1" u="sng">
                          <a:solidFill>
                            <a:schemeClr val="dk1"/>
                          </a:solidFill>
                          <a:latin typeface="DM Sans"/>
                          <a:ea typeface="DM Sans"/>
                          <a:cs typeface="DM Sans"/>
                          <a:sym typeface="DM Sans"/>
                          <a:hlinkClick r:id="rId11" action="ppaction://hlinksldjump">
                            <a:extLst>
                              <a:ext uri="{A12FA001-AC4F-418D-AE19-62706E023703}">
                                <ahyp:hlinkClr xmlns:ahyp="http://schemas.microsoft.com/office/drawing/2018/hyperlinkcolor" val="tx"/>
                              </a:ext>
                            </a:extLst>
                          </a:hlinkClick>
                        </a:rPr>
                        <a:t>Colors</a:t>
                      </a:r>
                      <a:endParaRPr sz="900" b="1">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ctr" rtl="0">
                        <a:spcBef>
                          <a:spcPts val="0"/>
                        </a:spcBef>
                        <a:spcAft>
                          <a:spcPts val="0"/>
                        </a:spcAft>
                        <a:buNone/>
                      </a:pPr>
                      <a:r>
                        <a:rPr lang="en" sz="900" b="1" u="sng">
                          <a:solidFill>
                            <a:schemeClr val="dk1"/>
                          </a:solidFill>
                          <a:latin typeface="DM Sans"/>
                          <a:ea typeface="DM Sans"/>
                          <a:cs typeface="DM Sans"/>
                          <a:sym typeface="DM Sans"/>
                          <a:hlinkClick r:id="rId15" action="ppaction://hlinksldjump">
                            <a:extLst>
                              <a:ext uri="{A12FA001-AC4F-418D-AE19-62706E023703}">
                                <ahyp:hlinkClr xmlns:ahyp="http://schemas.microsoft.com/office/drawing/2018/hyperlinkcolor" val="tx"/>
                              </a:ext>
                            </a:extLst>
                          </a:hlinkClick>
                        </a:rPr>
                        <a:t>Icons</a:t>
                      </a:r>
                      <a:r>
                        <a:rPr lang="en" sz="900" b="1">
                          <a:solidFill>
                            <a:schemeClr val="dk1"/>
                          </a:solidFill>
                          <a:latin typeface="DM Sans"/>
                          <a:ea typeface="DM Sans"/>
                          <a:cs typeface="DM Sans"/>
                          <a:sym typeface="DM Sans"/>
                        </a:rPr>
                        <a:t> and </a:t>
                      </a:r>
                      <a:r>
                        <a:rPr lang="en" sz="900" b="1" u="sng">
                          <a:solidFill>
                            <a:schemeClr val="hlink"/>
                          </a:solidFill>
                          <a:latin typeface="DM Sans"/>
                          <a:ea typeface="DM Sans"/>
                          <a:cs typeface="DM Sans"/>
                          <a:sym typeface="DM Sans"/>
                          <a:hlinkClick r:id="rId16" action="ppaction://hlinksldjump"/>
                        </a:rPr>
                        <a:t>infographic resources</a:t>
                      </a:r>
                      <a:endParaRPr sz="900" b="1">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ctr" rtl="0">
                        <a:spcBef>
                          <a:spcPts val="0"/>
                        </a:spcBef>
                        <a:spcAft>
                          <a:spcPts val="0"/>
                        </a:spcAft>
                        <a:buNone/>
                      </a:pPr>
                      <a:r>
                        <a:rPr lang="en" sz="900" b="1">
                          <a:solidFill>
                            <a:schemeClr val="dk1"/>
                          </a:solidFill>
                          <a:latin typeface="DM Sans"/>
                          <a:ea typeface="DM Sans"/>
                          <a:cs typeface="DM Sans"/>
                          <a:sym typeface="DM Sans"/>
                        </a:rPr>
                        <a:t>Editable presentation theme </a:t>
                      </a:r>
                      <a:endParaRPr sz="900" b="1">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 </a:t>
                      </a:r>
                      <a:r>
                        <a:rPr lang="en" sz="1000" b="1" u="sng">
                          <a:solidFill>
                            <a:schemeClr val="dk1"/>
                          </a:solidFill>
                          <a:latin typeface="DM Sans"/>
                          <a:ea typeface="DM Sans"/>
                          <a:cs typeface="DM Sans"/>
                          <a:sym typeface="DM Sans"/>
                          <a:hlinkClick r:id="rId17">
                            <a:extLst>
                              <a:ext uri="{A12FA001-AC4F-418D-AE19-62706E023703}">
                                <ahyp:hlinkClr xmlns:ahyp="http://schemas.microsoft.com/office/drawing/2018/hyperlinkcolor" val="tx"/>
                              </a:ext>
                            </a:extLst>
                          </a:hlinkClick>
                        </a:rPr>
                        <a:t>here</a:t>
                      </a:r>
                      <a:endParaRPr sz="1000" b="1" u="sng">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 collection techniques</a:t>
            </a:r>
            <a:endParaRPr/>
          </a:p>
        </p:txBody>
      </p:sp>
      <p:sp>
        <p:nvSpPr>
          <p:cNvPr id="488" name="Google Shape;488;p43"/>
          <p:cNvSpPr txBox="1">
            <a:spLocks noGrp="1"/>
          </p:cNvSpPr>
          <p:nvPr>
            <p:ph type="subTitle" idx="1"/>
          </p:nvPr>
        </p:nvSpPr>
        <p:spPr>
          <a:xfrm>
            <a:off x="4821081" y="2782975"/>
            <a:ext cx="2844000" cy="11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very poisonous atmosphere</a:t>
            </a:r>
            <a:endParaRPr/>
          </a:p>
        </p:txBody>
      </p:sp>
      <p:sp>
        <p:nvSpPr>
          <p:cNvPr id="489" name="Google Shape;489;p43"/>
          <p:cNvSpPr txBox="1">
            <a:spLocks noGrp="1"/>
          </p:cNvSpPr>
          <p:nvPr>
            <p:ph type="subTitle" idx="2"/>
          </p:nvPr>
        </p:nvSpPr>
        <p:spPr>
          <a:xfrm>
            <a:off x="1478950" y="2782975"/>
            <a:ext cx="2844000" cy="11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490" name="Google Shape;490;p43"/>
          <p:cNvSpPr txBox="1">
            <a:spLocks noGrp="1"/>
          </p:cNvSpPr>
          <p:nvPr>
            <p:ph type="subTitle" idx="3"/>
          </p:nvPr>
        </p:nvSpPr>
        <p:spPr>
          <a:xfrm>
            <a:off x="1478950" y="2370625"/>
            <a:ext cx="28440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Surveying</a:t>
            </a:r>
            <a:endParaRPr/>
          </a:p>
        </p:txBody>
      </p:sp>
      <p:sp>
        <p:nvSpPr>
          <p:cNvPr id="491" name="Google Shape;491;p43"/>
          <p:cNvSpPr txBox="1">
            <a:spLocks noGrp="1"/>
          </p:cNvSpPr>
          <p:nvPr>
            <p:ph type="subTitle" idx="4"/>
          </p:nvPr>
        </p:nvSpPr>
        <p:spPr>
          <a:xfrm>
            <a:off x="4821091" y="2370625"/>
            <a:ext cx="28440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Observation</a:t>
            </a:r>
            <a:endParaRPr/>
          </a:p>
        </p:txBody>
      </p:sp>
      <p:grpSp>
        <p:nvGrpSpPr>
          <p:cNvPr id="492" name="Google Shape;492;p43"/>
          <p:cNvGrpSpPr/>
          <p:nvPr/>
        </p:nvGrpSpPr>
        <p:grpSpPr>
          <a:xfrm>
            <a:off x="2740477" y="1788585"/>
            <a:ext cx="320943" cy="392133"/>
            <a:chOff x="1343025" y="1333902"/>
            <a:chExt cx="320943" cy="392133"/>
          </a:xfrm>
        </p:grpSpPr>
        <p:sp>
          <p:nvSpPr>
            <p:cNvPr id="493" name="Google Shape;493;p43"/>
            <p:cNvSpPr/>
            <p:nvPr/>
          </p:nvSpPr>
          <p:spPr>
            <a:xfrm>
              <a:off x="1422961" y="1389769"/>
              <a:ext cx="161048" cy="161025"/>
            </a:xfrm>
            <a:custGeom>
              <a:avLst/>
              <a:gdLst/>
              <a:ahLst/>
              <a:cxnLst/>
              <a:rect l="l" t="t" r="r" b="b"/>
              <a:pathLst>
                <a:path w="7126" h="7125" extrusionOk="0">
                  <a:moveTo>
                    <a:pt x="4072" y="1115"/>
                  </a:moveTo>
                  <a:lnTo>
                    <a:pt x="4411" y="1212"/>
                  </a:lnTo>
                  <a:lnTo>
                    <a:pt x="4751" y="1357"/>
                  </a:lnTo>
                  <a:lnTo>
                    <a:pt x="5041" y="1551"/>
                  </a:lnTo>
                  <a:lnTo>
                    <a:pt x="5332" y="1793"/>
                  </a:lnTo>
                  <a:lnTo>
                    <a:pt x="5574" y="2084"/>
                  </a:lnTo>
                  <a:lnTo>
                    <a:pt x="5768" y="2375"/>
                  </a:lnTo>
                  <a:lnTo>
                    <a:pt x="5914" y="2714"/>
                  </a:lnTo>
                  <a:lnTo>
                    <a:pt x="6059" y="3053"/>
                  </a:lnTo>
                  <a:lnTo>
                    <a:pt x="4993" y="3053"/>
                  </a:lnTo>
                  <a:lnTo>
                    <a:pt x="4847" y="2763"/>
                  </a:lnTo>
                  <a:lnTo>
                    <a:pt x="4605" y="2520"/>
                  </a:lnTo>
                  <a:lnTo>
                    <a:pt x="4363" y="2278"/>
                  </a:lnTo>
                  <a:lnTo>
                    <a:pt x="4072" y="2133"/>
                  </a:lnTo>
                  <a:lnTo>
                    <a:pt x="4072" y="1115"/>
                  </a:lnTo>
                  <a:close/>
                  <a:moveTo>
                    <a:pt x="3539" y="3053"/>
                  </a:moveTo>
                  <a:lnTo>
                    <a:pt x="3733" y="3102"/>
                  </a:lnTo>
                  <a:lnTo>
                    <a:pt x="3927" y="3199"/>
                  </a:lnTo>
                  <a:lnTo>
                    <a:pt x="4024" y="3393"/>
                  </a:lnTo>
                  <a:lnTo>
                    <a:pt x="4072" y="3587"/>
                  </a:lnTo>
                  <a:lnTo>
                    <a:pt x="4024" y="3780"/>
                  </a:lnTo>
                  <a:lnTo>
                    <a:pt x="3927" y="3926"/>
                  </a:lnTo>
                  <a:lnTo>
                    <a:pt x="3733" y="4071"/>
                  </a:lnTo>
                  <a:lnTo>
                    <a:pt x="3345" y="4071"/>
                  </a:lnTo>
                  <a:lnTo>
                    <a:pt x="3200" y="3926"/>
                  </a:lnTo>
                  <a:lnTo>
                    <a:pt x="3054" y="3780"/>
                  </a:lnTo>
                  <a:lnTo>
                    <a:pt x="3054" y="3587"/>
                  </a:lnTo>
                  <a:lnTo>
                    <a:pt x="3054" y="3393"/>
                  </a:lnTo>
                  <a:lnTo>
                    <a:pt x="3200" y="3199"/>
                  </a:lnTo>
                  <a:lnTo>
                    <a:pt x="3345" y="3102"/>
                  </a:lnTo>
                  <a:lnTo>
                    <a:pt x="3539" y="3053"/>
                  </a:lnTo>
                  <a:close/>
                  <a:moveTo>
                    <a:pt x="3054" y="1115"/>
                  </a:moveTo>
                  <a:lnTo>
                    <a:pt x="3054" y="2133"/>
                  </a:lnTo>
                  <a:lnTo>
                    <a:pt x="2812" y="2230"/>
                  </a:lnTo>
                  <a:lnTo>
                    <a:pt x="2618" y="2375"/>
                  </a:lnTo>
                  <a:lnTo>
                    <a:pt x="2473" y="2520"/>
                  </a:lnTo>
                  <a:lnTo>
                    <a:pt x="2327" y="2714"/>
                  </a:lnTo>
                  <a:lnTo>
                    <a:pt x="2182" y="2908"/>
                  </a:lnTo>
                  <a:lnTo>
                    <a:pt x="2085" y="3102"/>
                  </a:lnTo>
                  <a:lnTo>
                    <a:pt x="2036" y="3344"/>
                  </a:lnTo>
                  <a:lnTo>
                    <a:pt x="2036" y="3587"/>
                  </a:lnTo>
                  <a:lnTo>
                    <a:pt x="2085" y="3926"/>
                  </a:lnTo>
                  <a:lnTo>
                    <a:pt x="2182" y="4217"/>
                  </a:lnTo>
                  <a:lnTo>
                    <a:pt x="1406" y="4992"/>
                  </a:lnTo>
                  <a:lnTo>
                    <a:pt x="1261" y="4653"/>
                  </a:lnTo>
                  <a:lnTo>
                    <a:pt x="1116" y="4314"/>
                  </a:lnTo>
                  <a:lnTo>
                    <a:pt x="1019" y="3974"/>
                  </a:lnTo>
                  <a:lnTo>
                    <a:pt x="1019" y="3587"/>
                  </a:lnTo>
                  <a:lnTo>
                    <a:pt x="1067" y="3150"/>
                  </a:lnTo>
                  <a:lnTo>
                    <a:pt x="1164" y="2714"/>
                  </a:lnTo>
                  <a:lnTo>
                    <a:pt x="1358" y="2326"/>
                  </a:lnTo>
                  <a:lnTo>
                    <a:pt x="1600" y="1987"/>
                  </a:lnTo>
                  <a:lnTo>
                    <a:pt x="1891" y="1648"/>
                  </a:lnTo>
                  <a:lnTo>
                    <a:pt x="2230" y="1406"/>
                  </a:lnTo>
                  <a:lnTo>
                    <a:pt x="2618" y="1212"/>
                  </a:lnTo>
                  <a:lnTo>
                    <a:pt x="3054" y="1115"/>
                  </a:lnTo>
                  <a:close/>
                  <a:moveTo>
                    <a:pt x="6059" y="4071"/>
                  </a:moveTo>
                  <a:lnTo>
                    <a:pt x="5914" y="4507"/>
                  </a:lnTo>
                  <a:lnTo>
                    <a:pt x="5720" y="4895"/>
                  </a:lnTo>
                  <a:lnTo>
                    <a:pt x="5478" y="5234"/>
                  </a:lnTo>
                  <a:lnTo>
                    <a:pt x="5138" y="5525"/>
                  </a:lnTo>
                  <a:lnTo>
                    <a:pt x="4799" y="5767"/>
                  </a:lnTo>
                  <a:lnTo>
                    <a:pt x="4411" y="5961"/>
                  </a:lnTo>
                  <a:lnTo>
                    <a:pt x="3975" y="6058"/>
                  </a:lnTo>
                  <a:lnTo>
                    <a:pt x="3539" y="6107"/>
                  </a:lnTo>
                  <a:lnTo>
                    <a:pt x="3151" y="6107"/>
                  </a:lnTo>
                  <a:lnTo>
                    <a:pt x="2812" y="6010"/>
                  </a:lnTo>
                  <a:lnTo>
                    <a:pt x="2473" y="5864"/>
                  </a:lnTo>
                  <a:lnTo>
                    <a:pt x="2133" y="5719"/>
                  </a:lnTo>
                  <a:lnTo>
                    <a:pt x="2909" y="4944"/>
                  </a:lnTo>
                  <a:lnTo>
                    <a:pt x="3200" y="5089"/>
                  </a:lnTo>
                  <a:lnTo>
                    <a:pt x="3781" y="5089"/>
                  </a:lnTo>
                  <a:lnTo>
                    <a:pt x="4024" y="5041"/>
                  </a:lnTo>
                  <a:lnTo>
                    <a:pt x="4217" y="4944"/>
                  </a:lnTo>
                  <a:lnTo>
                    <a:pt x="4411" y="4798"/>
                  </a:lnTo>
                  <a:lnTo>
                    <a:pt x="4605" y="4653"/>
                  </a:lnTo>
                  <a:lnTo>
                    <a:pt x="4751" y="4507"/>
                  </a:lnTo>
                  <a:lnTo>
                    <a:pt x="4896" y="4314"/>
                  </a:lnTo>
                  <a:lnTo>
                    <a:pt x="4993" y="4071"/>
                  </a:lnTo>
                  <a:close/>
                  <a:moveTo>
                    <a:pt x="3539" y="0"/>
                  </a:moveTo>
                  <a:lnTo>
                    <a:pt x="3200" y="49"/>
                  </a:lnTo>
                  <a:lnTo>
                    <a:pt x="2812" y="97"/>
                  </a:lnTo>
                  <a:lnTo>
                    <a:pt x="2473" y="194"/>
                  </a:lnTo>
                  <a:lnTo>
                    <a:pt x="2182" y="291"/>
                  </a:lnTo>
                  <a:lnTo>
                    <a:pt x="1843" y="436"/>
                  </a:lnTo>
                  <a:lnTo>
                    <a:pt x="1552" y="630"/>
                  </a:lnTo>
                  <a:lnTo>
                    <a:pt x="1310" y="824"/>
                  </a:lnTo>
                  <a:lnTo>
                    <a:pt x="1019" y="1066"/>
                  </a:lnTo>
                  <a:lnTo>
                    <a:pt x="825" y="1309"/>
                  </a:lnTo>
                  <a:lnTo>
                    <a:pt x="583" y="1600"/>
                  </a:lnTo>
                  <a:lnTo>
                    <a:pt x="437" y="1890"/>
                  </a:lnTo>
                  <a:lnTo>
                    <a:pt x="292" y="2181"/>
                  </a:lnTo>
                  <a:lnTo>
                    <a:pt x="146" y="2520"/>
                  </a:lnTo>
                  <a:lnTo>
                    <a:pt x="49" y="2860"/>
                  </a:lnTo>
                  <a:lnTo>
                    <a:pt x="1" y="3199"/>
                  </a:lnTo>
                  <a:lnTo>
                    <a:pt x="1" y="3587"/>
                  </a:lnTo>
                  <a:lnTo>
                    <a:pt x="1" y="3926"/>
                  </a:lnTo>
                  <a:lnTo>
                    <a:pt x="49" y="4314"/>
                  </a:lnTo>
                  <a:lnTo>
                    <a:pt x="146" y="4653"/>
                  </a:lnTo>
                  <a:lnTo>
                    <a:pt x="292" y="4944"/>
                  </a:lnTo>
                  <a:lnTo>
                    <a:pt x="437" y="5283"/>
                  </a:lnTo>
                  <a:lnTo>
                    <a:pt x="583" y="5574"/>
                  </a:lnTo>
                  <a:lnTo>
                    <a:pt x="825" y="5864"/>
                  </a:lnTo>
                  <a:lnTo>
                    <a:pt x="1019" y="6107"/>
                  </a:lnTo>
                  <a:lnTo>
                    <a:pt x="1310" y="6301"/>
                  </a:lnTo>
                  <a:lnTo>
                    <a:pt x="1552" y="6543"/>
                  </a:lnTo>
                  <a:lnTo>
                    <a:pt x="1843" y="6688"/>
                  </a:lnTo>
                  <a:lnTo>
                    <a:pt x="2182" y="6834"/>
                  </a:lnTo>
                  <a:lnTo>
                    <a:pt x="2473" y="6979"/>
                  </a:lnTo>
                  <a:lnTo>
                    <a:pt x="2812" y="7076"/>
                  </a:lnTo>
                  <a:lnTo>
                    <a:pt x="3200" y="7124"/>
                  </a:lnTo>
                  <a:lnTo>
                    <a:pt x="3927" y="7124"/>
                  </a:lnTo>
                  <a:lnTo>
                    <a:pt x="4266" y="7076"/>
                  </a:lnTo>
                  <a:lnTo>
                    <a:pt x="4605" y="6979"/>
                  </a:lnTo>
                  <a:lnTo>
                    <a:pt x="4944" y="6834"/>
                  </a:lnTo>
                  <a:lnTo>
                    <a:pt x="5235" y="6688"/>
                  </a:lnTo>
                  <a:lnTo>
                    <a:pt x="5526" y="6543"/>
                  </a:lnTo>
                  <a:lnTo>
                    <a:pt x="5817" y="6301"/>
                  </a:lnTo>
                  <a:lnTo>
                    <a:pt x="6059" y="6107"/>
                  </a:lnTo>
                  <a:lnTo>
                    <a:pt x="6301" y="5864"/>
                  </a:lnTo>
                  <a:lnTo>
                    <a:pt x="6495" y="5574"/>
                  </a:lnTo>
                  <a:lnTo>
                    <a:pt x="6689" y="5283"/>
                  </a:lnTo>
                  <a:lnTo>
                    <a:pt x="6835" y="4944"/>
                  </a:lnTo>
                  <a:lnTo>
                    <a:pt x="6931" y="4653"/>
                  </a:lnTo>
                  <a:lnTo>
                    <a:pt x="7028" y="4314"/>
                  </a:lnTo>
                  <a:lnTo>
                    <a:pt x="7077" y="3926"/>
                  </a:lnTo>
                  <a:lnTo>
                    <a:pt x="7125" y="3587"/>
                  </a:lnTo>
                  <a:lnTo>
                    <a:pt x="7077" y="3199"/>
                  </a:lnTo>
                  <a:lnTo>
                    <a:pt x="7028" y="2860"/>
                  </a:lnTo>
                  <a:lnTo>
                    <a:pt x="6931" y="2520"/>
                  </a:lnTo>
                  <a:lnTo>
                    <a:pt x="6835" y="2181"/>
                  </a:lnTo>
                  <a:lnTo>
                    <a:pt x="6689" y="1890"/>
                  </a:lnTo>
                  <a:lnTo>
                    <a:pt x="6495" y="1600"/>
                  </a:lnTo>
                  <a:lnTo>
                    <a:pt x="6301" y="1309"/>
                  </a:lnTo>
                  <a:lnTo>
                    <a:pt x="6059" y="1066"/>
                  </a:lnTo>
                  <a:lnTo>
                    <a:pt x="5817" y="824"/>
                  </a:lnTo>
                  <a:lnTo>
                    <a:pt x="5526" y="630"/>
                  </a:lnTo>
                  <a:lnTo>
                    <a:pt x="5235" y="436"/>
                  </a:lnTo>
                  <a:lnTo>
                    <a:pt x="4944" y="291"/>
                  </a:lnTo>
                  <a:lnTo>
                    <a:pt x="4605" y="194"/>
                  </a:lnTo>
                  <a:lnTo>
                    <a:pt x="4266" y="97"/>
                  </a:lnTo>
                  <a:lnTo>
                    <a:pt x="3927" y="49"/>
                  </a:lnTo>
                  <a:lnTo>
                    <a:pt x="35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1399977" y="1570479"/>
              <a:ext cx="205931" cy="109565"/>
            </a:xfrm>
            <a:custGeom>
              <a:avLst/>
              <a:gdLst/>
              <a:ahLst/>
              <a:cxnLst/>
              <a:rect l="l" t="t" r="r" b="b"/>
              <a:pathLst>
                <a:path w="9112" h="4848" extrusionOk="0">
                  <a:moveTo>
                    <a:pt x="3005" y="1019"/>
                  </a:moveTo>
                  <a:lnTo>
                    <a:pt x="3005" y="3830"/>
                  </a:lnTo>
                  <a:lnTo>
                    <a:pt x="1987" y="3830"/>
                  </a:lnTo>
                  <a:lnTo>
                    <a:pt x="1987" y="1019"/>
                  </a:lnTo>
                  <a:close/>
                  <a:moveTo>
                    <a:pt x="5041" y="2860"/>
                  </a:moveTo>
                  <a:lnTo>
                    <a:pt x="5041" y="3830"/>
                  </a:lnTo>
                  <a:lnTo>
                    <a:pt x="4023" y="3830"/>
                  </a:lnTo>
                  <a:lnTo>
                    <a:pt x="4023" y="2860"/>
                  </a:lnTo>
                  <a:close/>
                  <a:moveTo>
                    <a:pt x="7076" y="1697"/>
                  </a:moveTo>
                  <a:lnTo>
                    <a:pt x="7076" y="3830"/>
                  </a:lnTo>
                  <a:lnTo>
                    <a:pt x="6058" y="3830"/>
                  </a:lnTo>
                  <a:lnTo>
                    <a:pt x="6058" y="1697"/>
                  </a:lnTo>
                  <a:close/>
                  <a:moveTo>
                    <a:pt x="1503" y="1"/>
                  </a:moveTo>
                  <a:lnTo>
                    <a:pt x="1309" y="49"/>
                  </a:lnTo>
                  <a:lnTo>
                    <a:pt x="1163" y="146"/>
                  </a:lnTo>
                  <a:lnTo>
                    <a:pt x="1018" y="340"/>
                  </a:lnTo>
                  <a:lnTo>
                    <a:pt x="969" y="534"/>
                  </a:lnTo>
                  <a:lnTo>
                    <a:pt x="969" y="3830"/>
                  </a:lnTo>
                  <a:lnTo>
                    <a:pt x="533" y="3830"/>
                  </a:lnTo>
                  <a:lnTo>
                    <a:pt x="339" y="3878"/>
                  </a:lnTo>
                  <a:lnTo>
                    <a:pt x="146" y="3975"/>
                  </a:lnTo>
                  <a:lnTo>
                    <a:pt x="49" y="4169"/>
                  </a:lnTo>
                  <a:lnTo>
                    <a:pt x="0" y="4363"/>
                  </a:lnTo>
                  <a:lnTo>
                    <a:pt x="49" y="4557"/>
                  </a:lnTo>
                  <a:lnTo>
                    <a:pt x="146" y="4702"/>
                  </a:lnTo>
                  <a:lnTo>
                    <a:pt x="339" y="4847"/>
                  </a:lnTo>
                  <a:lnTo>
                    <a:pt x="8821" y="4847"/>
                  </a:lnTo>
                  <a:lnTo>
                    <a:pt x="8966" y="4702"/>
                  </a:lnTo>
                  <a:lnTo>
                    <a:pt x="9063" y="4557"/>
                  </a:lnTo>
                  <a:lnTo>
                    <a:pt x="9112" y="4363"/>
                  </a:lnTo>
                  <a:lnTo>
                    <a:pt x="9063" y="4169"/>
                  </a:lnTo>
                  <a:lnTo>
                    <a:pt x="8966" y="3975"/>
                  </a:lnTo>
                  <a:lnTo>
                    <a:pt x="8821" y="3878"/>
                  </a:lnTo>
                  <a:lnTo>
                    <a:pt x="8627" y="3830"/>
                  </a:lnTo>
                  <a:lnTo>
                    <a:pt x="8094" y="3830"/>
                  </a:lnTo>
                  <a:lnTo>
                    <a:pt x="8094" y="1212"/>
                  </a:lnTo>
                  <a:lnTo>
                    <a:pt x="8045" y="1019"/>
                  </a:lnTo>
                  <a:lnTo>
                    <a:pt x="7948" y="825"/>
                  </a:lnTo>
                  <a:lnTo>
                    <a:pt x="7803" y="728"/>
                  </a:lnTo>
                  <a:lnTo>
                    <a:pt x="7609" y="679"/>
                  </a:lnTo>
                  <a:lnTo>
                    <a:pt x="5574" y="679"/>
                  </a:lnTo>
                  <a:lnTo>
                    <a:pt x="5380" y="728"/>
                  </a:lnTo>
                  <a:lnTo>
                    <a:pt x="5186" y="825"/>
                  </a:lnTo>
                  <a:lnTo>
                    <a:pt x="5089" y="1019"/>
                  </a:lnTo>
                  <a:lnTo>
                    <a:pt x="5041" y="1212"/>
                  </a:lnTo>
                  <a:lnTo>
                    <a:pt x="5041" y="1843"/>
                  </a:lnTo>
                  <a:lnTo>
                    <a:pt x="4023" y="1843"/>
                  </a:lnTo>
                  <a:lnTo>
                    <a:pt x="4023" y="534"/>
                  </a:lnTo>
                  <a:lnTo>
                    <a:pt x="3974" y="340"/>
                  </a:lnTo>
                  <a:lnTo>
                    <a:pt x="3877" y="146"/>
                  </a:lnTo>
                  <a:lnTo>
                    <a:pt x="3732" y="49"/>
                  </a:lnTo>
                  <a:lnTo>
                    <a:pt x="35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1343025" y="1333902"/>
              <a:ext cx="320943" cy="392133"/>
            </a:xfrm>
            <a:custGeom>
              <a:avLst/>
              <a:gdLst/>
              <a:ahLst/>
              <a:cxnLst/>
              <a:rect l="l" t="t" r="r" b="b"/>
              <a:pathLst>
                <a:path w="14201" h="17351" extrusionOk="0">
                  <a:moveTo>
                    <a:pt x="11680" y="1745"/>
                  </a:moveTo>
                  <a:lnTo>
                    <a:pt x="12456" y="2521"/>
                  </a:lnTo>
                  <a:lnTo>
                    <a:pt x="11680" y="2521"/>
                  </a:lnTo>
                  <a:lnTo>
                    <a:pt x="11680" y="1745"/>
                  </a:lnTo>
                  <a:close/>
                  <a:moveTo>
                    <a:pt x="10662" y="1018"/>
                  </a:moveTo>
                  <a:lnTo>
                    <a:pt x="10662" y="3054"/>
                  </a:lnTo>
                  <a:lnTo>
                    <a:pt x="10711" y="3248"/>
                  </a:lnTo>
                  <a:lnTo>
                    <a:pt x="10808" y="3393"/>
                  </a:lnTo>
                  <a:lnTo>
                    <a:pt x="10953" y="3490"/>
                  </a:lnTo>
                  <a:lnTo>
                    <a:pt x="11147" y="3538"/>
                  </a:lnTo>
                  <a:lnTo>
                    <a:pt x="13182" y="3538"/>
                  </a:lnTo>
                  <a:lnTo>
                    <a:pt x="13182" y="16333"/>
                  </a:lnTo>
                  <a:lnTo>
                    <a:pt x="1018" y="16333"/>
                  </a:lnTo>
                  <a:lnTo>
                    <a:pt x="1018" y="1018"/>
                  </a:lnTo>
                  <a:close/>
                  <a:moveTo>
                    <a:pt x="485" y="0"/>
                  </a:moveTo>
                  <a:lnTo>
                    <a:pt x="291" y="49"/>
                  </a:lnTo>
                  <a:lnTo>
                    <a:pt x="145" y="194"/>
                  </a:lnTo>
                  <a:lnTo>
                    <a:pt x="48" y="340"/>
                  </a:lnTo>
                  <a:lnTo>
                    <a:pt x="0" y="534"/>
                  </a:lnTo>
                  <a:lnTo>
                    <a:pt x="0" y="16866"/>
                  </a:lnTo>
                  <a:lnTo>
                    <a:pt x="48" y="17060"/>
                  </a:lnTo>
                  <a:lnTo>
                    <a:pt x="145" y="17205"/>
                  </a:lnTo>
                  <a:lnTo>
                    <a:pt x="291" y="17302"/>
                  </a:lnTo>
                  <a:lnTo>
                    <a:pt x="485" y="17351"/>
                  </a:lnTo>
                  <a:lnTo>
                    <a:pt x="13667" y="17351"/>
                  </a:lnTo>
                  <a:lnTo>
                    <a:pt x="13861" y="17302"/>
                  </a:lnTo>
                  <a:lnTo>
                    <a:pt x="14006" y="17205"/>
                  </a:lnTo>
                  <a:lnTo>
                    <a:pt x="14152" y="17060"/>
                  </a:lnTo>
                  <a:lnTo>
                    <a:pt x="14200" y="16866"/>
                  </a:lnTo>
                  <a:lnTo>
                    <a:pt x="14200" y="3054"/>
                  </a:lnTo>
                  <a:lnTo>
                    <a:pt x="14200" y="3005"/>
                  </a:lnTo>
                  <a:lnTo>
                    <a:pt x="14152" y="2811"/>
                  </a:lnTo>
                  <a:lnTo>
                    <a:pt x="14006" y="2666"/>
                  </a:lnTo>
                  <a:lnTo>
                    <a:pt x="11535" y="194"/>
                  </a:lnTo>
                  <a:lnTo>
                    <a:pt x="11389" y="49"/>
                  </a:lnTo>
                  <a:lnTo>
                    <a:pt x="11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43"/>
          <p:cNvGrpSpPr/>
          <p:nvPr/>
        </p:nvGrpSpPr>
        <p:grpSpPr>
          <a:xfrm>
            <a:off x="6047021" y="1788585"/>
            <a:ext cx="392155" cy="392133"/>
            <a:chOff x="3266375" y="1333902"/>
            <a:chExt cx="392155" cy="392133"/>
          </a:xfrm>
        </p:grpSpPr>
        <p:sp>
          <p:nvSpPr>
            <p:cNvPr id="497" name="Google Shape;497;p43"/>
            <p:cNvSpPr/>
            <p:nvPr/>
          </p:nvSpPr>
          <p:spPr>
            <a:xfrm>
              <a:off x="3266375" y="1333902"/>
              <a:ext cx="392155" cy="392133"/>
            </a:xfrm>
            <a:custGeom>
              <a:avLst/>
              <a:gdLst/>
              <a:ahLst/>
              <a:cxnLst/>
              <a:rect l="l" t="t" r="r" b="b"/>
              <a:pathLst>
                <a:path w="17352" h="17351" extrusionOk="0">
                  <a:moveTo>
                    <a:pt x="9888" y="1067"/>
                  </a:moveTo>
                  <a:lnTo>
                    <a:pt x="9888" y="6689"/>
                  </a:lnTo>
                  <a:lnTo>
                    <a:pt x="8288" y="8336"/>
                  </a:lnTo>
                  <a:lnTo>
                    <a:pt x="7804" y="8046"/>
                  </a:lnTo>
                  <a:lnTo>
                    <a:pt x="7270" y="7803"/>
                  </a:lnTo>
                  <a:lnTo>
                    <a:pt x="6737" y="7658"/>
                  </a:lnTo>
                  <a:lnTo>
                    <a:pt x="6204" y="7609"/>
                  </a:lnTo>
                  <a:lnTo>
                    <a:pt x="5768" y="7609"/>
                  </a:lnTo>
                  <a:lnTo>
                    <a:pt x="5380" y="7658"/>
                  </a:lnTo>
                  <a:lnTo>
                    <a:pt x="4993" y="7755"/>
                  </a:lnTo>
                  <a:lnTo>
                    <a:pt x="4605" y="7900"/>
                  </a:lnTo>
                  <a:lnTo>
                    <a:pt x="4508" y="7416"/>
                  </a:lnTo>
                  <a:lnTo>
                    <a:pt x="4508" y="6931"/>
                  </a:lnTo>
                  <a:lnTo>
                    <a:pt x="4508" y="6349"/>
                  </a:lnTo>
                  <a:lnTo>
                    <a:pt x="4605" y="5768"/>
                  </a:lnTo>
                  <a:lnTo>
                    <a:pt x="4750" y="5235"/>
                  </a:lnTo>
                  <a:lnTo>
                    <a:pt x="4944" y="4702"/>
                  </a:lnTo>
                  <a:lnTo>
                    <a:pt x="5186" y="4168"/>
                  </a:lnTo>
                  <a:lnTo>
                    <a:pt x="5477" y="3684"/>
                  </a:lnTo>
                  <a:lnTo>
                    <a:pt x="5816" y="3199"/>
                  </a:lnTo>
                  <a:lnTo>
                    <a:pt x="6253" y="2763"/>
                  </a:lnTo>
                  <a:lnTo>
                    <a:pt x="6592" y="2424"/>
                  </a:lnTo>
                  <a:lnTo>
                    <a:pt x="7028" y="2084"/>
                  </a:lnTo>
                  <a:lnTo>
                    <a:pt x="7464" y="1794"/>
                  </a:lnTo>
                  <a:lnTo>
                    <a:pt x="7900" y="1600"/>
                  </a:lnTo>
                  <a:lnTo>
                    <a:pt x="8385" y="1406"/>
                  </a:lnTo>
                  <a:lnTo>
                    <a:pt x="8870" y="1212"/>
                  </a:lnTo>
                  <a:lnTo>
                    <a:pt x="9354" y="1115"/>
                  </a:lnTo>
                  <a:lnTo>
                    <a:pt x="9888" y="1067"/>
                  </a:lnTo>
                  <a:close/>
                  <a:moveTo>
                    <a:pt x="16285" y="7464"/>
                  </a:moveTo>
                  <a:lnTo>
                    <a:pt x="16236" y="7997"/>
                  </a:lnTo>
                  <a:lnTo>
                    <a:pt x="16140" y="8482"/>
                  </a:lnTo>
                  <a:lnTo>
                    <a:pt x="15946" y="8966"/>
                  </a:lnTo>
                  <a:lnTo>
                    <a:pt x="15752" y="9451"/>
                  </a:lnTo>
                  <a:lnTo>
                    <a:pt x="15558" y="9887"/>
                  </a:lnTo>
                  <a:lnTo>
                    <a:pt x="15267" y="10323"/>
                  </a:lnTo>
                  <a:lnTo>
                    <a:pt x="14928" y="10760"/>
                  </a:lnTo>
                  <a:lnTo>
                    <a:pt x="14589" y="11099"/>
                  </a:lnTo>
                  <a:lnTo>
                    <a:pt x="14152" y="11535"/>
                  </a:lnTo>
                  <a:lnTo>
                    <a:pt x="13668" y="11874"/>
                  </a:lnTo>
                  <a:lnTo>
                    <a:pt x="13183" y="12165"/>
                  </a:lnTo>
                  <a:lnTo>
                    <a:pt x="12650" y="12407"/>
                  </a:lnTo>
                  <a:lnTo>
                    <a:pt x="12117" y="12601"/>
                  </a:lnTo>
                  <a:lnTo>
                    <a:pt x="11584" y="12747"/>
                  </a:lnTo>
                  <a:lnTo>
                    <a:pt x="11002" y="12844"/>
                  </a:lnTo>
                  <a:lnTo>
                    <a:pt x="9936" y="12844"/>
                  </a:lnTo>
                  <a:lnTo>
                    <a:pt x="9451" y="12747"/>
                  </a:lnTo>
                  <a:lnTo>
                    <a:pt x="9597" y="12311"/>
                  </a:lnTo>
                  <a:lnTo>
                    <a:pt x="9694" y="11826"/>
                  </a:lnTo>
                  <a:lnTo>
                    <a:pt x="9742" y="11341"/>
                  </a:lnTo>
                  <a:lnTo>
                    <a:pt x="9742" y="10857"/>
                  </a:lnTo>
                  <a:lnTo>
                    <a:pt x="9645" y="10372"/>
                  </a:lnTo>
                  <a:lnTo>
                    <a:pt x="9500" y="9887"/>
                  </a:lnTo>
                  <a:lnTo>
                    <a:pt x="9257" y="9451"/>
                  </a:lnTo>
                  <a:lnTo>
                    <a:pt x="9015" y="9063"/>
                  </a:lnTo>
                  <a:lnTo>
                    <a:pt x="10566" y="7464"/>
                  </a:lnTo>
                  <a:close/>
                  <a:moveTo>
                    <a:pt x="6301" y="8627"/>
                  </a:moveTo>
                  <a:lnTo>
                    <a:pt x="6737" y="8724"/>
                  </a:lnTo>
                  <a:lnTo>
                    <a:pt x="7173" y="8870"/>
                  </a:lnTo>
                  <a:lnTo>
                    <a:pt x="7561" y="9063"/>
                  </a:lnTo>
                  <a:lnTo>
                    <a:pt x="7949" y="9403"/>
                  </a:lnTo>
                  <a:lnTo>
                    <a:pt x="8240" y="9742"/>
                  </a:lnTo>
                  <a:lnTo>
                    <a:pt x="8482" y="10130"/>
                  </a:lnTo>
                  <a:lnTo>
                    <a:pt x="8627" y="10566"/>
                  </a:lnTo>
                  <a:lnTo>
                    <a:pt x="8724" y="11050"/>
                  </a:lnTo>
                  <a:lnTo>
                    <a:pt x="8724" y="11535"/>
                  </a:lnTo>
                  <a:lnTo>
                    <a:pt x="8627" y="11971"/>
                  </a:lnTo>
                  <a:lnTo>
                    <a:pt x="8482" y="12407"/>
                  </a:lnTo>
                  <a:lnTo>
                    <a:pt x="8240" y="12844"/>
                  </a:lnTo>
                  <a:lnTo>
                    <a:pt x="8046" y="13086"/>
                  </a:lnTo>
                  <a:lnTo>
                    <a:pt x="7804" y="13328"/>
                  </a:lnTo>
                  <a:lnTo>
                    <a:pt x="7561" y="13522"/>
                  </a:lnTo>
                  <a:lnTo>
                    <a:pt x="7319" y="13668"/>
                  </a:lnTo>
                  <a:lnTo>
                    <a:pt x="7028" y="13813"/>
                  </a:lnTo>
                  <a:lnTo>
                    <a:pt x="6689" y="13910"/>
                  </a:lnTo>
                  <a:lnTo>
                    <a:pt x="6398" y="13958"/>
                  </a:lnTo>
                  <a:lnTo>
                    <a:pt x="6059" y="13958"/>
                  </a:lnTo>
                  <a:lnTo>
                    <a:pt x="5526" y="13910"/>
                  </a:lnTo>
                  <a:lnTo>
                    <a:pt x="5041" y="13764"/>
                  </a:lnTo>
                  <a:lnTo>
                    <a:pt x="4556" y="13522"/>
                  </a:lnTo>
                  <a:lnTo>
                    <a:pt x="4169" y="13183"/>
                  </a:lnTo>
                  <a:lnTo>
                    <a:pt x="3829" y="12795"/>
                  </a:lnTo>
                  <a:lnTo>
                    <a:pt x="3587" y="12311"/>
                  </a:lnTo>
                  <a:lnTo>
                    <a:pt x="3442" y="11826"/>
                  </a:lnTo>
                  <a:lnTo>
                    <a:pt x="3393" y="11293"/>
                  </a:lnTo>
                  <a:lnTo>
                    <a:pt x="3393" y="10954"/>
                  </a:lnTo>
                  <a:lnTo>
                    <a:pt x="3442" y="10663"/>
                  </a:lnTo>
                  <a:lnTo>
                    <a:pt x="3539" y="10323"/>
                  </a:lnTo>
                  <a:lnTo>
                    <a:pt x="3684" y="10033"/>
                  </a:lnTo>
                  <a:lnTo>
                    <a:pt x="3829" y="9790"/>
                  </a:lnTo>
                  <a:lnTo>
                    <a:pt x="4023" y="9548"/>
                  </a:lnTo>
                  <a:lnTo>
                    <a:pt x="4266" y="9306"/>
                  </a:lnTo>
                  <a:lnTo>
                    <a:pt x="4508" y="9112"/>
                  </a:lnTo>
                  <a:lnTo>
                    <a:pt x="4944" y="8870"/>
                  </a:lnTo>
                  <a:lnTo>
                    <a:pt x="5380" y="8724"/>
                  </a:lnTo>
                  <a:lnTo>
                    <a:pt x="5816" y="8627"/>
                  </a:lnTo>
                  <a:close/>
                  <a:moveTo>
                    <a:pt x="3102" y="13522"/>
                  </a:moveTo>
                  <a:lnTo>
                    <a:pt x="3442" y="13910"/>
                  </a:lnTo>
                  <a:lnTo>
                    <a:pt x="3829" y="14249"/>
                  </a:lnTo>
                  <a:lnTo>
                    <a:pt x="1891" y="16188"/>
                  </a:lnTo>
                  <a:lnTo>
                    <a:pt x="1697" y="16285"/>
                  </a:lnTo>
                  <a:lnTo>
                    <a:pt x="1503" y="16333"/>
                  </a:lnTo>
                  <a:lnTo>
                    <a:pt x="1309" y="16285"/>
                  </a:lnTo>
                  <a:lnTo>
                    <a:pt x="1164" y="16188"/>
                  </a:lnTo>
                  <a:lnTo>
                    <a:pt x="1067" y="16042"/>
                  </a:lnTo>
                  <a:lnTo>
                    <a:pt x="1018" y="15848"/>
                  </a:lnTo>
                  <a:lnTo>
                    <a:pt x="1067" y="15655"/>
                  </a:lnTo>
                  <a:lnTo>
                    <a:pt x="1164" y="15461"/>
                  </a:lnTo>
                  <a:lnTo>
                    <a:pt x="3102" y="13522"/>
                  </a:lnTo>
                  <a:close/>
                  <a:moveTo>
                    <a:pt x="10372" y="0"/>
                  </a:moveTo>
                  <a:lnTo>
                    <a:pt x="9694" y="49"/>
                  </a:lnTo>
                  <a:lnTo>
                    <a:pt x="9015" y="146"/>
                  </a:lnTo>
                  <a:lnTo>
                    <a:pt x="8385" y="291"/>
                  </a:lnTo>
                  <a:lnTo>
                    <a:pt x="7755" y="534"/>
                  </a:lnTo>
                  <a:lnTo>
                    <a:pt x="7125" y="824"/>
                  </a:lnTo>
                  <a:lnTo>
                    <a:pt x="6543" y="1164"/>
                  </a:lnTo>
                  <a:lnTo>
                    <a:pt x="6010" y="1600"/>
                  </a:lnTo>
                  <a:lnTo>
                    <a:pt x="5526" y="2036"/>
                  </a:lnTo>
                  <a:lnTo>
                    <a:pt x="5041" y="2569"/>
                  </a:lnTo>
                  <a:lnTo>
                    <a:pt x="4653" y="3102"/>
                  </a:lnTo>
                  <a:lnTo>
                    <a:pt x="4314" y="3684"/>
                  </a:lnTo>
                  <a:lnTo>
                    <a:pt x="4023" y="4314"/>
                  </a:lnTo>
                  <a:lnTo>
                    <a:pt x="3781" y="4944"/>
                  </a:lnTo>
                  <a:lnTo>
                    <a:pt x="3636" y="5574"/>
                  </a:lnTo>
                  <a:lnTo>
                    <a:pt x="3539" y="6252"/>
                  </a:lnTo>
                  <a:lnTo>
                    <a:pt x="3490" y="6931"/>
                  </a:lnTo>
                  <a:lnTo>
                    <a:pt x="3539" y="7706"/>
                  </a:lnTo>
                  <a:lnTo>
                    <a:pt x="3684" y="8482"/>
                  </a:lnTo>
                  <a:lnTo>
                    <a:pt x="3393" y="8773"/>
                  </a:lnTo>
                  <a:lnTo>
                    <a:pt x="3102" y="9063"/>
                  </a:lnTo>
                  <a:lnTo>
                    <a:pt x="2909" y="9403"/>
                  </a:lnTo>
                  <a:lnTo>
                    <a:pt x="2715" y="9742"/>
                  </a:lnTo>
                  <a:lnTo>
                    <a:pt x="2569" y="10130"/>
                  </a:lnTo>
                  <a:lnTo>
                    <a:pt x="2472" y="10517"/>
                  </a:lnTo>
                  <a:lnTo>
                    <a:pt x="2375" y="10905"/>
                  </a:lnTo>
                  <a:lnTo>
                    <a:pt x="2375" y="11293"/>
                  </a:lnTo>
                  <a:lnTo>
                    <a:pt x="2375" y="11632"/>
                  </a:lnTo>
                  <a:lnTo>
                    <a:pt x="2424" y="11971"/>
                  </a:lnTo>
                  <a:lnTo>
                    <a:pt x="2521" y="12262"/>
                  </a:lnTo>
                  <a:lnTo>
                    <a:pt x="2618" y="12601"/>
                  </a:lnTo>
                  <a:lnTo>
                    <a:pt x="437" y="14734"/>
                  </a:lnTo>
                  <a:lnTo>
                    <a:pt x="243" y="14976"/>
                  </a:lnTo>
                  <a:lnTo>
                    <a:pt x="98" y="15267"/>
                  </a:lnTo>
                  <a:lnTo>
                    <a:pt x="49" y="15558"/>
                  </a:lnTo>
                  <a:lnTo>
                    <a:pt x="1" y="15848"/>
                  </a:lnTo>
                  <a:lnTo>
                    <a:pt x="49" y="16139"/>
                  </a:lnTo>
                  <a:lnTo>
                    <a:pt x="98" y="16382"/>
                  </a:lnTo>
                  <a:lnTo>
                    <a:pt x="243" y="16672"/>
                  </a:lnTo>
                  <a:lnTo>
                    <a:pt x="437" y="16915"/>
                  </a:lnTo>
                  <a:lnTo>
                    <a:pt x="679" y="17109"/>
                  </a:lnTo>
                  <a:lnTo>
                    <a:pt x="970" y="17254"/>
                  </a:lnTo>
                  <a:lnTo>
                    <a:pt x="1212" y="17302"/>
                  </a:lnTo>
                  <a:lnTo>
                    <a:pt x="1503" y="17351"/>
                  </a:lnTo>
                  <a:lnTo>
                    <a:pt x="1794" y="17302"/>
                  </a:lnTo>
                  <a:lnTo>
                    <a:pt x="2085" y="17254"/>
                  </a:lnTo>
                  <a:lnTo>
                    <a:pt x="2375" y="17109"/>
                  </a:lnTo>
                  <a:lnTo>
                    <a:pt x="2618" y="16915"/>
                  </a:lnTo>
                  <a:lnTo>
                    <a:pt x="4750" y="14734"/>
                  </a:lnTo>
                  <a:lnTo>
                    <a:pt x="5089" y="14831"/>
                  </a:lnTo>
                  <a:lnTo>
                    <a:pt x="5380" y="14928"/>
                  </a:lnTo>
                  <a:lnTo>
                    <a:pt x="5720" y="14976"/>
                  </a:lnTo>
                  <a:lnTo>
                    <a:pt x="6447" y="14976"/>
                  </a:lnTo>
                  <a:lnTo>
                    <a:pt x="6834" y="14879"/>
                  </a:lnTo>
                  <a:lnTo>
                    <a:pt x="7222" y="14782"/>
                  </a:lnTo>
                  <a:lnTo>
                    <a:pt x="7610" y="14637"/>
                  </a:lnTo>
                  <a:lnTo>
                    <a:pt x="7949" y="14443"/>
                  </a:lnTo>
                  <a:lnTo>
                    <a:pt x="8288" y="14249"/>
                  </a:lnTo>
                  <a:lnTo>
                    <a:pt x="8579" y="13958"/>
                  </a:lnTo>
                  <a:lnTo>
                    <a:pt x="8870" y="13668"/>
                  </a:lnTo>
                  <a:lnTo>
                    <a:pt x="9645" y="13813"/>
                  </a:lnTo>
                  <a:lnTo>
                    <a:pt x="10421" y="13861"/>
                  </a:lnTo>
                  <a:lnTo>
                    <a:pt x="11099" y="13813"/>
                  </a:lnTo>
                  <a:lnTo>
                    <a:pt x="11778" y="13716"/>
                  </a:lnTo>
                  <a:lnTo>
                    <a:pt x="12408" y="13571"/>
                  </a:lnTo>
                  <a:lnTo>
                    <a:pt x="13038" y="13328"/>
                  </a:lnTo>
                  <a:lnTo>
                    <a:pt x="13668" y="13037"/>
                  </a:lnTo>
                  <a:lnTo>
                    <a:pt x="14249" y="12698"/>
                  </a:lnTo>
                  <a:lnTo>
                    <a:pt x="14782" y="12311"/>
                  </a:lnTo>
                  <a:lnTo>
                    <a:pt x="15316" y="11826"/>
                  </a:lnTo>
                  <a:lnTo>
                    <a:pt x="15752" y="11341"/>
                  </a:lnTo>
                  <a:lnTo>
                    <a:pt x="16188" y="10808"/>
                  </a:lnTo>
                  <a:lnTo>
                    <a:pt x="16527" y="10227"/>
                  </a:lnTo>
                  <a:lnTo>
                    <a:pt x="16818" y="9596"/>
                  </a:lnTo>
                  <a:lnTo>
                    <a:pt x="17060" y="8966"/>
                  </a:lnTo>
                  <a:lnTo>
                    <a:pt x="17206" y="8336"/>
                  </a:lnTo>
                  <a:lnTo>
                    <a:pt x="17303" y="7658"/>
                  </a:lnTo>
                  <a:lnTo>
                    <a:pt x="17351" y="6979"/>
                  </a:lnTo>
                  <a:lnTo>
                    <a:pt x="17303" y="6786"/>
                  </a:lnTo>
                  <a:lnTo>
                    <a:pt x="17206" y="6592"/>
                  </a:lnTo>
                  <a:lnTo>
                    <a:pt x="17012" y="6495"/>
                  </a:lnTo>
                  <a:lnTo>
                    <a:pt x="16818" y="6446"/>
                  </a:lnTo>
                  <a:lnTo>
                    <a:pt x="10905" y="6446"/>
                  </a:lnTo>
                  <a:lnTo>
                    <a:pt x="10905" y="534"/>
                  </a:lnTo>
                  <a:lnTo>
                    <a:pt x="10857" y="340"/>
                  </a:lnTo>
                  <a:lnTo>
                    <a:pt x="10760" y="146"/>
                  </a:lnTo>
                  <a:lnTo>
                    <a:pt x="10614" y="49"/>
                  </a:lnTo>
                  <a:lnTo>
                    <a:pt x="10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3"/>
            <p:cNvSpPr/>
            <p:nvPr/>
          </p:nvSpPr>
          <p:spPr>
            <a:xfrm>
              <a:off x="3536920" y="1333902"/>
              <a:ext cx="121611" cy="121611"/>
            </a:xfrm>
            <a:custGeom>
              <a:avLst/>
              <a:gdLst/>
              <a:ahLst/>
              <a:cxnLst/>
              <a:rect l="l" t="t" r="r" b="b"/>
              <a:pathLst>
                <a:path w="5381" h="5381" extrusionOk="0">
                  <a:moveTo>
                    <a:pt x="1018" y="1067"/>
                  </a:moveTo>
                  <a:lnTo>
                    <a:pt x="1648" y="1212"/>
                  </a:lnTo>
                  <a:lnTo>
                    <a:pt x="2230" y="1454"/>
                  </a:lnTo>
                  <a:lnTo>
                    <a:pt x="2763" y="1745"/>
                  </a:lnTo>
                  <a:lnTo>
                    <a:pt x="3199" y="2181"/>
                  </a:lnTo>
                  <a:lnTo>
                    <a:pt x="3635" y="2618"/>
                  </a:lnTo>
                  <a:lnTo>
                    <a:pt x="3926" y="3151"/>
                  </a:lnTo>
                  <a:lnTo>
                    <a:pt x="4169" y="3732"/>
                  </a:lnTo>
                  <a:lnTo>
                    <a:pt x="4314" y="4362"/>
                  </a:lnTo>
                  <a:lnTo>
                    <a:pt x="1018" y="4362"/>
                  </a:lnTo>
                  <a:lnTo>
                    <a:pt x="1018" y="1067"/>
                  </a:lnTo>
                  <a:close/>
                  <a:moveTo>
                    <a:pt x="485" y="0"/>
                  </a:moveTo>
                  <a:lnTo>
                    <a:pt x="291" y="49"/>
                  </a:lnTo>
                  <a:lnTo>
                    <a:pt x="146" y="146"/>
                  </a:lnTo>
                  <a:lnTo>
                    <a:pt x="1" y="340"/>
                  </a:lnTo>
                  <a:lnTo>
                    <a:pt x="1" y="534"/>
                  </a:lnTo>
                  <a:lnTo>
                    <a:pt x="1" y="4895"/>
                  </a:lnTo>
                  <a:lnTo>
                    <a:pt x="1" y="5089"/>
                  </a:lnTo>
                  <a:lnTo>
                    <a:pt x="146" y="5235"/>
                  </a:lnTo>
                  <a:lnTo>
                    <a:pt x="291" y="5380"/>
                  </a:lnTo>
                  <a:lnTo>
                    <a:pt x="5041" y="5380"/>
                  </a:lnTo>
                  <a:lnTo>
                    <a:pt x="5235" y="5235"/>
                  </a:lnTo>
                  <a:lnTo>
                    <a:pt x="5332" y="5089"/>
                  </a:lnTo>
                  <a:lnTo>
                    <a:pt x="5380" y="4895"/>
                  </a:lnTo>
                  <a:lnTo>
                    <a:pt x="5332" y="4411"/>
                  </a:lnTo>
                  <a:lnTo>
                    <a:pt x="5283" y="3926"/>
                  </a:lnTo>
                  <a:lnTo>
                    <a:pt x="5138" y="3441"/>
                  </a:lnTo>
                  <a:lnTo>
                    <a:pt x="4992" y="3005"/>
                  </a:lnTo>
                  <a:lnTo>
                    <a:pt x="4799" y="2569"/>
                  </a:lnTo>
                  <a:lnTo>
                    <a:pt x="4556" y="2181"/>
                  </a:lnTo>
                  <a:lnTo>
                    <a:pt x="4265" y="1794"/>
                  </a:lnTo>
                  <a:lnTo>
                    <a:pt x="3926" y="1454"/>
                  </a:lnTo>
                  <a:lnTo>
                    <a:pt x="3587" y="1115"/>
                  </a:lnTo>
                  <a:lnTo>
                    <a:pt x="3199" y="824"/>
                  </a:lnTo>
                  <a:lnTo>
                    <a:pt x="2811" y="582"/>
                  </a:lnTo>
                  <a:lnTo>
                    <a:pt x="2375" y="388"/>
                  </a:lnTo>
                  <a:lnTo>
                    <a:pt x="1939" y="243"/>
                  </a:lnTo>
                  <a:lnTo>
                    <a:pt x="1454" y="97"/>
                  </a:lnTo>
                  <a:lnTo>
                    <a:pt x="970"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 analysis demystified</a:t>
            </a:r>
            <a:endParaRPr/>
          </a:p>
        </p:txBody>
      </p:sp>
      <p:sp>
        <p:nvSpPr>
          <p:cNvPr id="504" name="Google Shape;504;p44"/>
          <p:cNvSpPr txBox="1">
            <a:spLocks noGrp="1"/>
          </p:cNvSpPr>
          <p:nvPr>
            <p:ph type="subTitle" idx="1"/>
          </p:nvPr>
        </p:nvSpPr>
        <p:spPr>
          <a:xfrm>
            <a:off x="881225" y="2768751"/>
            <a:ext cx="2288100" cy="89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05" name="Google Shape;505;p44"/>
          <p:cNvSpPr txBox="1">
            <a:spLocks noGrp="1"/>
          </p:cNvSpPr>
          <p:nvPr>
            <p:ph type="subTitle" idx="2"/>
          </p:nvPr>
        </p:nvSpPr>
        <p:spPr>
          <a:xfrm>
            <a:off x="3427950" y="2768751"/>
            <a:ext cx="2288100" cy="89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06" name="Google Shape;506;p44"/>
          <p:cNvSpPr txBox="1">
            <a:spLocks noGrp="1"/>
          </p:cNvSpPr>
          <p:nvPr>
            <p:ph type="subTitle" idx="3"/>
          </p:nvPr>
        </p:nvSpPr>
        <p:spPr>
          <a:xfrm>
            <a:off x="5974700" y="2768751"/>
            <a:ext cx="2288100" cy="89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07" name="Google Shape;507;p44"/>
          <p:cNvSpPr txBox="1">
            <a:spLocks noGrp="1"/>
          </p:cNvSpPr>
          <p:nvPr>
            <p:ph type="subTitle" idx="4"/>
          </p:nvPr>
        </p:nvSpPr>
        <p:spPr>
          <a:xfrm>
            <a:off x="881225" y="2250275"/>
            <a:ext cx="22881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Descriptive</a:t>
            </a:r>
            <a:endParaRPr/>
          </a:p>
        </p:txBody>
      </p:sp>
      <p:sp>
        <p:nvSpPr>
          <p:cNvPr id="508" name="Google Shape;508;p44"/>
          <p:cNvSpPr txBox="1">
            <a:spLocks noGrp="1"/>
          </p:cNvSpPr>
          <p:nvPr>
            <p:ph type="subTitle" idx="5"/>
          </p:nvPr>
        </p:nvSpPr>
        <p:spPr>
          <a:xfrm>
            <a:off x="3427954" y="2250275"/>
            <a:ext cx="22881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Inferential</a:t>
            </a:r>
            <a:endParaRPr/>
          </a:p>
        </p:txBody>
      </p:sp>
      <p:sp>
        <p:nvSpPr>
          <p:cNvPr id="509" name="Google Shape;509;p44"/>
          <p:cNvSpPr txBox="1">
            <a:spLocks noGrp="1"/>
          </p:cNvSpPr>
          <p:nvPr>
            <p:ph type="subTitle" idx="6"/>
          </p:nvPr>
        </p:nvSpPr>
        <p:spPr>
          <a:xfrm>
            <a:off x="5974700" y="2250275"/>
            <a:ext cx="22881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Predictive </a:t>
            </a:r>
            <a:endParaRPr/>
          </a:p>
        </p:txBody>
      </p:sp>
      <p:sp>
        <p:nvSpPr>
          <p:cNvPr id="510" name="Google Shape;510;p44"/>
          <p:cNvSpPr/>
          <p:nvPr/>
        </p:nvSpPr>
        <p:spPr>
          <a:xfrm>
            <a:off x="1829199" y="1788598"/>
            <a:ext cx="392155" cy="392133"/>
          </a:xfrm>
          <a:custGeom>
            <a:avLst/>
            <a:gdLst/>
            <a:ahLst/>
            <a:cxnLst/>
            <a:rect l="l" t="t" r="r" b="b"/>
            <a:pathLst>
              <a:path w="17352" h="17351" extrusionOk="0">
                <a:moveTo>
                  <a:pt x="10906" y="1018"/>
                </a:moveTo>
                <a:lnTo>
                  <a:pt x="10906" y="2036"/>
                </a:lnTo>
                <a:lnTo>
                  <a:pt x="6447" y="2036"/>
                </a:lnTo>
                <a:lnTo>
                  <a:pt x="6447" y="1018"/>
                </a:lnTo>
                <a:close/>
                <a:moveTo>
                  <a:pt x="10906" y="5089"/>
                </a:moveTo>
                <a:lnTo>
                  <a:pt x="10906" y="6107"/>
                </a:lnTo>
                <a:lnTo>
                  <a:pt x="6447" y="6107"/>
                </a:lnTo>
                <a:lnTo>
                  <a:pt x="6447" y="5089"/>
                </a:lnTo>
                <a:close/>
                <a:moveTo>
                  <a:pt x="8676" y="9209"/>
                </a:moveTo>
                <a:lnTo>
                  <a:pt x="10276" y="9984"/>
                </a:lnTo>
                <a:lnTo>
                  <a:pt x="8676" y="10760"/>
                </a:lnTo>
                <a:lnTo>
                  <a:pt x="7077" y="9984"/>
                </a:lnTo>
                <a:lnTo>
                  <a:pt x="8676" y="9209"/>
                </a:lnTo>
                <a:close/>
                <a:moveTo>
                  <a:pt x="4120" y="15315"/>
                </a:moveTo>
                <a:lnTo>
                  <a:pt x="4314" y="15364"/>
                </a:lnTo>
                <a:lnTo>
                  <a:pt x="4508" y="15461"/>
                </a:lnTo>
                <a:lnTo>
                  <a:pt x="4605" y="15655"/>
                </a:lnTo>
                <a:lnTo>
                  <a:pt x="4654" y="15848"/>
                </a:lnTo>
                <a:lnTo>
                  <a:pt x="4605" y="16042"/>
                </a:lnTo>
                <a:lnTo>
                  <a:pt x="4508" y="16188"/>
                </a:lnTo>
                <a:lnTo>
                  <a:pt x="4314" y="16285"/>
                </a:lnTo>
                <a:lnTo>
                  <a:pt x="4120" y="16333"/>
                </a:lnTo>
                <a:lnTo>
                  <a:pt x="1503" y="16333"/>
                </a:lnTo>
                <a:lnTo>
                  <a:pt x="1310" y="16285"/>
                </a:lnTo>
                <a:lnTo>
                  <a:pt x="1164" y="16188"/>
                </a:lnTo>
                <a:lnTo>
                  <a:pt x="1067" y="16042"/>
                </a:lnTo>
                <a:lnTo>
                  <a:pt x="1019" y="15848"/>
                </a:lnTo>
                <a:lnTo>
                  <a:pt x="1067" y="15655"/>
                </a:lnTo>
                <a:lnTo>
                  <a:pt x="1164" y="15461"/>
                </a:lnTo>
                <a:lnTo>
                  <a:pt x="1310" y="15364"/>
                </a:lnTo>
                <a:lnTo>
                  <a:pt x="1503" y="15315"/>
                </a:lnTo>
                <a:close/>
                <a:moveTo>
                  <a:pt x="15801" y="15315"/>
                </a:moveTo>
                <a:lnTo>
                  <a:pt x="15994" y="15364"/>
                </a:lnTo>
                <a:lnTo>
                  <a:pt x="16188" y="15461"/>
                </a:lnTo>
                <a:lnTo>
                  <a:pt x="16285" y="15655"/>
                </a:lnTo>
                <a:lnTo>
                  <a:pt x="16334" y="15848"/>
                </a:lnTo>
                <a:lnTo>
                  <a:pt x="16285" y="16042"/>
                </a:lnTo>
                <a:lnTo>
                  <a:pt x="16188" y="16188"/>
                </a:lnTo>
                <a:lnTo>
                  <a:pt x="15994" y="16285"/>
                </a:lnTo>
                <a:lnTo>
                  <a:pt x="15801" y="16333"/>
                </a:lnTo>
                <a:lnTo>
                  <a:pt x="13232" y="16333"/>
                </a:lnTo>
                <a:lnTo>
                  <a:pt x="12990" y="16285"/>
                </a:lnTo>
                <a:lnTo>
                  <a:pt x="12844" y="16188"/>
                </a:lnTo>
                <a:lnTo>
                  <a:pt x="12747" y="16042"/>
                </a:lnTo>
                <a:lnTo>
                  <a:pt x="12699" y="15848"/>
                </a:lnTo>
                <a:lnTo>
                  <a:pt x="12747" y="15655"/>
                </a:lnTo>
                <a:lnTo>
                  <a:pt x="12844" y="15461"/>
                </a:lnTo>
                <a:lnTo>
                  <a:pt x="12990" y="15364"/>
                </a:lnTo>
                <a:lnTo>
                  <a:pt x="13232" y="15315"/>
                </a:lnTo>
                <a:close/>
                <a:moveTo>
                  <a:pt x="5914" y="0"/>
                </a:moveTo>
                <a:lnTo>
                  <a:pt x="5720" y="49"/>
                </a:lnTo>
                <a:lnTo>
                  <a:pt x="5574" y="146"/>
                </a:lnTo>
                <a:lnTo>
                  <a:pt x="5478" y="340"/>
                </a:lnTo>
                <a:lnTo>
                  <a:pt x="5429" y="534"/>
                </a:lnTo>
                <a:lnTo>
                  <a:pt x="5429" y="2569"/>
                </a:lnTo>
                <a:lnTo>
                  <a:pt x="5478" y="2763"/>
                </a:lnTo>
                <a:lnTo>
                  <a:pt x="5574" y="2908"/>
                </a:lnTo>
                <a:lnTo>
                  <a:pt x="5720" y="3005"/>
                </a:lnTo>
                <a:lnTo>
                  <a:pt x="5914" y="3054"/>
                </a:lnTo>
                <a:lnTo>
                  <a:pt x="8143" y="3054"/>
                </a:lnTo>
                <a:lnTo>
                  <a:pt x="8143" y="4072"/>
                </a:lnTo>
                <a:lnTo>
                  <a:pt x="5914" y="4072"/>
                </a:lnTo>
                <a:lnTo>
                  <a:pt x="5720" y="4120"/>
                </a:lnTo>
                <a:lnTo>
                  <a:pt x="5574" y="4217"/>
                </a:lnTo>
                <a:lnTo>
                  <a:pt x="5478" y="4411"/>
                </a:lnTo>
                <a:lnTo>
                  <a:pt x="5429" y="4605"/>
                </a:lnTo>
                <a:lnTo>
                  <a:pt x="5429" y="6640"/>
                </a:lnTo>
                <a:lnTo>
                  <a:pt x="5478" y="6834"/>
                </a:lnTo>
                <a:lnTo>
                  <a:pt x="5574" y="6979"/>
                </a:lnTo>
                <a:lnTo>
                  <a:pt x="5720" y="7076"/>
                </a:lnTo>
                <a:lnTo>
                  <a:pt x="5914" y="7125"/>
                </a:lnTo>
                <a:lnTo>
                  <a:pt x="8143" y="7125"/>
                </a:lnTo>
                <a:lnTo>
                  <a:pt x="8143" y="8336"/>
                </a:lnTo>
                <a:lnTo>
                  <a:pt x="5817" y="9451"/>
                </a:lnTo>
                <a:lnTo>
                  <a:pt x="2860" y="9451"/>
                </a:lnTo>
                <a:lnTo>
                  <a:pt x="2667" y="9500"/>
                </a:lnTo>
                <a:lnTo>
                  <a:pt x="2473" y="9596"/>
                </a:lnTo>
                <a:lnTo>
                  <a:pt x="2376" y="9790"/>
                </a:lnTo>
                <a:lnTo>
                  <a:pt x="2327" y="9984"/>
                </a:lnTo>
                <a:lnTo>
                  <a:pt x="2327" y="14298"/>
                </a:lnTo>
                <a:lnTo>
                  <a:pt x="1503" y="14298"/>
                </a:lnTo>
                <a:lnTo>
                  <a:pt x="1213" y="14346"/>
                </a:lnTo>
                <a:lnTo>
                  <a:pt x="922" y="14443"/>
                </a:lnTo>
                <a:lnTo>
                  <a:pt x="679" y="14588"/>
                </a:lnTo>
                <a:lnTo>
                  <a:pt x="437" y="14782"/>
                </a:lnTo>
                <a:lnTo>
                  <a:pt x="243" y="14976"/>
                </a:lnTo>
                <a:lnTo>
                  <a:pt x="98" y="15267"/>
                </a:lnTo>
                <a:lnTo>
                  <a:pt x="49" y="15509"/>
                </a:lnTo>
                <a:lnTo>
                  <a:pt x="1" y="15848"/>
                </a:lnTo>
                <a:lnTo>
                  <a:pt x="49" y="16139"/>
                </a:lnTo>
                <a:lnTo>
                  <a:pt x="98" y="16430"/>
                </a:lnTo>
                <a:lnTo>
                  <a:pt x="243" y="16672"/>
                </a:lnTo>
                <a:lnTo>
                  <a:pt x="437" y="16915"/>
                </a:lnTo>
                <a:lnTo>
                  <a:pt x="679" y="17109"/>
                </a:lnTo>
                <a:lnTo>
                  <a:pt x="922" y="17254"/>
                </a:lnTo>
                <a:lnTo>
                  <a:pt x="1213" y="17351"/>
                </a:lnTo>
                <a:lnTo>
                  <a:pt x="4460" y="17351"/>
                </a:lnTo>
                <a:lnTo>
                  <a:pt x="4702" y="17254"/>
                </a:lnTo>
                <a:lnTo>
                  <a:pt x="4993" y="17109"/>
                </a:lnTo>
                <a:lnTo>
                  <a:pt x="5187" y="16915"/>
                </a:lnTo>
                <a:lnTo>
                  <a:pt x="5381" y="16672"/>
                </a:lnTo>
                <a:lnTo>
                  <a:pt x="5526" y="16430"/>
                </a:lnTo>
                <a:lnTo>
                  <a:pt x="5623" y="16139"/>
                </a:lnTo>
                <a:lnTo>
                  <a:pt x="5671" y="15848"/>
                </a:lnTo>
                <a:lnTo>
                  <a:pt x="5623" y="15509"/>
                </a:lnTo>
                <a:lnTo>
                  <a:pt x="5526" y="15267"/>
                </a:lnTo>
                <a:lnTo>
                  <a:pt x="5381" y="14976"/>
                </a:lnTo>
                <a:lnTo>
                  <a:pt x="5187" y="14782"/>
                </a:lnTo>
                <a:lnTo>
                  <a:pt x="4993" y="14588"/>
                </a:lnTo>
                <a:lnTo>
                  <a:pt x="4702" y="14443"/>
                </a:lnTo>
                <a:lnTo>
                  <a:pt x="4460" y="14346"/>
                </a:lnTo>
                <a:lnTo>
                  <a:pt x="4120" y="14298"/>
                </a:lnTo>
                <a:lnTo>
                  <a:pt x="3345" y="14298"/>
                </a:lnTo>
                <a:lnTo>
                  <a:pt x="3345" y="10469"/>
                </a:lnTo>
                <a:lnTo>
                  <a:pt x="5817" y="10469"/>
                </a:lnTo>
                <a:lnTo>
                  <a:pt x="8434" y="11777"/>
                </a:lnTo>
                <a:lnTo>
                  <a:pt x="8676" y="11826"/>
                </a:lnTo>
                <a:lnTo>
                  <a:pt x="8870" y="11777"/>
                </a:lnTo>
                <a:lnTo>
                  <a:pt x="11536" y="10469"/>
                </a:lnTo>
                <a:lnTo>
                  <a:pt x="14007" y="10469"/>
                </a:lnTo>
                <a:lnTo>
                  <a:pt x="14007" y="14298"/>
                </a:lnTo>
                <a:lnTo>
                  <a:pt x="13232" y="14298"/>
                </a:lnTo>
                <a:lnTo>
                  <a:pt x="12893" y="14346"/>
                </a:lnTo>
                <a:lnTo>
                  <a:pt x="12602" y="14443"/>
                </a:lnTo>
                <a:lnTo>
                  <a:pt x="12360" y="14588"/>
                </a:lnTo>
                <a:lnTo>
                  <a:pt x="12117" y="14782"/>
                </a:lnTo>
                <a:lnTo>
                  <a:pt x="11923" y="14976"/>
                </a:lnTo>
                <a:lnTo>
                  <a:pt x="11826" y="15267"/>
                </a:lnTo>
                <a:lnTo>
                  <a:pt x="11730" y="15509"/>
                </a:lnTo>
                <a:lnTo>
                  <a:pt x="11681" y="15848"/>
                </a:lnTo>
                <a:lnTo>
                  <a:pt x="11730" y="16139"/>
                </a:lnTo>
                <a:lnTo>
                  <a:pt x="11826" y="16430"/>
                </a:lnTo>
                <a:lnTo>
                  <a:pt x="11923" y="16672"/>
                </a:lnTo>
                <a:lnTo>
                  <a:pt x="12117" y="16915"/>
                </a:lnTo>
                <a:lnTo>
                  <a:pt x="12360" y="17109"/>
                </a:lnTo>
                <a:lnTo>
                  <a:pt x="12602" y="17254"/>
                </a:lnTo>
                <a:lnTo>
                  <a:pt x="12893" y="17351"/>
                </a:lnTo>
                <a:lnTo>
                  <a:pt x="16140" y="17351"/>
                </a:lnTo>
                <a:lnTo>
                  <a:pt x="16431" y="17254"/>
                </a:lnTo>
                <a:lnTo>
                  <a:pt x="16673" y="17109"/>
                </a:lnTo>
                <a:lnTo>
                  <a:pt x="16915" y="16915"/>
                </a:lnTo>
                <a:lnTo>
                  <a:pt x="17061" y="16672"/>
                </a:lnTo>
                <a:lnTo>
                  <a:pt x="17206" y="16430"/>
                </a:lnTo>
                <a:lnTo>
                  <a:pt x="17303" y="16139"/>
                </a:lnTo>
                <a:lnTo>
                  <a:pt x="17351" y="15848"/>
                </a:lnTo>
                <a:lnTo>
                  <a:pt x="17303" y="15509"/>
                </a:lnTo>
                <a:lnTo>
                  <a:pt x="17206" y="15267"/>
                </a:lnTo>
                <a:lnTo>
                  <a:pt x="17061" y="14976"/>
                </a:lnTo>
                <a:lnTo>
                  <a:pt x="16915" y="14782"/>
                </a:lnTo>
                <a:lnTo>
                  <a:pt x="16673" y="14588"/>
                </a:lnTo>
                <a:lnTo>
                  <a:pt x="16431" y="14443"/>
                </a:lnTo>
                <a:lnTo>
                  <a:pt x="16140" y="14346"/>
                </a:lnTo>
                <a:lnTo>
                  <a:pt x="15801" y="14298"/>
                </a:lnTo>
                <a:lnTo>
                  <a:pt x="15025" y="14298"/>
                </a:lnTo>
                <a:lnTo>
                  <a:pt x="15025" y="9984"/>
                </a:lnTo>
                <a:lnTo>
                  <a:pt x="14977" y="9790"/>
                </a:lnTo>
                <a:lnTo>
                  <a:pt x="14880" y="9596"/>
                </a:lnTo>
                <a:lnTo>
                  <a:pt x="14686" y="9500"/>
                </a:lnTo>
                <a:lnTo>
                  <a:pt x="14492" y="9451"/>
                </a:lnTo>
                <a:lnTo>
                  <a:pt x="11536" y="9451"/>
                </a:lnTo>
                <a:lnTo>
                  <a:pt x="9161" y="8336"/>
                </a:lnTo>
                <a:lnTo>
                  <a:pt x="9161" y="7125"/>
                </a:lnTo>
                <a:lnTo>
                  <a:pt x="11439" y="7125"/>
                </a:lnTo>
                <a:lnTo>
                  <a:pt x="11633" y="7076"/>
                </a:lnTo>
                <a:lnTo>
                  <a:pt x="11778" y="6979"/>
                </a:lnTo>
                <a:lnTo>
                  <a:pt x="11875" y="6834"/>
                </a:lnTo>
                <a:lnTo>
                  <a:pt x="11923" y="6640"/>
                </a:lnTo>
                <a:lnTo>
                  <a:pt x="11923" y="4605"/>
                </a:lnTo>
                <a:lnTo>
                  <a:pt x="11875" y="4411"/>
                </a:lnTo>
                <a:lnTo>
                  <a:pt x="11778" y="4217"/>
                </a:lnTo>
                <a:lnTo>
                  <a:pt x="11633" y="4120"/>
                </a:lnTo>
                <a:lnTo>
                  <a:pt x="11439" y="4072"/>
                </a:lnTo>
                <a:lnTo>
                  <a:pt x="9161" y="4072"/>
                </a:lnTo>
                <a:lnTo>
                  <a:pt x="9161" y="3054"/>
                </a:lnTo>
                <a:lnTo>
                  <a:pt x="11439" y="3054"/>
                </a:lnTo>
                <a:lnTo>
                  <a:pt x="11633" y="3005"/>
                </a:lnTo>
                <a:lnTo>
                  <a:pt x="11778" y="2908"/>
                </a:lnTo>
                <a:lnTo>
                  <a:pt x="11875" y="2763"/>
                </a:lnTo>
                <a:lnTo>
                  <a:pt x="11923" y="2569"/>
                </a:lnTo>
                <a:lnTo>
                  <a:pt x="11923" y="534"/>
                </a:lnTo>
                <a:lnTo>
                  <a:pt x="11875" y="340"/>
                </a:lnTo>
                <a:lnTo>
                  <a:pt x="11778" y="146"/>
                </a:lnTo>
                <a:lnTo>
                  <a:pt x="11633" y="49"/>
                </a:lnTo>
                <a:lnTo>
                  <a:pt x="11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 name="Google Shape;511;p44"/>
          <p:cNvGrpSpPr/>
          <p:nvPr/>
        </p:nvGrpSpPr>
        <p:grpSpPr>
          <a:xfrm>
            <a:off x="4470901" y="1788598"/>
            <a:ext cx="392155" cy="392133"/>
            <a:chOff x="3944375" y="1333902"/>
            <a:chExt cx="392155" cy="392133"/>
          </a:xfrm>
        </p:grpSpPr>
        <p:sp>
          <p:nvSpPr>
            <p:cNvPr id="512" name="Google Shape;512;p44"/>
            <p:cNvSpPr/>
            <p:nvPr/>
          </p:nvSpPr>
          <p:spPr>
            <a:xfrm>
              <a:off x="3944375" y="1333902"/>
              <a:ext cx="276036" cy="392133"/>
            </a:xfrm>
            <a:custGeom>
              <a:avLst/>
              <a:gdLst/>
              <a:ahLst/>
              <a:cxnLst/>
              <a:rect l="l" t="t" r="r" b="b"/>
              <a:pathLst>
                <a:path w="12214" h="17351" extrusionOk="0">
                  <a:moveTo>
                    <a:pt x="8337" y="1018"/>
                  </a:moveTo>
                  <a:lnTo>
                    <a:pt x="8337" y="2036"/>
                  </a:lnTo>
                  <a:lnTo>
                    <a:pt x="7319" y="2036"/>
                  </a:lnTo>
                  <a:lnTo>
                    <a:pt x="7319" y="1018"/>
                  </a:lnTo>
                  <a:close/>
                  <a:moveTo>
                    <a:pt x="6301" y="5429"/>
                  </a:moveTo>
                  <a:lnTo>
                    <a:pt x="6495" y="5477"/>
                  </a:lnTo>
                  <a:lnTo>
                    <a:pt x="6640" y="5574"/>
                  </a:lnTo>
                  <a:lnTo>
                    <a:pt x="6737" y="5719"/>
                  </a:lnTo>
                  <a:lnTo>
                    <a:pt x="6786" y="5913"/>
                  </a:lnTo>
                  <a:lnTo>
                    <a:pt x="6737" y="6155"/>
                  </a:lnTo>
                  <a:lnTo>
                    <a:pt x="6640" y="6301"/>
                  </a:lnTo>
                  <a:lnTo>
                    <a:pt x="6495" y="6398"/>
                  </a:lnTo>
                  <a:lnTo>
                    <a:pt x="6301" y="6446"/>
                  </a:lnTo>
                  <a:lnTo>
                    <a:pt x="6107" y="6398"/>
                  </a:lnTo>
                  <a:lnTo>
                    <a:pt x="5913" y="6301"/>
                  </a:lnTo>
                  <a:lnTo>
                    <a:pt x="5816" y="6155"/>
                  </a:lnTo>
                  <a:lnTo>
                    <a:pt x="5768" y="5913"/>
                  </a:lnTo>
                  <a:lnTo>
                    <a:pt x="5816" y="5719"/>
                  </a:lnTo>
                  <a:lnTo>
                    <a:pt x="5913" y="5574"/>
                  </a:lnTo>
                  <a:lnTo>
                    <a:pt x="6107" y="5477"/>
                  </a:lnTo>
                  <a:lnTo>
                    <a:pt x="6301" y="5429"/>
                  </a:lnTo>
                  <a:close/>
                  <a:moveTo>
                    <a:pt x="8821" y="3054"/>
                  </a:moveTo>
                  <a:lnTo>
                    <a:pt x="8821" y="9257"/>
                  </a:lnTo>
                  <a:lnTo>
                    <a:pt x="6786" y="9257"/>
                  </a:lnTo>
                  <a:lnTo>
                    <a:pt x="6786" y="7367"/>
                  </a:lnTo>
                  <a:lnTo>
                    <a:pt x="6979" y="7270"/>
                  </a:lnTo>
                  <a:lnTo>
                    <a:pt x="7173" y="7173"/>
                  </a:lnTo>
                  <a:lnTo>
                    <a:pt x="7367" y="6979"/>
                  </a:lnTo>
                  <a:lnTo>
                    <a:pt x="7513" y="6834"/>
                  </a:lnTo>
                  <a:lnTo>
                    <a:pt x="7658" y="6640"/>
                  </a:lnTo>
                  <a:lnTo>
                    <a:pt x="7706" y="6398"/>
                  </a:lnTo>
                  <a:lnTo>
                    <a:pt x="7803" y="6204"/>
                  </a:lnTo>
                  <a:lnTo>
                    <a:pt x="7803" y="5913"/>
                  </a:lnTo>
                  <a:lnTo>
                    <a:pt x="7803" y="5671"/>
                  </a:lnTo>
                  <a:lnTo>
                    <a:pt x="7706" y="5477"/>
                  </a:lnTo>
                  <a:lnTo>
                    <a:pt x="7658" y="5235"/>
                  </a:lnTo>
                  <a:lnTo>
                    <a:pt x="7513" y="5041"/>
                  </a:lnTo>
                  <a:lnTo>
                    <a:pt x="7367" y="4895"/>
                  </a:lnTo>
                  <a:lnTo>
                    <a:pt x="7173" y="4702"/>
                  </a:lnTo>
                  <a:lnTo>
                    <a:pt x="6979" y="4605"/>
                  </a:lnTo>
                  <a:lnTo>
                    <a:pt x="6786" y="4508"/>
                  </a:lnTo>
                  <a:lnTo>
                    <a:pt x="6786" y="3054"/>
                  </a:lnTo>
                  <a:close/>
                  <a:moveTo>
                    <a:pt x="4847" y="5429"/>
                  </a:moveTo>
                  <a:lnTo>
                    <a:pt x="4799" y="5671"/>
                  </a:lnTo>
                  <a:lnTo>
                    <a:pt x="4750" y="5913"/>
                  </a:lnTo>
                  <a:lnTo>
                    <a:pt x="4799" y="6204"/>
                  </a:lnTo>
                  <a:lnTo>
                    <a:pt x="4847" y="6446"/>
                  </a:lnTo>
                  <a:lnTo>
                    <a:pt x="4314" y="6592"/>
                  </a:lnTo>
                  <a:lnTo>
                    <a:pt x="3829" y="6786"/>
                  </a:lnTo>
                  <a:lnTo>
                    <a:pt x="3393" y="7028"/>
                  </a:lnTo>
                  <a:lnTo>
                    <a:pt x="3005" y="7367"/>
                  </a:lnTo>
                  <a:lnTo>
                    <a:pt x="2763" y="7609"/>
                  </a:lnTo>
                  <a:lnTo>
                    <a:pt x="2569" y="7852"/>
                  </a:lnTo>
                  <a:lnTo>
                    <a:pt x="2424" y="8143"/>
                  </a:lnTo>
                  <a:lnTo>
                    <a:pt x="2278" y="8433"/>
                  </a:lnTo>
                  <a:lnTo>
                    <a:pt x="2181" y="8724"/>
                  </a:lnTo>
                  <a:lnTo>
                    <a:pt x="2133" y="9015"/>
                  </a:lnTo>
                  <a:lnTo>
                    <a:pt x="2085" y="9306"/>
                  </a:lnTo>
                  <a:lnTo>
                    <a:pt x="2036" y="9645"/>
                  </a:lnTo>
                  <a:lnTo>
                    <a:pt x="2036" y="14298"/>
                  </a:lnTo>
                  <a:lnTo>
                    <a:pt x="1018" y="14298"/>
                  </a:lnTo>
                  <a:lnTo>
                    <a:pt x="1018" y="9645"/>
                  </a:lnTo>
                  <a:lnTo>
                    <a:pt x="1067" y="9209"/>
                  </a:lnTo>
                  <a:lnTo>
                    <a:pt x="1115" y="8821"/>
                  </a:lnTo>
                  <a:lnTo>
                    <a:pt x="1212" y="8433"/>
                  </a:lnTo>
                  <a:lnTo>
                    <a:pt x="1358" y="8046"/>
                  </a:lnTo>
                  <a:lnTo>
                    <a:pt x="1503" y="7658"/>
                  </a:lnTo>
                  <a:lnTo>
                    <a:pt x="1745" y="7319"/>
                  </a:lnTo>
                  <a:lnTo>
                    <a:pt x="1988" y="6979"/>
                  </a:lnTo>
                  <a:lnTo>
                    <a:pt x="2278" y="6640"/>
                  </a:lnTo>
                  <a:lnTo>
                    <a:pt x="2521" y="6398"/>
                  </a:lnTo>
                  <a:lnTo>
                    <a:pt x="2811" y="6204"/>
                  </a:lnTo>
                  <a:lnTo>
                    <a:pt x="3151" y="6010"/>
                  </a:lnTo>
                  <a:lnTo>
                    <a:pt x="3442" y="5816"/>
                  </a:lnTo>
                  <a:lnTo>
                    <a:pt x="3781" y="5671"/>
                  </a:lnTo>
                  <a:lnTo>
                    <a:pt x="4120" y="5574"/>
                  </a:lnTo>
                  <a:lnTo>
                    <a:pt x="4459" y="5477"/>
                  </a:lnTo>
                  <a:lnTo>
                    <a:pt x="4847" y="5429"/>
                  </a:lnTo>
                  <a:close/>
                  <a:moveTo>
                    <a:pt x="9984" y="13280"/>
                  </a:moveTo>
                  <a:lnTo>
                    <a:pt x="9984" y="14298"/>
                  </a:lnTo>
                  <a:lnTo>
                    <a:pt x="5622" y="14298"/>
                  </a:lnTo>
                  <a:lnTo>
                    <a:pt x="5622" y="13280"/>
                  </a:lnTo>
                  <a:close/>
                  <a:moveTo>
                    <a:pt x="10517" y="15315"/>
                  </a:moveTo>
                  <a:lnTo>
                    <a:pt x="10760" y="15364"/>
                  </a:lnTo>
                  <a:lnTo>
                    <a:pt x="11002" y="15509"/>
                  </a:lnTo>
                  <a:lnTo>
                    <a:pt x="11147" y="15752"/>
                  </a:lnTo>
                  <a:lnTo>
                    <a:pt x="11196" y="15994"/>
                  </a:lnTo>
                  <a:lnTo>
                    <a:pt x="11196" y="16333"/>
                  </a:lnTo>
                  <a:lnTo>
                    <a:pt x="1018" y="16333"/>
                  </a:lnTo>
                  <a:lnTo>
                    <a:pt x="1018" y="15315"/>
                  </a:lnTo>
                  <a:close/>
                  <a:moveTo>
                    <a:pt x="6786" y="0"/>
                  </a:moveTo>
                  <a:lnTo>
                    <a:pt x="6592" y="49"/>
                  </a:lnTo>
                  <a:lnTo>
                    <a:pt x="6446" y="146"/>
                  </a:lnTo>
                  <a:lnTo>
                    <a:pt x="6301" y="340"/>
                  </a:lnTo>
                  <a:lnTo>
                    <a:pt x="6301" y="534"/>
                  </a:lnTo>
                  <a:lnTo>
                    <a:pt x="6301" y="2036"/>
                  </a:lnTo>
                  <a:lnTo>
                    <a:pt x="6107" y="2084"/>
                  </a:lnTo>
                  <a:lnTo>
                    <a:pt x="5913" y="2181"/>
                  </a:lnTo>
                  <a:lnTo>
                    <a:pt x="5816" y="2375"/>
                  </a:lnTo>
                  <a:lnTo>
                    <a:pt x="5768" y="2569"/>
                  </a:lnTo>
                  <a:lnTo>
                    <a:pt x="5768" y="4411"/>
                  </a:lnTo>
                  <a:lnTo>
                    <a:pt x="5235" y="4411"/>
                  </a:lnTo>
                  <a:lnTo>
                    <a:pt x="4702" y="4459"/>
                  </a:lnTo>
                  <a:lnTo>
                    <a:pt x="4217" y="4508"/>
                  </a:lnTo>
                  <a:lnTo>
                    <a:pt x="3732" y="4653"/>
                  </a:lnTo>
                  <a:lnTo>
                    <a:pt x="3248" y="4798"/>
                  </a:lnTo>
                  <a:lnTo>
                    <a:pt x="2763" y="5041"/>
                  </a:lnTo>
                  <a:lnTo>
                    <a:pt x="2327" y="5283"/>
                  </a:lnTo>
                  <a:lnTo>
                    <a:pt x="1939" y="5574"/>
                  </a:lnTo>
                  <a:lnTo>
                    <a:pt x="1551" y="5962"/>
                  </a:lnTo>
                  <a:lnTo>
                    <a:pt x="1212" y="6349"/>
                  </a:lnTo>
                  <a:lnTo>
                    <a:pt x="873" y="6737"/>
                  </a:lnTo>
                  <a:lnTo>
                    <a:pt x="631" y="7173"/>
                  </a:lnTo>
                  <a:lnTo>
                    <a:pt x="388" y="7658"/>
                  </a:lnTo>
                  <a:lnTo>
                    <a:pt x="243" y="8094"/>
                  </a:lnTo>
                  <a:lnTo>
                    <a:pt x="97" y="8627"/>
                  </a:lnTo>
                  <a:lnTo>
                    <a:pt x="49" y="9112"/>
                  </a:lnTo>
                  <a:lnTo>
                    <a:pt x="1" y="9645"/>
                  </a:lnTo>
                  <a:lnTo>
                    <a:pt x="1" y="14831"/>
                  </a:lnTo>
                  <a:lnTo>
                    <a:pt x="1" y="16866"/>
                  </a:lnTo>
                  <a:lnTo>
                    <a:pt x="49" y="17060"/>
                  </a:lnTo>
                  <a:lnTo>
                    <a:pt x="146" y="17205"/>
                  </a:lnTo>
                  <a:lnTo>
                    <a:pt x="340" y="17302"/>
                  </a:lnTo>
                  <a:lnTo>
                    <a:pt x="534" y="17351"/>
                  </a:lnTo>
                  <a:lnTo>
                    <a:pt x="11681" y="17351"/>
                  </a:lnTo>
                  <a:lnTo>
                    <a:pt x="11874" y="17302"/>
                  </a:lnTo>
                  <a:lnTo>
                    <a:pt x="12068" y="17205"/>
                  </a:lnTo>
                  <a:lnTo>
                    <a:pt x="12165" y="17060"/>
                  </a:lnTo>
                  <a:lnTo>
                    <a:pt x="12214" y="16866"/>
                  </a:lnTo>
                  <a:lnTo>
                    <a:pt x="12214" y="15994"/>
                  </a:lnTo>
                  <a:lnTo>
                    <a:pt x="12165" y="15703"/>
                  </a:lnTo>
                  <a:lnTo>
                    <a:pt x="12117" y="15461"/>
                  </a:lnTo>
                  <a:lnTo>
                    <a:pt x="12020" y="15218"/>
                  </a:lnTo>
                  <a:lnTo>
                    <a:pt x="11874" y="14976"/>
                  </a:lnTo>
                  <a:lnTo>
                    <a:pt x="11681" y="14782"/>
                  </a:lnTo>
                  <a:lnTo>
                    <a:pt x="11487" y="14637"/>
                  </a:lnTo>
                  <a:lnTo>
                    <a:pt x="11293" y="14491"/>
                  </a:lnTo>
                  <a:lnTo>
                    <a:pt x="11002" y="14395"/>
                  </a:lnTo>
                  <a:lnTo>
                    <a:pt x="11002" y="12795"/>
                  </a:lnTo>
                  <a:lnTo>
                    <a:pt x="11002" y="12601"/>
                  </a:lnTo>
                  <a:lnTo>
                    <a:pt x="10857" y="12407"/>
                  </a:lnTo>
                  <a:lnTo>
                    <a:pt x="10711" y="12311"/>
                  </a:lnTo>
                  <a:lnTo>
                    <a:pt x="10517" y="12262"/>
                  </a:lnTo>
                  <a:lnTo>
                    <a:pt x="5089" y="12262"/>
                  </a:lnTo>
                  <a:lnTo>
                    <a:pt x="4895" y="12311"/>
                  </a:lnTo>
                  <a:lnTo>
                    <a:pt x="4750" y="12407"/>
                  </a:lnTo>
                  <a:lnTo>
                    <a:pt x="4605" y="12601"/>
                  </a:lnTo>
                  <a:lnTo>
                    <a:pt x="4605" y="12795"/>
                  </a:lnTo>
                  <a:lnTo>
                    <a:pt x="4605" y="14298"/>
                  </a:lnTo>
                  <a:lnTo>
                    <a:pt x="3054" y="14298"/>
                  </a:lnTo>
                  <a:lnTo>
                    <a:pt x="3054" y="9645"/>
                  </a:lnTo>
                  <a:lnTo>
                    <a:pt x="3102" y="9209"/>
                  </a:lnTo>
                  <a:lnTo>
                    <a:pt x="3248" y="8821"/>
                  </a:lnTo>
                  <a:lnTo>
                    <a:pt x="3442" y="8433"/>
                  </a:lnTo>
                  <a:lnTo>
                    <a:pt x="3684" y="8094"/>
                  </a:lnTo>
                  <a:lnTo>
                    <a:pt x="4023" y="7803"/>
                  </a:lnTo>
                  <a:lnTo>
                    <a:pt x="4411" y="7609"/>
                  </a:lnTo>
                  <a:lnTo>
                    <a:pt x="4799" y="7513"/>
                  </a:lnTo>
                  <a:lnTo>
                    <a:pt x="5235" y="7464"/>
                  </a:lnTo>
                  <a:lnTo>
                    <a:pt x="5768" y="7464"/>
                  </a:lnTo>
                  <a:lnTo>
                    <a:pt x="5768" y="9742"/>
                  </a:lnTo>
                  <a:lnTo>
                    <a:pt x="5816" y="9984"/>
                  </a:lnTo>
                  <a:lnTo>
                    <a:pt x="5913" y="10130"/>
                  </a:lnTo>
                  <a:lnTo>
                    <a:pt x="6107" y="10227"/>
                  </a:lnTo>
                  <a:lnTo>
                    <a:pt x="6301" y="10275"/>
                  </a:lnTo>
                  <a:lnTo>
                    <a:pt x="7319" y="10275"/>
                  </a:lnTo>
                  <a:lnTo>
                    <a:pt x="7319" y="10760"/>
                  </a:lnTo>
                  <a:lnTo>
                    <a:pt x="7319" y="10954"/>
                  </a:lnTo>
                  <a:lnTo>
                    <a:pt x="7464" y="11099"/>
                  </a:lnTo>
                  <a:lnTo>
                    <a:pt x="7610" y="11196"/>
                  </a:lnTo>
                  <a:lnTo>
                    <a:pt x="7803" y="11244"/>
                  </a:lnTo>
                  <a:lnTo>
                    <a:pt x="7997" y="11196"/>
                  </a:lnTo>
                  <a:lnTo>
                    <a:pt x="8143" y="11099"/>
                  </a:lnTo>
                  <a:lnTo>
                    <a:pt x="8288" y="10954"/>
                  </a:lnTo>
                  <a:lnTo>
                    <a:pt x="8337" y="10760"/>
                  </a:lnTo>
                  <a:lnTo>
                    <a:pt x="8337" y="10275"/>
                  </a:lnTo>
                  <a:lnTo>
                    <a:pt x="9306" y="10275"/>
                  </a:lnTo>
                  <a:lnTo>
                    <a:pt x="9548" y="10227"/>
                  </a:lnTo>
                  <a:lnTo>
                    <a:pt x="9694" y="10130"/>
                  </a:lnTo>
                  <a:lnTo>
                    <a:pt x="9790" y="9984"/>
                  </a:lnTo>
                  <a:lnTo>
                    <a:pt x="9839" y="9742"/>
                  </a:lnTo>
                  <a:lnTo>
                    <a:pt x="9839" y="2569"/>
                  </a:lnTo>
                  <a:lnTo>
                    <a:pt x="9790" y="2375"/>
                  </a:lnTo>
                  <a:lnTo>
                    <a:pt x="9694" y="2181"/>
                  </a:lnTo>
                  <a:lnTo>
                    <a:pt x="9548" y="2084"/>
                  </a:lnTo>
                  <a:lnTo>
                    <a:pt x="9306" y="2036"/>
                  </a:lnTo>
                  <a:lnTo>
                    <a:pt x="9306" y="534"/>
                  </a:lnTo>
                  <a:lnTo>
                    <a:pt x="9306" y="340"/>
                  </a:lnTo>
                  <a:lnTo>
                    <a:pt x="9160" y="146"/>
                  </a:lnTo>
                  <a:lnTo>
                    <a:pt x="9015" y="49"/>
                  </a:lnTo>
                  <a:lnTo>
                    <a:pt x="8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4"/>
            <p:cNvSpPr/>
            <p:nvPr/>
          </p:nvSpPr>
          <p:spPr>
            <a:xfrm>
              <a:off x="4193021" y="1451106"/>
              <a:ext cx="143510" cy="171986"/>
            </a:xfrm>
            <a:custGeom>
              <a:avLst/>
              <a:gdLst/>
              <a:ahLst/>
              <a:cxnLst/>
              <a:rect l="l" t="t" r="r" b="b"/>
              <a:pathLst>
                <a:path w="6350" h="7610" extrusionOk="0">
                  <a:moveTo>
                    <a:pt x="2520" y="1018"/>
                  </a:moveTo>
                  <a:lnTo>
                    <a:pt x="2956" y="1793"/>
                  </a:lnTo>
                  <a:lnTo>
                    <a:pt x="2520" y="2617"/>
                  </a:lnTo>
                  <a:lnTo>
                    <a:pt x="1551" y="2617"/>
                  </a:lnTo>
                  <a:lnTo>
                    <a:pt x="1115" y="1793"/>
                  </a:lnTo>
                  <a:lnTo>
                    <a:pt x="1551" y="1018"/>
                  </a:lnTo>
                  <a:close/>
                  <a:moveTo>
                    <a:pt x="2520" y="3635"/>
                  </a:moveTo>
                  <a:lnTo>
                    <a:pt x="2956" y="4459"/>
                  </a:lnTo>
                  <a:lnTo>
                    <a:pt x="2520" y="5234"/>
                  </a:lnTo>
                  <a:lnTo>
                    <a:pt x="1551" y="5234"/>
                  </a:lnTo>
                  <a:lnTo>
                    <a:pt x="1115" y="4459"/>
                  </a:lnTo>
                  <a:lnTo>
                    <a:pt x="1551" y="3635"/>
                  </a:lnTo>
                  <a:close/>
                  <a:moveTo>
                    <a:pt x="4798" y="4944"/>
                  </a:moveTo>
                  <a:lnTo>
                    <a:pt x="5283" y="5768"/>
                  </a:lnTo>
                  <a:lnTo>
                    <a:pt x="4798" y="6591"/>
                  </a:lnTo>
                  <a:lnTo>
                    <a:pt x="3877" y="6591"/>
                  </a:lnTo>
                  <a:lnTo>
                    <a:pt x="3393" y="5768"/>
                  </a:lnTo>
                  <a:lnTo>
                    <a:pt x="3877" y="4944"/>
                  </a:lnTo>
                  <a:close/>
                  <a:moveTo>
                    <a:pt x="1163" y="0"/>
                  </a:moveTo>
                  <a:lnTo>
                    <a:pt x="1018" y="49"/>
                  </a:lnTo>
                  <a:lnTo>
                    <a:pt x="921" y="146"/>
                  </a:lnTo>
                  <a:lnTo>
                    <a:pt x="824" y="243"/>
                  </a:lnTo>
                  <a:lnTo>
                    <a:pt x="97" y="1551"/>
                  </a:lnTo>
                  <a:lnTo>
                    <a:pt x="49" y="1696"/>
                  </a:lnTo>
                  <a:lnTo>
                    <a:pt x="0" y="1793"/>
                  </a:lnTo>
                  <a:lnTo>
                    <a:pt x="49" y="1939"/>
                  </a:lnTo>
                  <a:lnTo>
                    <a:pt x="97" y="2084"/>
                  </a:lnTo>
                  <a:lnTo>
                    <a:pt x="679" y="3150"/>
                  </a:lnTo>
                  <a:lnTo>
                    <a:pt x="97" y="4217"/>
                  </a:lnTo>
                  <a:lnTo>
                    <a:pt x="49" y="4314"/>
                  </a:lnTo>
                  <a:lnTo>
                    <a:pt x="0" y="4459"/>
                  </a:lnTo>
                  <a:lnTo>
                    <a:pt x="49" y="4556"/>
                  </a:lnTo>
                  <a:lnTo>
                    <a:pt x="97" y="4701"/>
                  </a:lnTo>
                  <a:lnTo>
                    <a:pt x="824" y="6010"/>
                  </a:lnTo>
                  <a:lnTo>
                    <a:pt x="921" y="6107"/>
                  </a:lnTo>
                  <a:lnTo>
                    <a:pt x="1018" y="6204"/>
                  </a:lnTo>
                  <a:lnTo>
                    <a:pt x="1163" y="6252"/>
                  </a:lnTo>
                  <a:lnTo>
                    <a:pt x="2520" y="6252"/>
                  </a:lnTo>
                  <a:lnTo>
                    <a:pt x="3102" y="7318"/>
                  </a:lnTo>
                  <a:lnTo>
                    <a:pt x="3199" y="7464"/>
                  </a:lnTo>
                  <a:lnTo>
                    <a:pt x="3296" y="7512"/>
                  </a:lnTo>
                  <a:lnTo>
                    <a:pt x="3441" y="7561"/>
                  </a:lnTo>
                  <a:lnTo>
                    <a:pt x="3587" y="7609"/>
                  </a:lnTo>
                  <a:lnTo>
                    <a:pt x="5089" y="7609"/>
                  </a:lnTo>
                  <a:lnTo>
                    <a:pt x="5234" y="7561"/>
                  </a:lnTo>
                  <a:lnTo>
                    <a:pt x="5331" y="7512"/>
                  </a:lnTo>
                  <a:lnTo>
                    <a:pt x="5428" y="7464"/>
                  </a:lnTo>
                  <a:lnTo>
                    <a:pt x="5525" y="7318"/>
                  </a:lnTo>
                  <a:lnTo>
                    <a:pt x="6301" y="6010"/>
                  </a:lnTo>
                  <a:lnTo>
                    <a:pt x="6349" y="5913"/>
                  </a:lnTo>
                  <a:lnTo>
                    <a:pt x="6349" y="5768"/>
                  </a:lnTo>
                  <a:lnTo>
                    <a:pt x="6349" y="5622"/>
                  </a:lnTo>
                  <a:lnTo>
                    <a:pt x="6301" y="5525"/>
                  </a:lnTo>
                  <a:lnTo>
                    <a:pt x="5525" y="4217"/>
                  </a:lnTo>
                  <a:lnTo>
                    <a:pt x="5428" y="4071"/>
                  </a:lnTo>
                  <a:lnTo>
                    <a:pt x="5331" y="4023"/>
                  </a:lnTo>
                  <a:lnTo>
                    <a:pt x="5234" y="3974"/>
                  </a:lnTo>
                  <a:lnTo>
                    <a:pt x="5089" y="3926"/>
                  </a:lnTo>
                  <a:lnTo>
                    <a:pt x="3877" y="3926"/>
                  </a:lnTo>
                  <a:lnTo>
                    <a:pt x="3393" y="3150"/>
                  </a:lnTo>
                  <a:lnTo>
                    <a:pt x="4023" y="2084"/>
                  </a:lnTo>
                  <a:lnTo>
                    <a:pt x="4071" y="1939"/>
                  </a:lnTo>
                  <a:lnTo>
                    <a:pt x="4071" y="1793"/>
                  </a:lnTo>
                  <a:lnTo>
                    <a:pt x="4071" y="1696"/>
                  </a:lnTo>
                  <a:lnTo>
                    <a:pt x="4023" y="1551"/>
                  </a:lnTo>
                  <a:lnTo>
                    <a:pt x="3247" y="243"/>
                  </a:lnTo>
                  <a:lnTo>
                    <a:pt x="3150" y="146"/>
                  </a:lnTo>
                  <a:lnTo>
                    <a:pt x="3053" y="49"/>
                  </a:lnTo>
                  <a:lnTo>
                    <a:pt x="29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44"/>
          <p:cNvGrpSpPr/>
          <p:nvPr/>
        </p:nvGrpSpPr>
        <p:grpSpPr>
          <a:xfrm>
            <a:off x="6922659" y="1788598"/>
            <a:ext cx="385579" cy="392133"/>
            <a:chOff x="1363817" y="2636227"/>
            <a:chExt cx="385579" cy="392133"/>
          </a:xfrm>
        </p:grpSpPr>
        <p:sp>
          <p:nvSpPr>
            <p:cNvPr id="515" name="Google Shape;515;p44"/>
            <p:cNvSpPr/>
            <p:nvPr/>
          </p:nvSpPr>
          <p:spPr>
            <a:xfrm>
              <a:off x="1672691" y="2704117"/>
              <a:ext cx="56997" cy="23029"/>
            </a:xfrm>
            <a:custGeom>
              <a:avLst/>
              <a:gdLst/>
              <a:ahLst/>
              <a:cxnLst/>
              <a:rect l="l" t="t" r="r" b="b"/>
              <a:pathLst>
                <a:path w="2522" h="1019" extrusionOk="0">
                  <a:moveTo>
                    <a:pt x="486" y="1"/>
                  </a:moveTo>
                  <a:lnTo>
                    <a:pt x="292" y="49"/>
                  </a:lnTo>
                  <a:lnTo>
                    <a:pt x="146" y="146"/>
                  </a:lnTo>
                  <a:lnTo>
                    <a:pt x="49" y="292"/>
                  </a:lnTo>
                  <a:lnTo>
                    <a:pt x="1" y="486"/>
                  </a:lnTo>
                  <a:lnTo>
                    <a:pt x="49" y="679"/>
                  </a:lnTo>
                  <a:lnTo>
                    <a:pt x="146" y="873"/>
                  </a:lnTo>
                  <a:lnTo>
                    <a:pt x="292" y="970"/>
                  </a:lnTo>
                  <a:lnTo>
                    <a:pt x="486" y="1019"/>
                  </a:lnTo>
                  <a:lnTo>
                    <a:pt x="1988" y="1019"/>
                  </a:lnTo>
                  <a:lnTo>
                    <a:pt x="2182" y="970"/>
                  </a:lnTo>
                  <a:lnTo>
                    <a:pt x="2376" y="873"/>
                  </a:lnTo>
                  <a:lnTo>
                    <a:pt x="2473" y="679"/>
                  </a:lnTo>
                  <a:lnTo>
                    <a:pt x="2521" y="486"/>
                  </a:lnTo>
                  <a:lnTo>
                    <a:pt x="2473" y="292"/>
                  </a:lnTo>
                  <a:lnTo>
                    <a:pt x="2376" y="146"/>
                  </a:lnTo>
                  <a:lnTo>
                    <a:pt x="2182" y="49"/>
                  </a:lnTo>
                  <a:lnTo>
                    <a:pt x="19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4"/>
            <p:cNvSpPr/>
            <p:nvPr/>
          </p:nvSpPr>
          <p:spPr>
            <a:xfrm>
              <a:off x="1665030" y="2754515"/>
              <a:ext cx="50421" cy="40544"/>
            </a:xfrm>
            <a:custGeom>
              <a:avLst/>
              <a:gdLst/>
              <a:ahLst/>
              <a:cxnLst/>
              <a:rect l="l" t="t" r="r" b="b"/>
              <a:pathLst>
                <a:path w="2231" h="1794" extrusionOk="0">
                  <a:moveTo>
                    <a:pt x="388" y="0"/>
                  </a:moveTo>
                  <a:lnTo>
                    <a:pt x="195" y="49"/>
                  </a:lnTo>
                  <a:lnTo>
                    <a:pt x="49" y="194"/>
                  </a:lnTo>
                  <a:lnTo>
                    <a:pt x="1" y="388"/>
                  </a:lnTo>
                  <a:lnTo>
                    <a:pt x="1" y="582"/>
                  </a:lnTo>
                  <a:lnTo>
                    <a:pt x="49" y="776"/>
                  </a:lnTo>
                  <a:lnTo>
                    <a:pt x="195" y="921"/>
                  </a:lnTo>
                  <a:lnTo>
                    <a:pt x="1455" y="1697"/>
                  </a:lnTo>
                  <a:lnTo>
                    <a:pt x="1649" y="1794"/>
                  </a:lnTo>
                  <a:lnTo>
                    <a:pt x="1842" y="1794"/>
                  </a:lnTo>
                  <a:lnTo>
                    <a:pt x="2036" y="1697"/>
                  </a:lnTo>
                  <a:lnTo>
                    <a:pt x="2182" y="1551"/>
                  </a:lnTo>
                  <a:lnTo>
                    <a:pt x="2230" y="1357"/>
                  </a:lnTo>
                  <a:lnTo>
                    <a:pt x="2230" y="1163"/>
                  </a:lnTo>
                  <a:lnTo>
                    <a:pt x="2182" y="1018"/>
                  </a:lnTo>
                  <a:lnTo>
                    <a:pt x="2036" y="873"/>
                  </a:lnTo>
                  <a:lnTo>
                    <a:pt x="776" y="49"/>
                  </a:lnTo>
                  <a:lnTo>
                    <a:pt x="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4"/>
            <p:cNvSpPr/>
            <p:nvPr/>
          </p:nvSpPr>
          <p:spPr>
            <a:xfrm>
              <a:off x="1665030" y="2636227"/>
              <a:ext cx="50421" cy="40544"/>
            </a:xfrm>
            <a:custGeom>
              <a:avLst/>
              <a:gdLst/>
              <a:ahLst/>
              <a:cxnLst/>
              <a:rect l="l" t="t" r="r" b="b"/>
              <a:pathLst>
                <a:path w="2231" h="1794" extrusionOk="0">
                  <a:moveTo>
                    <a:pt x="1649" y="0"/>
                  </a:moveTo>
                  <a:lnTo>
                    <a:pt x="1455" y="49"/>
                  </a:lnTo>
                  <a:lnTo>
                    <a:pt x="195" y="872"/>
                  </a:lnTo>
                  <a:lnTo>
                    <a:pt x="49" y="1018"/>
                  </a:lnTo>
                  <a:lnTo>
                    <a:pt x="1" y="1212"/>
                  </a:lnTo>
                  <a:lnTo>
                    <a:pt x="1" y="1406"/>
                  </a:lnTo>
                  <a:lnTo>
                    <a:pt x="49" y="1551"/>
                  </a:lnTo>
                  <a:lnTo>
                    <a:pt x="146" y="1696"/>
                  </a:lnTo>
                  <a:lnTo>
                    <a:pt x="243" y="1745"/>
                  </a:lnTo>
                  <a:lnTo>
                    <a:pt x="388" y="1793"/>
                  </a:lnTo>
                  <a:lnTo>
                    <a:pt x="631" y="1793"/>
                  </a:lnTo>
                  <a:lnTo>
                    <a:pt x="776" y="1745"/>
                  </a:lnTo>
                  <a:lnTo>
                    <a:pt x="2036" y="921"/>
                  </a:lnTo>
                  <a:lnTo>
                    <a:pt x="2182" y="776"/>
                  </a:lnTo>
                  <a:lnTo>
                    <a:pt x="2230" y="582"/>
                  </a:lnTo>
                  <a:lnTo>
                    <a:pt x="2230" y="388"/>
                  </a:lnTo>
                  <a:lnTo>
                    <a:pt x="2182" y="242"/>
                  </a:lnTo>
                  <a:lnTo>
                    <a:pt x="2036" y="97"/>
                  </a:lnTo>
                  <a:lnTo>
                    <a:pt x="18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4"/>
            <p:cNvSpPr/>
            <p:nvPr/>
          </p:nvSpPr>
          <p:spPr>
            <a:xfrm>
              <a:off x="1383547" y="2704117"/>
              <a:ext cx="56975" cy="23029"/>
            </a:xfrm>
            <a:custGeom>
              <a:avLst/>
              <a:gdLst/>
              <a:ahLst/>
              <a:cxnLst/>
              <a:rect l="l" t="t" r="r" b="b"/>
              <a:pathLst>
                <a:path w="2521" h="1019" extrusionOk="0">
                  <a:moveTo>
                    <a:pt x="485" y="1"/>
                  </a:moveTo>
                  <a:lnTo>
                    <a:pt x="291" y="49"/>
                  </a:lnTo>
                  <a:lnTo>
                    <a:pt x="146" y="146"/>
                  </a:lnTo>
                  <a:lnTo>
                    <a:pt x="49" y="292"/>
                  </a:lnTo>
                  <a:lnTo>
                    <a:pt x="0" y="486"/>
                  </a:lnTo>
                  <a:lnTo>
                    <a:pt x="49" y="679"/>
                  </a:lnTo>
                  <a:lnTo>
                    <a:pt x="146" y="873"/>
                  </a:lnTo>
                  <a:lnTo>
                    <a:pt x="291" y="970"/>
                  </a:lnTo>
                  <a:lnTo>
                    <a:pt x="485" y="1019"/>
                  </a:lnTo>
                  <a:lnTo>
                    <a:pt x="1987" y="1019"/>
                  </a:lnTo>
                  <a:lnTo>
                    <a:pt x="2181" y="970"/>
                  </a:lnTo>
                  <a:lnTo>
                    <a:pt x="2327" y="873"/>
                  </a:lnTo>
                  <a:lnTo>
                    <a:pt x="2472" y="679"/>
                  </a:lnTo>
                  <a:lnTo>
                    <a:pt x="2520" y="486"/>
                  </a:lnTo>
                  <a:lnTo>
                    <a:pt x="2472" y="292"/>
                  </a:lnTo>
                  <a:lnTo>
                    <a:pt x="2327" y="146"/>
                  </a:lnTo>
                  <a:lnTo>
                    <a:pt x="2181" y="49"/>
                  </a:lnTo>
                  <a:lnTo>
                    <a:pt x="19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4"/>
            <p:cNvSpPr/>
            <p:nvPr/>
          </p:nvSpPr>
          <p:spPr>
            <a:xfrm>
              <a:off x="1396677" y="2754515"/>
              <a:ext cx="51505" cy="40544"/>
            </a:xfrm>
            <a:custGeom>
              <a:avLst/>
              <a:gdLst/>
              <a:ahLst/>
              <a:cxnLst/>
              <a:rect l="l" t="t" r="r" b="b"/>
              <a:pathLst>
                <a:path w="2279" h="1794" extrusionOk="0">
                  <a:moveTo>
                    <a:pt x="1697" y="0"/>
                  </a:moveTo>
                  <a:lnTo>
                    <a:pt x="1503" y="49"/>
                  </a:lnTo>
                  <a:lnTo>
                    <a:pt x="243" y="873"/>
                  </a:lnTo>
                  <a:lnTo>
                    <a:pt x="98" y="1018"/>
                  </a:lnTo>
                  <a:lnTo>
                    <a:pt x="1" y="1163"/>
                  </a:lnTo>
                  <a:lnTo>
                    <a:pt x="1" y="1357"/>
                  </a:lnTo>
                  <a:lnTo>
                    <a:pt x="98" y="1551"/>
                  </a:lnTo>
                  <a:lnTo>
                    <a:pt x="146" y="1648"/>
                  </a:lnTo>
                  <a:lnTo>
                    <a:pt x="292" y="1745"/>
                  </a:lnTo>
                  <a:lnTo>
                    <a:pt x="389" y="1794"/>
                  </a:lnTo>
                  <a:lnTo>
                    <a:pt x="631" y="1794"/>
                  </a:lnTo>
                  <a:lnTo>
                    <a:pt x="776" y="1697"/>
                  </a:lnTo>
                  <a:lnTo>
                    <a:pt x="2036" y="921"/>
                  </a:lnTo>
                  <a:lnTo>
                    <a:pt x="2182" y="776"/>
                  </a:lnTo>
                  <a:lnTo>
                    <a:pt x="2279" y="582"/>
                  </a:lnTo>
                  <a:lnTo>
                    <a:pt x="2279" y="388"/>
                  </a:lnTo>
                  <a:lnTo>
                    <a:pt x="2182" y="194"/>
                  </a:lnTo>
                  <a:lnTo>
                    <a:pt x="2036" y="49"/>
                  </a:lnTo>
                  <a:lnTo>
                    <a:pt x="18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4"/>
            <p:cNvSpPr/>
            <p:nvPr/>
          </p:nvSpPr>
          <p:spPr>
            <a:xfrm>
              <a:off x="1396677" y="2636227"/>
              <a:ext cx="51505" cy="40544"/>
            </a:xfrm>
            <a:custGeom>
              <a:avLst/>
              <a:gdLst/>
              <a:ahLst/>
              <a:cxnLst/>
              <a:rect l="l" t="t" r="r" b="b"/>
              <a:pathLst>
                <a:path w="2279" h="1794" extrusionOk="0">
                  <a:moveTo>
                    <a:pt x="389" y="0"/>
                  </a:moveTo>
                  <a:lnTo>
                    <a:pt x="243" y="97"/>
                  </a:lnTo>
                  <a:lnTo>
                    <a:pt x="98" y="242"/>
                  </a:lnTo>
                  <a:lnTo>
                    <a:pt x="1" y="388"/>
                  </a:lnTo>
                  <a:lnTo>
                    <a:pt x="1" y="582"/>
                  </a:lnTo>
                  <a:lnTo>
                    <a:pt x="98" y="776"/>
                  </a:lnTo>
                  <a:lnTo>
                    <a:pt x="243" y="921"/>
                  </a:lnTo>
                  <a:lnTo>
                    <a:pt x="1503" y="1745"/>
                  </a:lnTo>
                  <a:lnTo>
                    <a:pt x="1600" y="1793"/>
                  </a:lnTo>
                  <a:lnTo>
                    <a:pt x="1891" y="1793"/>
                  </a:lnTo>
                  <a:lnTo>
                    <a:pt x="1988" y="1745"/>
                  </a:lnTo>
                  <a:lnTo>
                    <a:pt x="2085" y="1696"/>
                  </a:lnTo>
                  <a:lnTo>
                    <a:pt x="2182" y="1551"/>
                  </a:lnTo>
                  <a:lnTo>
                    <a:pt x="2279" y="1406"/>
                  </a:lnTo>
                  <a:lnTo>
                    <a:pt x="2279" y="1212"/>
                  </a:lnTo>
                  <a:lnTo>
                    <a:pt x="2182" y="1018"/>
                  </a:lnTo>
                  <a:lnTo>
                    <a:pt x="2036" y="872"/>
                  </a:lnTo>
                  <a:lnTo>
                    <a:pt x="776" y="49"/>
                  </a:lnTo>
                  <a:lnTo>
                    <a:pt x="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4"/>
            <p:cNvSpPr/>
            <p:nvPr/>
          </p:nvSpPr>
          <p:spPr>
            <a:xfrm>
              <a:off x="1363817" y="2636227"/>
              <a:ext cx="385579" cy="392133"/>
            </a:xfrm>
            <a:custGeom>
              <a:avLst/>
              <a:gdLst/>
              <a:ahLst/>
              <a:cxnLst/>
              <a:rect l="l" t="t" r="r" b="b"/>
              <a:pathLst>
                <a:path w="17061" h="17351" extrusionOk="0">
                  <a:moveTo>
                    <a:pt x="9161" y="1018"/>
                  </a:moveTo>
                  <a:lnTo>
                    <a:pt x="9645" y="1066"/>
                  </a:lnTo>
                  <a:lnTo>
                    <a:pt x="10082" y="1163"/>
                  </a:lnTo>
                  <a:lnTo>
                    <a:pt x="10469" y="1406"/>
                  </a:lnTo>
                  <a:lnTo>
                    <a:pt x="10809" y="1696"/>
                  </a:lnTo>
                  <a:lnTo>
                    <a:pt x="11099" y="2036"/>
                  </a:lnTo>
                  <a:lnTo>
                    <a:pt x="11342" y="2423"/>
                  </a:lnTo>
                  <a:lnTo>
                    <a:pt x="11487" y="2860"/>
                  </a:lnTo>
                  <a:lnTo>
                    <a:pt x="11536" y="3296"/>
                  </a:lnTo>
                  <a:lnTo>
                    <a:pt x="11487" y="3780"/>
                  </a:lnTo>
                  <a:lnTo>
                    <a:pt x="11342" y="4265"/>
                  </a:lnTo>
                  <a:lnTo>
                    <a:pt x="11099" y="4653"/>
                  </a:lnTo>
                  <a:lnTo>
                    <a:pt x="10809" y="5040"/>
                  </a:lnTo>
                  <a:lnTo>
                    <a:pt x="10518" y="5331"/>
                  </a:lnTo>
                  <a:lnTo>
                    <a:pt x="10275" y="5622"/>
                  </a:lnTo>
                  <a:lnTo>
                    <a:pt x="10082" y="5961"/>
                  </a:lnTo>
                  <a:lnTo>
                    <a:pt x="9888" y="6301"/>
                  </a:lnTo>
                  <a:lnTo>
                    <a:pt x="9742" y="6640"/>
                  </a:lnTo>
                  <a:lnTo>
                    <a:pt x="9597" y="7028"/>
                  </a:lnTo>
                  <a:lnTo>
                    <a:pt x="9500" y="7367"/>
                  </a:lnTo>
                  <a:lnTo>
                    <a:pt x="9452" y="7754"/>
                  </a:lnTo>
                  <a:lnTo>
                    <a:pt x="9015" y="7754"/>
                  </a:lnTo>
                  <a:lnTo>
                    <a:pt x="9015" y="4944"/>
                  </a:lnTo>
                  <a:lnTo>
                    <a:pt x="9452" y="4798"/>
                  </a:lnTo>
                  <a:lnTo>
                    <a:pt x="9888" y="4556"/>
                  </a:lnTo>
                  <a:lnTo>
                    <a:pt x="9985" y="4410"/>
                  </a:lnTo>
                  <a:lnTo>
                    <a:pt x="10082" y="4217"/>
                  </a:lnTo>
                  <a:lnTo>
                    <a:pt x="10082" y="4023"/>
                  </a:lnTo>
                  <a:lnTo>
                    <a:pt x="9985" y="3829"/>
                  </a:lnTo>
                  <a:lnTo>
                    <a:pt x="9839" y="3732"/>
                  </a:lnTo>
                  <a:lnTo>
                    <a:pt x="9645" y="3635"/>
                  </a:lnTo>
                  <a:lnTo>
                    <a:pt x="9452" y="3635"/>
                  </a:lnTo>
                  <a:lnTo>
                    <a:pt x="9258" y="3732"/>
                  </a:lnTo>
                  <a:lnTo>
                    <a:pt x="9112" y="3829"/>
                  </a:lnTo>
                  <a:lnTo>
                    <a:pt x="8918" y="3926"/>
                  </a:lnTo>
                  <a:lnTo>
                    <a:pt x="8725" y="3974"/>
                  </a:lnTo>
                  <a:lnTo>
                    <a:pt x="8337" y="3974"/>
                  </a:lnTo>
                  <a:lnTo>
                    <a:pt x="8143" y="3926"/>
                  </a:lnTo>
                  <a:lnTo>
                    <a:pt x="7949" y="3829"/>
                  </a:lnTo>
                  <a:lnTo>
                    <a:pt x="7755" y="3732"/>
                  </a:lnTo>
                  <a:lnTo>
                    <a:pt x="7610" y="3635"/>
                  </a:lnTo>
                  <a:lnTo>
                    <a:pt x="7416" y="3635"/>
                  </a:lnTo>
                  <a:lnTo>
                    <a:pt x="7222" y="3732"/>
                  </a:lnTo>
                  <a:lnTo>
                    <a:pt x="7077" y="3829"/>
                  </a:lnTo>
                  <a:lnTo>
                    <a:pt x="6980" y="4023"/>
                  </a:lnTo>
                  <a:lnTo>
                    <a:pt x="6980" y="4217"/>
                  </a:lnTo>
                  <a:lnTo>
                    <a:pt x="7028" y="4410"/>
                  </a:lnTo>
                  <a:lnTo>
                    <a:pt x="7174" y="4556"/>
                  </a:lnTo>
                  <a:lnTo>
                    <a:pt x="7561" y="4798"/>
                  </a:lnTo>
                  <a:lnTo>
                    <a:pt x="7998" y="4944"/>
                  </a:lnTo>
                  <a:lnTo>
                    <a:pt x="7998" y="7754"/>
                  </a:lnTo>
                  <a:lnTo>
                    <a:pt x="7561" y="7754"/>
                  </a:lnTo>
                  <a:lnTo>
                    <a:pt x="7513" y="7415"/>
                  </a:lnTo>
                  <a:lnTo>
                    <a:pt x="7416" y="7028"/>
                  </a:lnTo>
                  <a:lnTo>
                    <a:pt x="7271" y="6640"/>
                  </a:lnTo>
                  <a:lnTo>
                    <a:pt x="7125" y="6301"/>
                  </a:lnTo>
                  <a:lnTo>
                    <a:pt x="6931" y="5961"/>
                  </a:lnTo>
                  <a:lnTo>
                    <a:pt x="6737" y="5622"/>
                  </a:lnTo>
                  <a:lnTo>
                    <a:pt x="6495" y="5283"/>
                  </a:lnTo>
                  <a:lnTo>
                    <a:pt x="6204" y="4992"/>
                  </a:lnTo>
                  <a:lnTo>
                    <a:pt x="5914" y="4653"/>
                  </a:lnTo>
                  <a:lnTo>
                    <a:pt x="5671" y="4265"/>
                  </a:lnTo>
                  <a:lnTo>
                    <a:pt x="5574" y="3829"/>
                  </a:lnTo>
                  <a:lnTo>
                    <a:pt x="5526" y="3344"/>
                  </a:lnTo>
                  <a:lnTo>
                    <a:pt x="5526" y="2860"/>
                  </a:lnTo>
                  <a:lnTo>
                    <a:pt x="5671" y="2423"/>
                  </a:lnTo>
                  <a:lnTo>
                    <a:pt x="5914" y="2036"/>
                  </a:lnTo>
                  <a:lnTo>
                    <a:pt x="6204" y="1696"/>
                  </a:lnTo>
                  <a:lnTo>
                    <a:pt x="6544" y="1406"/>
                  </a:lnTo>
                  <a:lnTo>
                    <a:pt x="6931" y="1163"/>
                  </a:lnTo>
                  <a:lnTo>
                    <a:pt x="7368" y="1066"/>
                  </a:lnTo>
                  <a:lnTo>
                    <a:pt x="7852" y="1018"/>
                  </a:lnTo>
                  <a:close/>
                  <a:moveTo>
                    <a:pt x="9452" y="8772"/>
                  </a:moveTo>
                  <a:lnTo>
                    <a:pt x="9452" y="9596"/>
                  </a:lnTo>
                  <a:lnTo>
                    <a:pt x="8531" y="10517"/>
                  </a:lnTo>
                  <a:lnTo>
                    <a:pt x="7610" y="9596"/>
                  </a:lnTo>
                  <a:lnTo>
                    <a:pt x="7610" y="8772"/>
                  </a:lnTo>
                  <a:close/>
                  <a:moveTo>
                    <a:pt x="7077" y="10565"/>
                  </a:moveTo>
                  <a:lnTo>
                    <a:pt x="7804" y="11244"/>
                  </a:lnTo>
                  <a:lnTo>
                    <a:pt x="6059" y="12989"/>
                  </a:lnTo>
                  <a:lnTo>
                    <a:pt x="5332" y="12310"/>
                  </a:lnTo>
                  <a:lnTo>
                    <a:pt x="7077" y="10565"/>
                  </a:lnTo>
                  <a:close/>
                  <a:moveTo>
                    <a:pt x="9936" y="10565"/>
                  </a:moveTo>
                  <a:lnTo>
                    <a:pt x="11681" y="12310"/>
                  </a:lnTo>
                  <a:lnTo>
                    <a:pt x="10954" y="12989"/>
                  </a:lnTo>
                  <a:lnTo>
                    <a:pt x="9209" y="11244"/>
                  </a:lnTo>
                  <a:lnTo>
                    <a:pt x="9936" y="10565"/>
                  </a:lnTo>
                  <a:close/>
                  <a:moveTo>
                    <a:pt x="7998" y="12504"/>
                  </a:moveTo>
                  <a:lnTo>
                    <a:pt x="7998" y="16333"/>
                  </a:lnTo>
                  <a:lnTo>
                    <a:pt x="1212" y="16333"/>
                  </a:lnTo>
                  <a:lnTo>
                    <a:pt x="2085" y="14103"/>
                  </a:lnTo>
                  <a:lnTo>
                    <a:pt x="2376" y="13716"/>
                  </a:lnTo>
                  <a:lnTo>
                    <a:pt x="2715" y="13376"/>
                  </a:lnTo>
                  <a:lnTo>
                    <a:pt x="3103" y="13134"/>
                  </a:lnTo>
                  <a:lnTo>
                    <a:pt x="3490" y="12989"/>
                  </a:lnTo>
                  <a:lnTo>
                    <a:pt x="4314" y="12698"/>
                  </a:lnTo>
                  <a:lnTo>
                    <a:pt x="5720" y="14103"/>
                  </a:lnTo>
                  <a:lnTo>
                    <a:pt x="5865" y="14200"/>
                  </a:lnTo>
                  <a:lnTo>
                    <a:pt x="6059" y="14249"/>
                  </a:lnTo>
                  <a:lnTo>
                    <a:pt x="6253" y="14200"/>
                  </a:lnTo>
                  <a:lnTo>
                    <a:pt x="6447" y="14103"/>
                  </a:lnTo>
                  <a:lnTo>
                    <a:pt x="7998" y="12504"/>
                  </a:lnTo>
                  <a:close/>
                  <a:moveTo>
                    <a:pt x="9015" y="12504"/>
                  </a:moveTo>
                  <a:lnTo>
                    <a:pt x="10615" y="14103"/>
                  </a:lnTo>
                  <a:lnTo>
                    <a:pt x="10760" y="14200"/>
                  </a:lnTo>
                  <a:lnTo>
                    <a:pt x="10954" y="14249"/>
                  </a:lnTo>
                  <a:lnTo>
                    <a:pt x="11148" y="14200"/>
                  </a:lnTo>
                  <a:lnTo>
                    <a:pt x="11342" y="14103"/>
                  </a:lnTo>
                  <a:lnTo>
                    <a:pt x="12699" y="12698"/>
                  </a:lnTo>
                  <a:lnTo>
                    <a:pt x="13523" y="12989"/>
                  </a:lnTo>
                  <a:lnTo>
                    <a:pt x="13959" y="13134"/>
                  </a:lnTo>
                  <a:lnTo>
                    <a:pt x="14346" y="13376"/>
                  </a:lnTo>
                  <a:lnTo>
                    <a:pt x="14686" y="13716"/>
                  </a:lnTo>
                  <a:lnTo>
                    <a:pt x="14928" y="14103"/>
                  </a:lnTo>
                  <a:lnTo>
                    <a:pt x="15800" y="16333"/>
                  </a:lnTo>
                  <a:lnTo>
                    <a:pt x="9015" y="16333"/>
                  </a:lnTo>
                  <a:lnTo>
                    <a:pt x="9015" y="12504"/>
                  </a:lnTo>
                  <a:close/>
                  <a:moveTo>
                    <a:pt x="7513" y="0"/>
                  </a:moveTo>
                  <a:lnTo>
                    <a:pt x="7174" y="49"/>
                  </a:lnTo>
                  <a:lnTo>
                    <a:pt x="6883" y="146"/>
                  </a:lnTo>
                  <a:lnTo>
                    <a:pt x="6544" y="242"/>
                  </a:lnTo>
                  <a:lnTo>
                    <a:pt x="6253" y="388"/>
                  </a:lnTo>
                  <a:lnTo>
                    <a:pt x="5962" y="533"/>
                  </a:lnTo>
                  <a:lnTo>
                    <a:pt x="5720" y="727"/>
                  </a:lnTo>
                  <a:lnTo>
                    <a:pt x="5477" y="969"/>
                  </a:lnTo>
                  <a:lnTo>
                    <a:pt x="5235" y="1212"/>
                  </a:lnTo>
                  <a:lnTo>
                    <a:pt x="5041" y="1503"/>
                  </a:lnTo>
                  <a:lnTo>
                    <a:pt x="4896" y="1745"/>
                  </a:lnTo>
                  <a:lnTo>
                    <a:pt x="4750" y="2036"/>
                  </a:lnTo>
                  <a:lnTo>
                    <a:pt x="4653" y="2375"/>
                  </a:lnTo>
                  <a:lnTo>
                    <a:pt x="4557" y="2666"/>
                  </a:lnTo>
                  <a:lnTo>
                    <a:pt x="4508" y="3005"/>
                  </a:lnTo>
                  <a:lnTo>
                    <a:pt x="4508" y="3344"/>
                  </a:lnTo>
                  <a:lnTo>
                    <a:pt x="4508" y="3683"/>
                  </a:lnTo>
                  <a:lnTo>
                    <a:pt x="4557" y="4023"/>
                  </a:lnTo>
                  <a:lnTo>
                    <a:pt x="4653" y="4313"/>
                  </a:lnTo>
                  <a:lnTo>
                    <a:pt x="4750" y="4653"/>
                  </a:lnTo>
                  <a:lnTo>
                    <a:pt x="4896" y="4944"/>
                  </a:lnTo>
                  <a:lnTo>
                    <a:pt x="5090" y="5234"/>
                  </a:lnTo>
                  <a:lnTo>
                    <a:pt x="5284" y="5477"/>
                  </a:lnTo>
                  <a:lnTo>
                    <a:pt x="5477" y="5767"/>
                  </a:lnTo>
                  <a:lnTo>
                    <a:pt x="5768" y="6010"/>
                  </a:lnTo>
                  <a:lnTo>
                    <a:pt x="5962" y="6301"/>
                  </a:lnTo>
                  <a:lnTo>
                    <a:pt x="6156" y="6591"/>
                  </a:lnTo>
                  <a:lnTo>
                    <a:pt x="6301" y="6931"/>
                  </a:lnTo>
                  <a:lnTo>
                    <a:pt x="6447" y="7221"/>
                  </a:lnTo>
                  <a:lnTo>
                    <a:pt x="6495" y="7609"/>
                  </a:lnTo>
                  <a:lnTo>
                    <a:pt x="6592" y="7948"/>
                  </a:lnTo>
                  <a:lnTo>
                    <a:pt x="6592" y="8288"/>
                  </a:lnTo>
                  <a:lnTo>
                    <a:pt x="6592" y="9596"/>
                  </a:lnTo>
                  <a:lnTo>
                    <a:pt x="4653" y="11583"/>
                  </a:lnTo>
                  <a:lnTo>
                    <a:pt x="3200" y="11971"/>
                  </a:lnTo>
                  <a:lnTo>
                    <a:pt x="2909" y="12116"/>
                  </a:lnTo>
                  <a:lnTo>
                    <a:pt x="2618" y="12262"/>
                  </a:lnTo>
                  <a:lnTo>
                    <a:pt x="2327" y="12407"/>
                  </a:lnTo>
                  <a:lnTo>
                    <a:pt x="2036" y="12601"/>
                  </a:lnTo>
                  <a:lnTo>
                    <a:pt x="1794" y="12843"/>
                  </a:lnTo>
                  <a:lnTo>
                    <a:pt x="1552" y="13086"/>
                  </a:lnTo>
                  <a:lnTo>
                    <a:pt x="1358" y="13328"/>
                  </a:lnTo>
                  <a:lnTo>
                    <a:pt x="1212" y="13619"/>
                  </a:lnTo>
                  <a:lnTo>
                    <a:pt x="1164" y="13667"/>
                  </a:lnTo>
                  <a:lnTo>
                    <a:pt x="1" y="16624"/>
                  </a:lnTo>
                  <a:lnTo>
                    <a:pt x="1" y="16769"/>
                  </a:lnTo>
                  <a:lnTo>
                    <a:pt x="1" y="16866"/>
                  </a:lnTo>
                  <a:lnTo>
                    <a:pt x="1" y="17011"/>
                  </a:lnTo>
                  <a:lnTo>
                    <a:pt x="49" y="17108"/>
                  </a:lnTo>
                  <a:lnTo>
                    <a:pt x="146" y="17205"/>
                  </a:lnTo>
                  <a:lnTo>
                    <a:pt x="243" y="17254"/>
                  </a:lnTo>
                  <a:lnTo>
                    <a:pt x="389" y="17302"/>
                  </a:lnTo>
                  <a:lnTo>
                    <a:pt x="485" y="17351"/>
                  </a:lnTo>
                  <a:lnTo>
                    <a:pt x="16527" y="17351"/>
                  </a:lnTo>
                  <a:lnTo>
                    <a:pt x="16673" y="17302"/>
                  </a:lnTo>
                  <a:lnTo>
                    <a:pt x="16770" y="17254"/>
                  </a:lnTo>
                  <a:lnTo>
                    <a:pt x="16867" y="17205"/>
                  </a:lnTo>
                  <a:lnTo>
                    <a:pt x="16964" y="17108"/>
                  </a:lnTo>
                  <a:lnTo>
                    <a:pt x="17012" y="17011"/>
                  </a:lnTo>
                  <a:lnTo>
                    <a:pt x="17061" y="16866"/>
                  </a:lnTo>
                  <a:lnTo>
                    <a:pt x="17061" y="16769"/>
                  </a:lnTo>
                  <a:lnTo>
                    <a:pt x="17012" y="16624"/>
                  </a:lnTo>
                  <a:lnTo>
                    <a:pt x="15897" y="13667"/>
                  </a:lnTo>
                  <a:lnTo>
                    <a:pt x="15849" y="13619"/>
                  </a:lnTo>
                  <a:lnTo>
                    <a:pt x="15655" y="13328"/>
                  </a:lnTo>
                  <a:lnTo>
                    <a:pt x="15461" y="13086"/>
                  </a:lnTo>
                  <a:lnTo>
                    <a:pt x="15219" y="12843"/>
                  </a:lnTo>
                  <a:lnTo>
                    <a:pt x="14977" y="12601"/>
                  </a:lnTo>
                  <a:lnTo>
                    <a:pt x="14734" y="12407"/>
                  </a:lnTo>
                  <a:lnTo>
                    <a:pt x="14443" y="12262"/>
                  </a:lnTo>
                  <a:lnTo>
                    <a:pt x="14153" y="12116"/>
                  </a:lnTo>
                  <a:lnTo>
                    <a:pt x="13813" y="11971"/>
                  </a:lnTo>
                  <a:lnTo>
                    <a:pt x="12408" y="11583"/>
                  </a:lnTo>
                  <a:lnTo>
                    <a:pt x="10469" y="9596"/>
                  </a:lnTo>
                  <a:lnTo>
                    <a:pt x="10469" y="8288"/>
                  </a:lnTo>
                  <a:lnTo>
                    <a:pt x="10469" y="7948"/>
                  </a:lnTo>
                  <a:lnTo>
                    <a:pt x="10518" y="7561"/>
                  </a:lnTo>
                  <a:lnTo>
                    <a:pt x="10615" y="7221"/>
                  </a:lnTo>
                  <a:lnTo>
                    <a:pt x="10712" y="6931"/>
                  </a:lnTo>
                  <a:lnTo>
                    <a:pt x="10857" y="6591"/>
                  </a:lnTo>
                  <a:lnTo>
                    <a:pt x="11051" y="6301"/>
                  </a:lnTo>
                  <a:lnTo>
                    <a:pt x="11293" y="6010"/>
                  </a:lnTo>
                  <a:lnTo>
                    <a:pt x="11536" y="5767"/>
                  </a:lnTo>
                  <a:lnTo>
                    <a:pt x="11729" y="5525"/>
                  </a:lnTo>
                  <a:lnTo>
                    <a:pt x="11972" y="5234"/>
                  </a:lnTo>
                  <a:lnTo>
                    <a:pt x="12117" y="4944"/>
                  </a:lnTo>
                  <a:lnTo>
                    <a:pt x="12311" y="4653"/>
                  </a:lnTo>
                  <a:lnTo>
                    <a:pt x="12408" y="4313"/>
                  </a:lnTo>
                  <a:lnTo>
                    <a:pt x="12505" y="3974"/>
                  </a:lnTo>
                  <a:lnTo>
                    <a:pt x="12553" y="3635"/>
                  </a:lnTo>
                  <a:lnTo>
                    <a:pt x="12553" y="3296"/>
                  </a:lnTo>
                  <a:lnTo>
                    <a:pt x="12505" y="2956"/>
                  </a:lnTo>
                  <a:lnTo>
                    <a:pt x="12456" y="2617"/>
                  </a:lnTo>
                  <a:lnTo>
                    <a:pt x="12408" y="2326"/>
                  </a:lnTo>
                  <a:lnTo>
                    <a:pt x="12262" y="2036"/>
                  </a:lnTo>
                  <a:lnTo>
                    <a:pt x="12117" y="1745"/>
                  </a:lnTo>
                  <a:lnTo>
                    <a:pt x="11972" y="1454"/>
                  </a:lnTo>
                  <a:lnTo>
                    <a:pt x="11778" y="1212"/>
                  </a:lnTo>
                  <a:lnTo>
                    <a:pt x="11536" y="969"/>
                  </a:lnTo>
                  <a:lnTo>
                    <a:pt x="11293" y="727"/>
                  </a:lnTo>
                  <a:lnTo>
                    <a:pt x="11051" y="533"/>
                  </a:lnTo>
                  <a:lnTo>
                    <a:pt x="10760" y="388"/>
                  </a:lnTo>
                  <a:lnTo>
                    <a:pt x="10469" y="242"/>
                  </a:lnTo>
                  <a:lnTo>
                    <a:pt x="10178" y="146"/>
                  </a:lnTo>
                  <a:lnTo>
                    <a:pt x="9839" y="49"/>
                  </a:lnTo>
                  <a:lnTo>
                    <a:pt x="95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Unlocking the power</a:t>
            </a:r>
            <a:endParaRPr/>
          </a:p>
        </p:txBody>
      </p:sp>
      <p:sp>
        <p:nvSpPr>
          <p:cNvPr id="527" name="Google Shape;527;p45"/>
          <p:cNvSpPr txBox="1">
            <a:spLocks noGrp="1"/>
          </p:cNvSpPr>
          <p:nvPr>
            <p:ph type="subTitle" idx="1"/>
          </p:nvPr>
        </p:nvSpPr>
        <p:spPr>
          <a:xfrm>
            <a:off x="1142950" y="2219063"/>
            <a:ext cx="3251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 </a:t>
            </a:r>
            <a:endParaRPr/>
          </a:p>
        </p:txBody>
      </p:sp>
      <p:sp>
        <p:nvSpPr>
          <p:cNvPr id="528" name="Google Shape;528;p45"/>
          <p:cNvSpPr txBox="1">
            <a:spLocks noGrp="1"/>
          </p:cNvSpPr>
          <p:nvPr>
            <p:ph type="subTitle" idx="2"/>
          </p:nvPr>
        </p:nvSpPr>
        <p:spPr>
          <a:xfrm>
            <a:off x="4749341" y="2219063"/>
            <a:ext cx="3251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also very high temperatures</a:t>
            </a:r>
            <a:endParaRPr/>
          </a:p>
        </p:txBody>
      </p:sp>
      <p:sp>
        <p:nvSpPr>
          <p:cNvPr id="529" name="Google Shape;529;p45"/>
          <p:cNvSpPr txBox="1">
            <a:spLocks noGrp="1"/>
          </p:cNvSpPr>
          <p:nvPr>
            <p:ph type="subTitle" idx="3"/>
          </p:nvPr>
        </p:nvSpPr>
        <p:spPr>
          <a:xfrm>
            <a:off x="1142950" y="4010313"/>
            <a:ext cx="3251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second-largest planet in the Solar System</a:t>
            </a:r>
            <a:endParaRPr/>
          </a:p>
        </p:txBody>
      </p:sp>
      <p:sp>
        <p:nvSpPr>
          <p:cNvPr id="530" name="Google Shape;530;p45"/>
          <p:cNvSpPr txBox="1">
            <a:spLocks noGrp="1"/>
          </p:cNvSpPr>
          <p:nvPr>
            <p:ph type="subTitle" idx="4"/>
          </p:nvPr>
        </p:nvSpPr>
        <p:spPr>
          <a:xfrm>
            <a:off x="4749341" y="4010313"/>
            <a:ext cx="3251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531" name="Google Shape;531;p45"/>
          <p:cNvSpPr txBox="1">
            <a:spLocks noGrp="1"/>
          </p:cNvSpPr>
          <p:nvPr>
            <p:ph type="subTitle" idx="5"/>
          </p:nvPr>
        </p:nvSpPr>
        <p:spPr>
          <a:xfrm>
            <a:off x="1142962" y="1860588"/>
            <a:ext cx="32517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insights</a:t>
            </a:r>
            <a:endParaRPr/>
          </a:p>
        </p:txBody>
      </p:sp>
      <p:sp>
        <p:nvSpPr>
          <p:cNvPr id="532" name="Google Shape;532;p45"/>
          <p:cNvSpPr txBox="1">
            <a:spLocks noGrp="1"/>
          </p:cNvSpPr>
          <p:nvPr>
            <p:ph type="subTitle" idx="6"/>
          </p:nvPr>
        </p:nvSpPr>
        <p:spPr>
          <a:xfrm>
            <a:off x="1142962" y="3651938"/>
            <a:ext cx="32517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Optimization</a:t>
            </a:r>
            <a:endParaRPr/>
          </a:p>
        </p:txBody>
      </p:sp>
      <p:sp>
        <p:nvSpPr>
          <p:cNvPr id="533" name="Google Shape;533;p45"/>
          <p:cNvSpPr txBox="1">
            <a:spLocks noGrp="1"/>
          </p:cNvSpPr>
          <p:nvPr>
            <p:ph type="subTitle" idx="7"/>
          </p:nvPr>
        </p:nvSpPr>
        <p:spPr>
          <a:xfrm>
            <a:off x="4749338" y="1860588"/>
            <a:ext cx="32517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Predictive modeling</a:t>
            </a:r>
            <a:endParaRPr/>
          </a:p>
        </p:txBody>
      </p:sp>
      <p:sp>
        <p:nvSpPr>
          <p:cNvPr id="534" name="Google Shape;534;p45"/>
          <p:cNvSpPr txBox="1">
            <a:spLocks noGrp="1"/>
          </p:cNvSpPr>
          <p:nvPr>
            <p:ph type="subTitle" idx="8"/>
          </p:nvPr>
        </p:nvSpPr>
        <p:spPr>
          <a:xfrm>
            <a:off x="4749338" y="3651938"/>
            <a:ext cx="32517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visualization</a:t>
            </a:r>
            <a:endParaRPr/>
          </a:p>
        </p:txBody>
      </p:sp>
      <p:grpSp>
        <p:nvGrpSpPr>
          <p:cNvPr id="535" name="Google Shape;535;p45"/>
          <p:cNvGrpSpPr/>
          <p:nvPr/>
        </p:nvGrpSpPr>
        <p:grpSpPr>
          <a:xfrm>
            <a:off x="2573275" y="1243628"/>
            <a:ext cx="391048" cy="391048"/>
            <a:chOff x="3288275" y="2636227"/>
            <a:chExt cx="391048" cy="391048"/>
          </a:xfrm>
        </p:grpSpPr>
        <p:sp>
          <p:nvSpPr>
            <p:cNvPr id="536" name="Google Shape;536;p45"/>
            <p:cNvSpPr/>
            <p:nvPr/>
          </p:nvSpPr>
          <p:spPr>
            <a:xfrm>
              <a:off x="3334288" y="2681133"/>
              <a:ext cx="152279" cy="69020"/>
            </a:xfrm>
            <a:custGeom>
              <a:avLst/>
              <a:gdLst/>
              <a:ahLst/>
              <a:cxnLst/>
              <a:rect l="l" t="t" r="r" b="b"/>
              <a:pathLst>
                <a:path w="6738" h="3054" extrusionOk="0">
                  <a:moveTo>
                    <a:pt x="5719" y="1018"/>
                  </a:moveTo>
                  <a:lnTo>
                    <a:pt x="5719" y="2036"/>
                  </a:lnTo>
                  <a:lnTo>
                    <a:pt x="1018" y="2036"/>
                  </a:lnTo>
                  <a:lnTo>
                    <a:pt x="1018" y="1018"/>
                  </a:lnTo>
                  <a:close/>
                  <a:moveTo>
                    <a:pt x="485" y="0"/>
                  </a:moveTo>
                  <a:lnTo>
                    <a:pt x="291" y="49"/>
                  </a:lnTo>
                  <a:lnTo>
                    <a:pt x="146" y="194"/>
                  </a:lnTo>
                  <a:lnTo>
                    <a:pt x="0" y="339"/>
                  </a:lnTo>
                  <a:lnTo>
                    <a:pt x="0" y="533"/>
                  </a:lnTo>
                  <a:lnTo>
                    <a:pt x="0" y="2569"/>
                  </a:lnTo>
                  <a:lnTo>
                    <a:pt x="0" y="2763"/>
                  </a:lnTo>
                  <a:lnTo>
                    <a:pt x="146" y="2908"/>
                  </a:lnTo>
                  <a:lnTo>
                    <a:pt x="291" y="3053"/>
                  </a:lnTo>
                  <a:lnTo>
                    <a:pt x="6446" y="3053"/>
                  </a:lnTo>
                  <a:lnTo>
                    <a:pt x="6592" y="2908"/>
                  </a:lnTo>
                  <a:lnTo>
                    <a:pt x="6689" y="2763"/>
                  </a:lnTo>
                  <a:lnTo>
                    <a:pt x="6737" y="2569"/>
                  </a:lnTo>
                  <a:lnTo>
                    <a:pt x="6737" y="533"/>
                  </a:lnTo>
                  <a:lnTo>
                    <a:pt x="6689" y="339"/>
                  </a:lnTo>
                  <a:lnTo>
                    <a:pt x="6592" y="194"/>
                  </a:lnTo>
                  <a:lnTo>
                    <a:pt x="6446" y="49"/>
                  </a:lnTo>
                  <a:lnTo>
                    <a:pt x="62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5"/>
            <p:cNvSpPr/>
            <p:nvPr/>
          </p:nvSpPr>
          <p:spPr>
            <a:xfrm>
              <a:off x="3334288" y="2773138"/>
              <a:ext cx="102988" cy="23007"/>
            </a:xfrm>
            <a:custGeom>
              <a:avLst/>
              <a:gdLst/>
              <a:ahLst/>
              <a:cxnLst/>
              <a:rect l="l" t="t" r="r" b="b"/>
              <a:pathLst>
                <a:path w="4557" h="1018" extrusionOk="0">
                  <a:moveTo>
                    <a:pt x="485" y="0"/>
                  </a:moveTo>
                  <a:lnTo>
                    <a:pt x="291" y="49"/>
                  </a:lnTo>
                  <a:lnTo>
                    <a:pt x="146" y="146"/>
                  </a:lnTo>
                  <a:lnTo>
                    <a:pt x="0" y="339"/>
                  </a:lnTo>
                  <a:lnTo>
                    <a:pt x="0" y="533"/>
                  </a:lnTo>
                  <a:lnTo>
                    <a:pt x="0" y="727"/>
                  </a:lnTo>
                  <a:lnTo>
                    <a:pt x="146" y="873"/>
                  </a:lnTo>
                  <a:lnTo>
                    <a:pt x="291" y="970"/>
                  </a:lnTo>
                  <a:lnTo>
                    <a:pt x="485" y="1018"/>
                  </a:lnTo>
                  <a:lnTo>
                    <a:pt x="4023" y="1018"/>
                  </a:lnTo>
                  <a:lnTo>
                    <a:pt x="4217" y="970"/>
                  </a:lnTo>
                  <a:lnTo>
                    <a:pt x="4411" y="873"/>
                  </a:lnTo>
                  <a:lnTo>
                    <a:pt x="4508" y="727"/>
                  </a:lnTo>
                  <a:lnTo>
                    <a:pt x="4556" y="533"/>
                  </a:lnTo>
                  <a:lnTo>
                    <a:pt x="4508" y="339"/>
                  </a:lnTo>
                  <a:lnTo>
                    <a:pt x="4411" y="146"/>
                  </a:lnTo>
                  <a:lnTo>
                    <a:pt x="4217" y="49"/>
                  </a:lnTo>
                  <a:lnTo>
                    <a:pt x="40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5"/>
            <p:cNvSpPr/>
            <p:nvPr/>
          </p:nvSpPr>
          <p:spPr>
            <a:xfrm>
              <a:off x="3334288" y="2819129"/>
              <a:ext cx="75597" cy="23029"/>
            </a:xfrm>
            <a:custGeom>
              <a:avLst/>
              <a:gdLst/>
              <a:ahLst/>
              <a:cxnLst/>
              <a:rect l="l" t="t" r="r" b="b"/>
              <a:pathLst>
                <a:path w="3345" h="1019" extrusionOk="0">
                  <a:moveTo>
                    <a:pt x="485" y="1"/>
                  </a:moveTo>
                  <a:lnTo>
                    <a:pt x="291" y="49"/>
                  </a:lnTo>
                  <a:lnTo>
                    <a:pt x="146" y="146"/>
                  </a:lnTo>
                  <a:lnTo>
                    <a:pt x="0" y="340"/>
                  </a:lnTo>
                  <a:lnTo>
                    <a:pt x="0" y="534"/>
                  </a:lnTo>
                  <a:lnTo>
                    <a:pt x="0" y="728"/>
                  </a:lnTo>
                  <a:lnTo>
                    <a:pt x="146" y="873"/>
                  </a:lnTo>
                  <a:lnTo>
                    <a:pt x="291" y="970"/>
                  </a:lnTo>
                  <a:lnTo>
                    <a:pt x="485" y="1018"/>
                  </a:lnTo>
                  <a:lnTo>
                    <a:pt x="2860" y="1018"/>
                  </a:lnTo>
                  <a:lnTo>
                    <a:pt x="3054" y="970"/>
                  </a:lnTo>
                  <a:lnTo>
                    <a:pt x="3199" y="873"/>
                  </a:lnTo>
                  <a:lnTo>
                    <a:pt x="3345" y="728"/>
                  </a:lnTo>
                  <a:lnTo>
                    <a:pt x="3345" y="534"/>
                  </a:lnTo>
                  <a:lnTo>
                    <a:pt x="3345" y="340"/>
                  </a:lnTo>
                  <a:lnTo>
                    <a:pt x="3199" y="146"/>
                  </a:lnTo>
                  <a:lnTo>
                    <a:pt x="3054" y="49"/>
                  </a:lnTo>
                  <a:lnTo>
                    <a:pt x="28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a:off x="3288275" y="2636227"/>
              <a:ext cx="391048" cy="391048"/>
            </a:xfrm>
            <a:custGeom>
              <a:avLst/>
              <a:gdLst/>
              <a:ahLst/>
              <a:cxnLst/>
              <a:rect l="l" t="t" r="r" b="b"/>
              <a:pathLst>
                <a:path w="17303" h="17303" extrusionOk="0">
                  <a:moveTo>
                    <a:pt x="13862" y="969"/>
                  </a:moveTo>
                  <a:lnTo>
                    <a:pt x="13862" y="7706"/>
                  </a:lnTo>
                  <a:lnTo>
                    <a:pt x="13571" y="7415"/>
                  </a:lnTo>
                  <a:lnTo>
                    <a:pt x="13280" y="7076"/>
                  </a:lnTo>
                  <a:lnTo>
                    <a:pt x="12893" y="6834"/>
                  </a:lnTo>
                  <a:lnTo>
                    <a:pt x="12553" y="6591"/>
                  </a:lnTo>
                  <a:lnTo>
                    <a:pt x="12166" y="6446"/>
                  </a:lnTo>
                  <a:lnTo>
                    <a:pt x="11729" y="6301"/>
                  </a:lnTo>
                  <a:lnTo>
                    <a:pt x="11342" y="6204"/>
                  </a:lnTo>
                  <a:lnTo>
                    <a:pt x="10906" y="6155"/>
                  </a:lnTo>
                  <a:lnTo>
                    <a:pt x="10518" y="6107"/>
                  </a:lnTo>
                  <a:lnTo>
                    <a:pt x="10082" y="6155"/>
                  </a:lnTo>
                  <a:lnTo>
                    <a:pt x="9645" y="6204"/>
                  </a:lnTo>
                  <a:lnTo>
                    <a:pt x="9258" y="6301"/>
                  </a:lnTo>
                  <a:lnTo>
                    <a:pt x="8822" y="6446"/>
                  </a:lnTo>
                  <a:lnTo>
                    <a:pt x="8434" y="6591"/>
                  </a:lnTo>
                  <a:lnTo>
                    <a:pt x="8095" y="6834"/>
                  </a:lnTo>
                  <a:lnTo>
                    <a:pt x="7707" y="7076"/>
                  </a:lnTo>
                  <a:lnTo>
                    <a:pt x="7416" y="7415"/>
                  </a:lnTo>
                  <a:lnTo>
                    <a:pt x="7125" y="7706"/>
                  </a:lnTo>
                  <a:lnTo>
                    <a:pt x="6883" y="7997"/>
                  </a:lnTo>
                  <a:lnTo>
                    <a:pt x="6689" y="8336"/>
                  </a:lnTo>
                  <a:lnTo>
                    <a:pt x="6495" y="8675"/>
                  </a:lnTo>
                  <a:lnTo>
                    <a:pt x="6350" y="9063"/>
                  </a:lnTo>
                  <a:lnTo>
                    <a:pt x="6253" y="9402"/>
                  </a:lnTo>
                  <a:lnTo>
                    <a:pt x="6156" y="9790"/>
                  </a:lnTo>
                  <a:lnTo>
                    <a:pt x="6108" y="10178"/>
                  </a:lnTo>
                  <a:lnTo>
                    <a:pt x="1019" y="10178"/>
                  </a:lnTo>
                  <a:lnTo>
                    <a:pt x="1019" y="969"/>
                  </a:lnTo>
                  <a:close/>
                  <a:moveTo>
                    <a:pt x="10809" y="7124"/>
                  </a:moveTo>
                  <a:lnTo>
                    <a:pt x="11148" y="7173"/>
                  </a:lnTo>
                  <a:lnTo>
                    <a:pt x="11439" y="7270"/>
                  </a:lnTo>
                  <a:lnTo>
                    <a:pt x="11778" y="7367"/>
                  </a:lnTo>
                  <a:lnTo>
                    <a:pt x="12069" y="7512"/>
                  </a:lnTo>
                  <a:lnTo>
                    <a:pt x="12360" y="7658"/>
                  </a:lnTo>
                  <a:lnTo>
                    <a:pt x="12602" y="7900"/>
                  </a:lnTo>
                  <a:lnTo>
                    <a:pt x="12893" y="8094"/>
                  </a:lnTo>
                  <a:lnTo>
                    <a:pt x="13087" y="8385"/>
                  </a:lnTo>
                  <a:lnTo>
                    <a:pt x="13280" y="8627"/>
                  </a:lnTo>
                  <a:lnTo>
                    <a:pt x="13474" y="8918"/>
                  </a:lnTo>
                  <a:lnTo>
                    <a:pt x="13620" y="9208"/>
                  </a:lnTo>
                  <a:lnTo>
                    <a:pt x="13717" y="9548"/>
                  </a:lnTo>
                  <a:lnTo>
                    <a:pt x="13813" y="9838"/>
                  </a:lnTo>
                  <a:lnTo>
                    <a:pt x="13862" y="10178"/>
                  </a:lnTo>
                  <a:lnTo>
                    <a:pt x="13862" y="10469"/>
                  </a:lnTo>
                  <a:lnTo>
                    <a:pt x="13862" y="10808"/>
                  </a:lnTo>
                  <a:lnTo>
                    <a:pt x="13813" y="11147"/>
                  </a:lnTo>
                  <a:lnTo>
                    <a:pt x="13717" y="11438"/>
                  </a:lnTo>
                  <a:lnTo>
                    <a:pt x="13620" y="11777"/>
                  </a:lnTo>
                  <a:lnTo>
                    <a:pt x="13474" y="12068"/>
                  </a:lnTo>
                  <a:lnTo>
                    <a:pt x="13280" y="12359"/>
                  </a:lnTo>
                  <a:lnTo>
                    <a:pt x="13087" y="12601"/>
                  </a:lnTo>
                  <a:lnTo>
                    <a:pt x="12893" y="12843"/>
                  </a:lnTo>
                  <a:lnTo>
                    <a:pt x="12602" y="13086"/>
                  </a:lnTo>
                  <a:lnTo>
                    <a:pt x="12360" y="13279"/>
                  </a:lnTo>
                  <a:lnTo>
                    <a:pt x="12069" y="13473"/>
                  </a:lnTo>
                  <a:lnTo>
                    <a:pt x="11778" y="13619"/>
                  </a:lnTo>
                  <a:lnTo>
                    <a:pt x="11439" y="13716"/>
                  </a:lnTo>
                  <a:lnTo>
                    <a:pt x="11148" y="13813"/>
                  </a:lnTo>
                  <a:lnTo>
                    <a:pt x="10809" y="13813"/>
                  </a:lnTo>
                  <a:lnTo>
                    <a:pt x="10518" y="13861"/>
                  </a:lnTo>
                  <a:lnTo>
                    <a:pt x="10179" y="13813"/>
                  </a:lnTo>
                  <a:lnTo>
                    <a:pt x="9839" y="13813"/>
                  </a:lnTo>
                  <a:lnTo>
                    <a:pt x="9549" y="13716"/>
                  </a:lnTo>
                  <a:lnTo>
                    <a:pt x="9209" y="13619"/>
                  </a:lnTo>
                  <a:lnTo>
                    <a:pt x="8919" y="13473"/>
                  </a:lnTo>
                  <a:lnTo>
                    <a:pt x="8628" y="13279"/>
                  </a:lnTo>
                  <a:lnTo>
                    <a:pt x="8385" y="13086"/>
                  </a:lnTo>
                  <a:lnTo>
                    <a:pt x="8095" y="12843"/>
                  </a:lnTo>
                  <a:lnTo>
                    <a:pt x="7901" y="12601"/>
                  </a:lnTo>
                  <a:lnTo>
                    <a:pt x="7707" y="12359"/>
                  </a:lnTo>
                  <a:lnTo>
                    <a:pt x="7513" y="12068"/>
                  </a:lnTo>
                  <a:lnTo>
                    <a:pt x="7368" y="11777"/>
                  </a:lnTo>
                  <a:lnTo>
                    <a:pt x="7271" y="11438"/>
                  </a:lnTo>
                  <a:lnTo>
                    <a:pt x="7174" y="11147"/>
                  </a:lnTo>
                  <a:lnTo>
                    <a:pt x="7125" y="10808"/>
                  </a:lnTo>
                  <a:lnTo>
                    <a:pt x="7125" y="10469"/>
                  </a:lnTo>
                  <a:lnTo>
                    <a:pt x="7125" y="10178"/>
                  </a:lnTo>
                  <a:lnTo>
                    <a:pt x="7174" y="9838"/>
                  </a:lnTo>
                  <a:lnTo>
                    <a:pt x="7271" y="9548"/>
                  </a:lnTo>
                  <a:lnTo>
                    <a:pt x="7368" y="9208"/>
                  </a:lnTo>
                  <a:lnTo>
                    <a:pt x="7513" y="8918"/>
                  </a:lnTo>
                  <a:lnTo>
                    <a:pt x="7707" y="8627"/>
                  </a:lnTo>
                  <a:lnTo>
                    <a:pt x="7901" y="8385"/>
                  </a:lnTo>
                  <a:lnTo>
                    <a:pt x="8095" y="8094"/>
                  </a:lnTo>
                  <a:lnTo>
                    <a:pt x="8385" y="7900"/>
                  </a:lnTo>
                  <a:lnTo>
                    <a:pt x="8628" y="7658"/>
                  </a:lnTo>
                  <a:lnTo>
                    <a:pt x="8919" y="7512"/>
                  </a:lnTo>
                  <a:lnTo>
                    <a:pt x="9209" y="7367"/>
                  </a:lnTo>
                  <a:lnTo>
                    <a:pt x="9549" y="7270"/>
                  </a:lnTo>
                  <a:lnTo>
                    <a:pt x="9839" y="7173"/>
                  </a:lnTo>
                  <a:lnTo>
                    <a:pt x="10179" y="7124"/>
                  </a:lnTo>
                  <a:close/>
                  <a:moveTo>
                    <a:pt x="13910" y="13183"/>
                  </a:moveTo>
                  <a:lnTo>
                    <a:pt x="16140" y="15412"/>
                  </a:lnTo>
                  <a:lnTo>
                    <a:pt x="16285" y="15606"/>
                  </a:lnTo>
                  <a:lnTo>
                    <a:pt x="16285" y="15800"/>
                  </a:lnTo>
                  <a:lnTo>
                    <a:pt x="16285" y="15993"/>
                  </a:lnTo>
                  <a:lnTo>
                    <a:pt x="16140" y="16139"/>
                  </a:lnTo>
                  <a:lnTo>
                    <a:pt x="15994" y="16284"/>
                  </a:lnTo>
                  <a:lnTo>
                    <a:pt x="15607" y="16284"/>
                  </a:lnTo>
                  <a:lnTo>
                    <a:pt x="15461" y="16139"/>
                  </a:lnTo>
                  <a:lnTo>
                    <a:pt x="13232" y="13910"/>
                  </a:lnTo>
                  <a:lnTo>
                    <a:pt x="13571" y="13570"/>
                  </a:lnTo>
                  <a:lnTo>
                    <a:pt x="13910" y="13183"/>
                  </a:lnTo>
                  <a:close/>
                  <a:moveTo>
                    <a:pt x="292" y="0"/>
                  </a:moveTo>
                  <a:lnTo>
                    <a:pt x="146" y="146"/>
                  </a:lnTo>
                  <a:lnTo>
                    <a:pt x="1" y="291"/>
                  </a:lnTo>
                  <a:lnTo>
                    <a:pt x="1" y="485"/>
                  </a:lnTo>
                  <a:lnTo>
                    <a:pt x="1" y="10662"/>
                  </a:lnTo>
                  <a:lnTo>
                    <a:pt x="1" y="10856"/>
                  </a:lnTo>
                  <a:lnTo>
                    <a:pt x="146" y="11050"/>
                  </a:lnTo>
                  <a:lnTo>
                    <a:pt x="292" y="11147"/>
                  </a:lnTo>
                  <a:lnTo>
                    <a:pt x="486" y="11195"/>
                  </a:lnTo>
                  <a:lnTo>
                    <a:pt x="6156" y="11195"/>
                  </a:lnTo>
                  <a:lnTo>
                    <a:pt x="6350" y="11826"/>
                  </a:lnTo>
                  <a:lnTo>
                    <a:pt x="6592" y="12456"/>
                  </a:lnTo>
                  <a:lnTo>
                    <a:pt x="6931" y="13037"/>
                  </a:lnTo>
                  <a:lnTo>
                    <a:pt x="7416" y="13570"/>
                  </a:lnTo>
                  <a:lnTo>
                    <a:pt x="7707" y="13910"/>
                  </a:lnTo>
                  <a:lnTo>
                    <a:pt x="8095" y="14152"/>
                  </a:lnTo>
                  <a:lnTo>
                    <a:pt x="8434" y="14346"/>
                  </a:lnTo>
                  <a:lnTo>
                    <a:pt x="8822" y="14540"/>
                  </a:lnTo>
                  <a:lnTo>
                    <a:pt x="9258" y="14685"/>
                  </a:lnTo>
                  <a:lnTo>
                    <a:pt x="9645" y="14782"/>
                  </a:lnTo>
                  <a:lnTo>
                    <a:pt x="10082" y="14830"/>
                  </a:lnTo>
                  <a:lnTo>
                    <a:pt x="10518" y="14879"/>
                  </a:lnTo>
                  <a:lnTo>
                    <a:pt x="10954" y="14830"/>
                  </a:lnTo>
                  <a:lnTo>
                    <a:pt x="11439" y="14782"/>
                  </a:lnTo>
                  <a:lnTo>
                    <a:pt x="11875" y="14636"/>
                  </a:lnTo>
                  <a:lnTo>
                    <a:pt x="12311" y="14491"/>
                  </a:lnTo>
                  <a:lnTo>
                    <a:pt x="14734" y="16866"/>
                  </a:lnTo>
                  <a:lnTo>
                    <a:pt x="14977" y="17060"/>
                  </a:lnTo>
                  <a:lnTo>
                    <a:pt x="15219" y="17205"/>
                  </a:lnTo>
                  <a:lnTo>
                    <a:pt x="15510" y="17302"/>
                  </a:lnTo>
                  <a:lnTo>
                    <a:pt x="16091" y="17302"/>
                  </a:lnTo>
                  <a:lnTo>
                    <a:pt x="16382" y="17205"/>
                  </a:lnTo>
                  <a:lnTo>
                    <a:pt x="16624" y="17060"/>
                  </a:lnTo>
                  <a:lnTo>
                    <a:pt x="16867" y="16866"/>
                  </a:lnTo>
                  <a:lnTo>
                    <a:pt x="17061" y="16624"/>
                  </a:lnTo>
                  <a:lnTo>
                    <a:pt x="17206" y="16381"/>
                  </a:lnTo>
                  <a:lnTo>
                    <a:pt x="17303" y="16090"/>
                  </a:lnTo>
                  <a:lnTo>
                    <a:pt x="17303" y="15800"/>
                  </a:lnTo>
                  <a:lnTo>
                    <a:pt x="17303" y="15509"/>
                  </a:lnTo>
                  <a:lnTo>
                    <a:pt x="17206" y="15218"/>
                  </a:lnTo>
                  <a:lnTo>
                    <a:pt x="17061" y="14976"/>
                  </a:lnTo>
                  <a:lnTo>
                    <a:pt x="16867" y="14733"/>
                  </a:lnTo>
                  <a:lnTo>
                    <a:pt x="14492" y="12310"/>
                  </a:lnTo>
                  <a:lnTo>
                    <a:pt x="14637" y="11874"/>
                  </a:lnTo>
                  <a:lnTo>
                    <a:pt x="14783" y="11389"/>
                  </a:lnTo>
                  <a:lnTo>
                    <a:pt x="14831" y="10953"/>
                  </a:lnTo>
                  <a:lnTo>
                    <a:pt x="14880" y="10469"/>
                  </a:lnTo>
                  <a:lnTo>
                    <a:pt x="14880" y="485"/>
                  </a:lnTo>
                  <a:lnTo>
                    <a:pt x="14831" y="291"/>
                  </a:lnTo>
                  <a:lnTo>
                    <a:pt x="14734" y="146"/>
                  </a:lnTo>
                  <a:lnTo>
                    <a:pt x="145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5"/>
            <p:cNvSpPr/>
            <p:nvPr/>
          </p:nvSpPr>
          <p:spPr>
            <a:xfrm>
              <a:off x="3470114" y="2861843"/>
              <a:ext cx="23007" cy="23029"/>
            </a:xfrm>
            <a:custGeom>
              <a:avLst/>
              <a:gdLst/>
              <a:ahLst/>
              <a:cxnLst/>
              <a:rect l="l" t="t" r="r" b="b"/>
              <a:pathLst>
                <a:path w="1018" h="1019" extrusionOk="0">
                  <a:moveTo>
                    <a:pt x="485" y="1"/>
                  </a:moveTo>
                  <a:lnTo>
                    <a:pt x="291" y="49"/>
                  </a:lnTo>
                  <a:lnTo>
                    <a:pt x="146" y="146"/>
                  </a:lnTo>
                  <a:lnTo>
                    <a:pt x="49" y="292"/>
                  </a:lnTo>
                  <a:lnTo>
                    <a:pt x="0" y="486"/>
                  </a:lnTo>
                  <a:lnTo>
                    <a:pt x="49" y="679"/>
                  </a:lnTo>
                  <a:lnTo>
                    <a:pt x="146" y="873"/>
                  </a:lnTo>
                  <a:lnTo>
                    <a:pt x="291" y="970"/>
                  </a:lnTo>
                  <a:lnTo>
                    <a:pt x="485" y="1019"/>
                  </a:lnTo>
                  <a:lnTo>
                    <a:pt x="727" y="970"/>
                  </a:lnTo>
                  <a:lnTo>
                    <a:pt x="873" y="873"/>
                  </a:lnTo>
                  <a:lnTo>
                    <a:pt x="969" y="679"/>
                  </a:lnTo>
                  <a:lnTo>
                    <a:pt x="1018" y="486"/>
                  </a:lnTo>
                  <a:lnTo>
                    <a:pt x="969" y="292"/>
                  </a:lnTo>
                  <a:lnTo>
                    <a:pt x="873" y="146"/>
                  </a:lnTo>
                  <a:lnTo>
                    <a:pt x="727" y="49"/>
                  </a:lnTo>
                  <a:lnTo>
                    <a:pt x="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5"/>
            <p:cNvSpPr/>
            <p:nvPr/>
          </p:nvSpPr>
          <p:spPr>
            <a:xfrm>
              <a:off x="3513913" y="2861843"/>
              <a:ext cx="23029" cy="23029"/>
            </a:xfrm>
            <a:custGeom>
              <a:avLst/>
              <a:gdLst/>
              <a:ahLst/>
              <a:cxnLst/>
              <a:rect l="l" t="t" r="r" b="b"/>
              <a:pathLst>
                <a:path w="1019" h="1019" extrusionOk="0">
                  <a:moveTo>
                    <a:pt x="485" y="1"/>
                  </a:moveTo>
                  <a:lnTo>
                    <a:pt x="292" y="49"/>
                  </a:lnTo>
                  <a:lnTo>
                    <a:pt x="146" y="146"/>
                  </a:lnTo>
                  <a:lnTo>
                    <a:pt x="49" y="292"/>
                  </a:lnTo>
                  <a:lnTo>
                    <a:pt x="1" y="486"/>
                  </a:lnTo>
                  <a:lnTo>
                    <a:pt x="49" y="679"/>
                  </a:lnTo>
                  <a:lnTo>
                    <a:pt x="146" y="873"/>
                  </a:lnTo>
                  <a:lnTo>
                    <a:pt x="292" y="970"/>
                  </a:lnTo>
                  <a:lnTo>
                    <a:pt x="485" y="1019"/>
                  </a:lnTo>
                  <a:lnTo>
                    <a:pt x="679" y="970"/>
                  </a:lnTo>
                  <a:lnTo>
                    <a:pt x="873" y="873"/>
                  </a:lnTo>
                  <a:lnTo>
                    <a:pt x="970" y="679"/>
                  </a:lnTo>
                  <a:lnTo>
                    <a:pt x="1019" y="486"/>
                  </a:lnTo>
                  <a:lnTo>
                    <a:pt x="970" y="292"/>
                  </a:lnTo>
                  <a:lnTo>
                    <a:pt x="873" y="146"/>
                  </a:lnTo>
                  <a:lnTo>
                    <a:pt x="679" y="49"/>
                  </a:lnTo>
                  <a:lnTo>
                    <a:pt x="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5"/>
            <p:cNvSpPr/>
            <p:nvPr/>
          </p:nvSpPr>
          <p:spPr>
            <a:xfrm>
              <a:off x="3557735" y="2861843"/>
              <a:ext cx="23029" cy="23029"/>
            </a:xfrm>
            <a:custGeom>
              <a:avLst/>
              <a:gdLst/>
              <a:ahLst/>
              <a:cxnLst/>
              <a:rect l="l" t="t" r="r" b="b"/>
              <a:pathLst>
                <a:path w="1019" h="1019" extrusionOk="0">
                  <a:moveTo>
                    <a:pt x="533" y="1"/>
                  </a:moveTo>
                  <a:lnTo>
                    <a:pt x="340" y="49"/>
                  </a:lnTo>
                  <a:lnTo>
                    <a:pt x="146" y="146"/>
                  </a:lnTo>
                  <a:lnTo>
                    <a:pt x="49" y="292"/>
                  </a:lnTo>
                  <a:lnTo>
                    <a:pt x="0" y="486"/>
                  </a:lnTo>
                  <a:lnTo>
                    <a:pt x="49" y="679"/>
                  </a:lnTo>
                  <a:lnTo>
                    <a:pt x="146" y="873"/>
                  </a:lnTo>
                  <a:lnTo>
                    <a:pt x="340" y="970"/>
                  </a:lnTo>
                  <a:lnTo>
                    <a:pt x="533" y="1019"/>
                  </a:lnTo>
                  <a:lnTo>
                    <a:pt x="727" y="970"/>
                  </a:lnTo>
                  <a:lnTo>
                    <a:pt x="873" y="873"/>
                  </a:lnTo>
                  <a:lnTo>
                    <a:pt x="970" y="679"/>
                  </a:lnTo>
                  <a:lnTo>
                    <a:pt x="1018" y="486"/>
                  </a:lnTo>
                  <a:lnTo>
                    <a:pt x="970" y="292"/>
                  </a:lnTo>
                  <a:lnTo>
                    <a:pt x="873" y="146"/>
                  </a:lnTo>
                  <a:lnTo>
                    <a:pt x="727" y="49"/>
                  </a:lnTo>
                  <a:lnTo>
                    <a:pt x="5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3509529" y="2681133"/>
              <a:ext cx="23029" cy="23007"/>
            </a:xfrm>
            <a:custGeom>
              <a:avLst/>
              <a:gdLst/>
              <a:ahLst/>
              <a:cxnLst/>
              <a:rect l="l" t="t" r="r" b="b"/>
              <a:pathLst>
                <a:path w="1019" h="1018" extrusionOk="0">
                  <a:moveTo>
                    <a:pt x="534" y="0"/>
                  </a:moveTo>
                  <a:lnTo>
                    <a:pt x="340" y="49"/>
                  </a:lnTo>
                  <a:lnTo>
                    <a:pt x="146" y="194"/>
                  </a:lnTo>
                  <a:lnTo>
                    <a:pt x="49" y="339"/>
                  </a:lnTo>
                  <a:lnTo>
                    <a:pt x="1" y="533"/>
                  </a:lnTo>
                  <a:lnTo>
                    <a:pt x="49" y="727"/>
                  </a:lnTo>
                  <a:lnTo>
                    <a:pt x="146" y="873"/>
                  </a:lnTo>
                  <a:lnTo>
                    <a:pt x="340" y="1018"/>
                  </a:lnTo>
                  <a:lnTo>
                    <a:pt x="728" y="1018"/>
                  </a:lnTo>
                  <a:lnTo>
                    <a:pt x="873" y="873"/>
                  </a:lnTo>
                  <a:lnTo>
                    <a:pt x="970" y="727"/>
                  </a:lnTo>
                  <a:lnTo>
                    <a:pt x="1019" y="533"/>
                  </a:lnTo>
                  <a:lnTo>
                    <a:pt x="970" y="339"/>
                  </a:lnTo>
                  <a:lnTo>
                    <a:pt x="873" y="194"/>
                  </a:lnTo>
                  <a:lnTo>
                    <a:pt x="728"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3555542" y="2681133"/>
              <a:ext cx="23029" cy="23007"/>
            </a:xfrm>
            <a:custGeom>
              <a:avLst/>
              <a:gdLst/>
              <a:ahLst/>
              <a:cxnLst/>
              <a:rect l="l" t="t" r="r" b="b"/>
              <a:pathLst>
                <a:path w="1019" h="1018" extrusionOk="0">
                  <a:moveTo>
                    <a:pt x="534" y="0"/>
                  </a:moveTo>
                  <a:lnTo>
                    <a:pt x="340" y="49"/>
                  </a:lnTo>
                  <a:lnTo>
                    <a:pt x="146" y="194"/>
                  </a:lnTo>
                  <a:lnTo>
                    <a:pt x="49" y="339"/>
                  </a:lnTo>
                  <a:lnTo>
                    <a:pt x="0" y="533"/>
                  </a:lnTo>
                  <a:lnTo>
                    <a:pt x="49" y="727"/>
                  </a:lnTo>
                  <a:lnTo>
                    <a:pt x="146" y="873"/>
                  </a:lnTo>
                  <a:lnTo>
                    <a:pt x="340" y="1018"/>
                  </a:lnTo>
                  <a:lnTo>
                    <a:pt x="727" y="1018"/>
                  </a:lnTo>
                  <a:lnTo>
                    <a:pt x="873" y="873"/>
                  </a:lnTo>
                  <a:lnTo>
                    <a:pt x="970" y="727"/>
                  </a:lnTo>
                  <a:lnTo>
                    <a:pt x="1018" y="533"/>
                  </a:lnTo>
                  <a:lnTo>
                    <a:pt x="970" y="339"/>
                  </a:lnTo>
                  <a:lnTo>
                    <a:pt x="873" y="194"/>
                  </a:lnTo>
                  <a:lnTo>
                    <a:pt x="727"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45"/>
          <p:cNvGrpSpPr/>
          <p:nvPr/>
        </p:nvGrpSpPr>
        <p:grpSpPr>
          <a:xfrm>
            <a:off x="2573280" y="3026884"/>
            <a:ext cx="391048" cy="391048"/>
            <a:chOff x="3968467" y="2636227"/>
            <a:chExt cx="391048" cy="391048"/>
          </a:xfrm>
        </p:grpSpPr>
        <p:sp>
          <p:nvSpPr>
            <p:cNvPr id="546" name="Google Shape;546;p45"/>
            <p:cNvSpPr/>
            <p:nvPr/>
          </p:nvSpPr>
          <p:spPr>
            <a:xfrm>
              <a:off x="3968467" y="2636227"/>
              <a:ext cx="113949" cy="391048"/>
            </a:xfrm>
            <a:custGeom>
              <a:avLst/>
              <a:gdLst/>
              <a:ahLst/>
              <a:cxnLst/>
              <a:rect l="l" t="t" r="r" b="b"/>
              <a:pathLst>
                <a:path w="5042" h="17303" extrusionOk="0">
                  <a:moveTo>
                    <a:pt x="3539" y="969"/>
                  </a:moveTo>
                  <a:lnTo>
                    <a:pt x="3733" y="1018"/>
                  </a:lnTo>
                  <a:lnTo>
                    <a:pt x="3878" y="1115"/>
                  </a:lnTo>
                  <a:lnTo>
                    <a:pt x="4023" y="1309"/>
                  </a:lnTo>
                  <a:lnTo>
                    <a:pt x="4023" y="1503"/>
                  </a:lnTo>
                  <a:lnTo>
                    <a:pt x="4023" y="2326"/>
                  </a:lnTo>
                  <a:lnTo>
                    <a:pt x="1019" y="2326"/>
                  </a:lnTo>
                  <a:lnTo>
                    <a:pt x="1019" y="1503"/>
                  </a:lnTo>
                  <a:lnTo>
                    <a:pt x="1019" y="1309"/>
                  </a:lnTo>
                  <a:lnTo>
                    <a:pt x="1115" y="1115"/>
                  </a:lnTo>
                  <a:lnTo>
                    <a:pt x="1309" y="1018"/>
                  </a:lnTo>
                  <a:lnTo>
                    <a:pt x="1503" y="969"/>
                  </a:lnTo>
                  <a:close/>
                  <a:moveTo>
                    <a:pt x="2036" y="3344"/>
                  </a:moveTo>
                  <a:lnTo>
                    <a:pt x="2036" y="12552"/>
                  </a:lnTo>
                  <a:lnTo>
                    <a:pt x="1019" y="12552"/>
                  </a:lnTo>
                  <a:lnTo>
                    <a:pt x="1019" y="3344"/>
                  </a:lnTo>
                  <a:close/>
                  <a:moveTo>
                    <a:pt x="4023" y="3344"/>
                  </a:moveTo>
                  <a:lnTo>
                    <a:pt x="4023" y="12552"/>
                  </a:lnTo>
                  <a:lnTo>
                    <a:pt x="3054" y="12552"/>
                  </a:lnTo>
                  <a:lnTo>
                    <a:pt x="3054" y="3344"/>
                  </a:lnTo>
                  <a:close/>
                  <a:moveTo>
                    <a:pt x="3684" y="13570"/>
                  </a:moveTo>
                  <a:lnTo>
                    <a:pt x="2569" y="15751"/>
                  </a:lnTo>
                  <a:lnTo>
                    <a:pt x="1358" y="13570"/>
                  </a:lnTo>
                  <a:close/>
                  <a:moveTo>
                    <a:pt x="1164" y="0"/>
                  </a:moveTo>
                  <a:lnTo>
                    <a:pt x="922" y="97"/>
                  </a:lnTo>
                  <a:lnTo>
                    <a:pt x="631" y="242"/>
                  </a:lnTo>
                  <a:lnTo>
                    <a:pt x="437" y="436"/>
                  </a:lnTo>
                  <a:lnTo>
                    <a:pt x="243" y="630"/>
                  </a:lnTo>
                  <a:lnTo>
                    <a:pt x="98" y="872"/>
                  </a:lnTo>
                  <a:lnTo>
                    <a:pt x="1" y="1163"/>
                  </a:lnTo>
                  <a:lnTo>
                    <a:pt x="1" y="1503"/>
                  </a:lnTo>
                  <a:lnTo>
                    <a:pt x="1" y="13086"/>
                  </a:lnTo>
                  <a:lnTo>
                    <a:pt x="1" y="13231"/>
                  </a:lnTo>
                  <a:lnTo>
                    <a:pt x="49" y="13328"/>
                  </a:lnTo>
                  <a:lnTo>
                    <a:pt x="2133" y="17060"/>
                  </a:lnTo>
                  <a:lnTo>
                    <a:pt x="2182" y="17157"/>
                  </a:lnTo>
                  <a:lnTo>
                    <a:pt x="2279" y="17254"/>
                  </a:lnTo>
                  <a:lnTo>
                    <a:pt x="2424" y="17302"/>
                  </a:lnTo>
                  <a:lnTo>
                    <a:pt x="2715" y="17302"/>
                  </a:lnTo>
                  <a:lnTo>
                    <a:pt x="2812" y="17254"/>
                  </a:lnTo>
                  <a:lnTo>
                    <a:pt x="2909" y="17157"/>
                  </a:lnTo>
                  <a:lnTo>
                    <a:pt x="3006" y="17060"/>
                  </a:lnTo>
                  <a:lnTo>
                    <a:pt x="4993" y="13328"/>
                  </a:lnTo>
                  <a:lnTo>
                    <a:pt x="5041" y="13231"/>
                  </a:lnTo>
                  <a:lnTo>
                    <a:pt x="5041" y="13086"/>
                  </a:lnTo>
                  <a:lnTo>
                    <a:pt x="5041" y="1503"/>
                  </a:lnTo>
                  <a:lnTo>
                    <a:pt x="5041" y="1163"/>
                  </a:lnTo>
                  <a:lnTo>
                    <a:pt x="4944" y="872"/>
                  </a:lnTo>
                  <a:lnTo>
                    <a:pt x="4799" y="630"/>
                  </a:lnTo>
                  <a:lnTo>
                    <a:pt x="4605" y="436"/>
                  </a:lnTo>
                  <a:lnTo>
                    <a:pt x="4411" y="242"/>
                  </a:lnTo>
                  <a:lnTo>
                    <a:pt x="4120" y="97"/>
                  </a:lnTo>
                  <a:lnTo>
                    <a:pt x="3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5"/>
            <p:cNvSpPr/>
            <p:nvPr/>
          </p:nvSpPr>
          <p:spPr>
            <a:xfrm>
              <a:off x="4105378" y="2636227"/>
              <a:ext cx="254137" cy="391048"/>
            </a:xfrm>
            <a:custGeom>
              <a:avLst/>
              <a:gdLst/>
              <a:ahLst/>
              <a:cxnLst/>
              <a:rect l="l" t="t" r="r" b="b"/>
              <a:pathLst>
                <a:path w="11245" h="17303" extrusionOk="0">
                  <a:moveTo>
                    <a:pt x="2957" y="14346"/>
                  </a:moveTo>
                  <a:lnTo>
                    <a:pt x="2957" y="15606"/>
                  </a:lnTo>
                  <a:lnTo>
                    <a:pt x="1746" y="14346"/>
                  </a:lnTo>
                  <a:close/>
                  <a:moveTo>
                    <a:pt x="10227" y="969"/>
                  </a:moveTo>
                  <a:lnTo>
                    <a:pt x="10227" y="16284"/>
                  </a:lnTo>
                  <a:lnTo>
                    <a:pt x="3975" y="16284"/>
                  </a:lnTo>
                  <a:lnTo>
                    <a:pt x="3975" y="13861"/>
                  </a:lnTo>
                  <a:lnTo>
                    <a:pt x="3975" y="13667"/>
                  </a:lnTo>
                  <a:lnTo>
                    <a:pt x="3830" y="13473"/>
                  </a:lnTo>
                  <a:lnTo>
                    <a:pt x="3684" y="13376"/>
                  </a:lnTo>
                  <a:lnTo>
                    <a:pt x="3490" y="13328"/>
                  </a:lnTo>
                  <a:lnTo>
                    <a:pt x="1019" y="13328"/>
                  </a:lnTo>
                  <a:lnTo>
                    <a:pt x="1019" y="969"/>
                  </a:lnTo>
                  <a:close/>
                  <a:moveTo>
                    <a:pt x="340" y="0"/>
                  </a:moveTo>
                  <a:lnTo>
                    <a:pt x="146" y="146"/>
                  </a:lnTo>
                  <a:lnTo>
                    <a:pt x="49" y="291"/>
                  </a:lnTo>
                  <a:lnTo>
                    <a:pt x="1" y="485"/>
                  </a:lnTo>
                  <a:lnTo>
                    <a:pt x="1" y="13861"/>
                  </a:lnTo>
                  <a:lnTo>
                    <a:pt x="49" y="14055"/>
                  </a:lnTo>
                  <a:lnTo>
                    <a:pt x="146" y="14200"/>
                  </a:lnTo>
                  <a:lnTo>
                    <a:pt x="3151" y="17157"/>
                  </a:lnTo>
                  <a:lnTo>
                    <a:pt x="3297" y="17302"/>
                  </a:lnTo>
                  <a:lnTo>
                    <a:pt x="10954" y="17302"/>
                  </a:lnTo>
                  <a:lnTo>
                    <a:pt x="11099" y="17157"/>
                  </a:lnTo>
                  <a:lnTo>
                    <a:pt x="11245" y="17011"/>
                  </a:lnTo>
                  <a:lnTo>
                    <a:pt x="11245" y="16817"/>
                  </a:lnTo>
                  <a:lnTo>
                    <a:pt x="11245" y="485"/>
                  </a:lnTo>
                  <a:lnTo>
                    <a:pt x="11245" y="291"/>
                  </a:lnTo>
                  <a:lnTo>
                    <a:pt x="11099" y="146"/>
                  </a:lnTo>
                  <a:lnTo>
                    <a:pt x="10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5"/>
            <p:cNvSpPr/>
            <p:nvPr/>
          </p:nvSpPr>
          <p:spPr>
            <a:xfrm>
              <a:off x="4151391" y="2845413"/>
              <a:ext cx="162132" cy="69043"/>
            </a:xfrm>
            <a:custGeom>
              <a:avLst/>
              <a:gdLst/>
              <a:ahLst/>
              <a:cxnLst/>
              <a:rect l="l" t="t" r="r" b="b"/>
              <a:pathLst>
                <a:path w="7174" h="3055" extrusionOk="0">
                  <a:moveTo>
                    <a:pt x="6155" y="1019"/>
                  </a:moveTo>
                  <a:lnTo>
                    <a:pt x="6155" y="2036"/>
                  </a:lnTo>
                  <a:lnTo>
                    <a:pt x="1018" y="2036"/>
                  </a:lnTo>
                  <a:lnTo>
                    <a:pt x="1018" y="1019"/>
                  </a:lnTo>
                  <a:close/>
                  <a:moveTo>
                    <a:pt x="340" y="1"/>
                  </a:moveTo>
                  <a:lnTo>
                    <a:pt x="146" y="146"/>
                  </a:lnTo>
                  <a:lnTo>
                    <a:pt x="49" y="292"/>
                  </a:lnTo>
                  <a:lnTo>
                    <a:pt x="0" y="486"/>
                  </a:lnTo>
                  <a:lnTo>
                    <a:pt x="0" y="2521"/>
                  </a:lnTo>
                  <a:lnTo>
                    <a:pt x="49" y="2715"/>
                  </a:lnTo>
                  <a:lnTo>
                    <a:pt x="146" y="2860"/>
                  </a:lnTo>
                  <a:lnTo>
                    <a:pt x="340" y="3006"/>
                  </a:lnTo>
                  <a:lnTo>
                    <a:pt x="534" y="3054"/>
                  </a:lnTo>
                  <a:lnTo>
                    <a:pt x="6689" y="3054"/>
                  </a:lnTo>
                  <a:lnTo>
                    <a:pt x="6882" y="3006"/>
                  </a:lnTo>
                  <a:lnTo>
                    <a:pt x="7028" y="2860"/>
                  </a:lnTo>
                  <a:lnTo>
                    <a:pt x="7173" y="2715"/>
                  </a:lnTo>
                  <a:lnTo>
                    <a:pt x="7173" y="2521"/>
                  </a:lnTo>
                  <a:lnTo>
                    <a:pt x="7173" y="486"/>
                  </a:lnTo>
                  <a:lnTo>
                    <a:pt x="7173" y="292"/>
                  </a:lnTo>
                  <a:lnTo>
                    <a:pt x="7028" y="146"/>
                  </a:lnTo>
                  <a:lnTo>
                    <a:pt x="68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5"/>
            <p:cNvSpPr/>
            <p:nvPr/>
          </p:nvSpPr>
          <p:spPr>
            <a:xfrm>
              <a:off x="4244481" y="2781884"/>
              <a:ext cx="69043" cy="23029"/>
            </a:xfrm>
            <a:custGeom>
              <a:avLst/>
              <a:gdLst/>
              <a:ahLst/>
              <a:cxnLst/>
              <a:rect l="l" t="t" r="r" b="b"/>
              <a:pathLst>
                <a:path w="3055" h="1019" extrusionOk="0">
                  <a:moveTo>
                    <a:pt x="486" y="1"/>
                  </a:moveTo>
                  <a:lnTo>
                    <a:pt x="292" y="49"/>
                  </a:lnTo>
                  <a:lnTo>
                    <a:pt x="146" y="146"/>
                  </a:lnTo>
                  <a:lnTo>
                    <a:pt x="49" y="292"/>
                  </a:lnTo>
                  <a:lnTo>
                    <a:pt x="1" y="486"/>
                  </a:lnTo>
                  <a:lnTo>
                    <a:pt x="49" y="728"/>
                  </a:lnTo>
                  <a:lnTo>
                    <a:pt x="146" y="873"/>
                  </a:lnTo>
                  <a:lnTo>
                    <a:pt x="292" y="970"/>
                  </a:lnTo>
                  <a:lnTo>
                    <a:pt x="486" y="1019"/>
                  </a:lnTo>
                  <a:lnTo>
                    <a:pt x="2570" y="1019"/>
                  </a:lnTo>
                  <a:lnTo>
                    <a:pt x="2763" y="970"/>
                  </a:lnTo>
                  <a:lnTo>
                    <a:pt x="2909" y="873"/>
                  </a:lnTo>
                  <a:lnTo>
                    <a:pt x="3054" y="728"/>
                  </a:lnTo>
                  <a:lnTo>
                    <a:pt x="3054" y="486"/>
                  </a:lnTo>
                  <a:lnTo>
                    <a:pt x="3054" y="292"/>
                  </a:lnTo>
                  <a:lnTo>
                    <a:pt x="2909" y="146"/>
                  </a:lnTo>
                  <a:lnTo>
                    <a:pt x="2763" y="49"/>
                  </a:lnTo>
                  <a:lnTo>
                    <a:pt x="25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5"/>
            <p:cNvSpPr/>
            <p:nvPr/>
          </p:nvSpPr>
          <p:spPr>
            <a:xfrm>
              <a:off x="4244481" y="2731509"/>
              <a:ext cx="69043" cy="23029"/>
            </a:xfrm>
            <a:custGeom>
              <a:avLst/>
              <a:gdLst/>
              <a:ahLst/>
              <a:cxnLst/>
              <a:rect l="l" t="t" r="r" b="b"/>
              <a:pathLst>
                <a:path w="3055" h="1019" extrusionOk="0">
                  <a:moveTo>
                    <a:pt x="486" y="1"/>
                  </a:moveTo>
                  <a:lnTo>
                    <a:pt x="292" y="49"/>
                  </a:lnTo>
                  <a:lnTo>
                    <a:pt x="146" y="146"/>
                  </a:lnTo>
                  <a:lnTo>
                    <a:pt x="49" y="340"/>
                  </a:lnTo>
                  <a:lnTo>
                    <a:pt x="1" y="534"/>
                  </a:lnTo>
                  <a:lnTo>
                    <a:pt x="49" y="728"/>
                  </a:lnTo>
                  <a:lnTo>
                    <a:pt x="146" y="873"/>
                  </a:lnTo>
                  <a:lnTo>
                    <a:pt x="292" y="970"/>
                  </a:lnTo>
                  <a:lnTo>
                    <a:pt x="486" y="1018"/>
                  </a:lnTo>
                  <a:lnTo>
                    <a:pt x="2570" y="1018"/>
                  </a:lnTo>
                  <a:lnTo>
                    <a:pt x="2763" y="970"/>
                  </a:lnTo>
                  <a:lnTo>
                    <a:pt x="2909" y="873"/>
                  </a:lnTo>
                  <a:lnTo>
                    <a:pt x="3054" y="728"/>
                  </a:lnTo>
                  <a:lnTo>
                    <a:pt x="3054" y="534"/>
                  </a:lnTo>
                  <a:lnTo>
                    <a:pt x="3054" y="340"/>
                  </a:lnTo>
                  <a:lnTo>
                    <a:pt x="2909" y="146"/>
                  </a:lnTo>
                  <a:lnTo>
                    <a:pt x="2763" y="49"/>
                  </a:lnTo>
                  <a:lnTo>
                    <a:pt x="25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p:nvPr/>
          </p:nvSpPr>
          <p:spPr>
            <a:xfrm>
              <a:off x="4244481" y="2681133"/>
              <a:ext cx="69043" cy="23007"/>
            </a:xfrm>
            <a:custGeom>
              <a:avLst/>
              <a:gdLst/>
              <a:ahLst/>
              <a:cxnLst/>
              <a:rect l="l" t="t" r="r" b="b"/>
              <a:pathLst>
                <a:path w="3055" h="1018" extrusionOk="0">
                  <a:moveTo>
                    <a:pt x="486" y="0"/>
                  </a:moveTo>
                  <a:lnTo>
                    <a:pt x="292" y="49"/>
                  </a:lnTo>
                  <a:lnTo>
                    <a:pt x="146" y="194"/>
                  </a:lnTo>
                  <a:lnTo>
                    <a:pt x="49" y="339"/>
                  </a:lnTo>
                  <a:lnTo>
                    <a:pt x="1" y="533"/>
                  </a:lnTo>
                  <a:lnTo>
                    <a:pt x="49" y="727"/>
                  </a:lnTo>
                  <a:lnTo>
                    <a:pt x="146" y="873"/>
                  </a:lnTo>
                  <a:lnTo>
                    <a:pt x="292" y="1018"/>
                  </a:lnTo>
                  <a:lnTo>
                    <a:pt x="2763" y="1018"/>
                  </a:lnTo>
                  <a:lnTo>
                    <a:pt x="2909" y="873"/>
                  </a:lnTo>
                  <a:lnTo>
                    <a:pt x="3054" y="727"/>
                  </a:lnTo>
                  <a:lnTo>
                    <a:pt x="3054" y="533"/>
                  </a:lnTo>
                  <a:lnTo>
                    <a:pt x="3054" y="339"/>
                  </a:lnTo>
                  <a:lnTo>
                    <a:pt x="2909" y="194"/>
                  </a:lnTo>
                  <a:lnTo>
                    <a:pt x="2763" y="4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5"/>
            <p:cNvSpPr/>
            <p:nvPr/>
          </p:nvSpPr>
          <p:spPr>
            <a:xfrm>
              <a:off x="4151391" y="2681133"/>
              <a:ext cx="73405" cy="54782"/>
            </a:xfrm>
            <a:custGeom>
              <a:avLst/>
              <a:gdLst/>
              <a:ahLst/>
              <a:cxnLst/>
              <a:rect l="l" t="t" r="r" b="b"/>
              <a:pathLst>
                <a:path w="3248" h="2424" extrusionOk="0">
                  <a:moveTo>
                    <a:pt x="2714" y="0"/>
                  </a:moveTo>
                  <a:lnTo>
                    <a:pt x="2521" y="49"/>
                  </a:lnTo>
                  <a:lnTo>
                    <a:pt x="2375" y="194"/>
                  </a:lnTo>
                  <a:lnTo>
                    <a:pt x="1357" y="1212"/>
                  </a:lnTo>
                  <a:lnTo>
                    <a:pt x="873" y="727"/>
                  </a:lnTo>
                  <a:lnTo>
                    <a:pt x="727" y="630"/>
                  </a:lnTo>
                  <a:lnTo>
                    <a:pt x="534" y="582"/>
                  </a:lnTo>
                  <a:lnTo>
                    <a:pt x="340" y="630"/>
                  </a:lnTo>
                  <a:lnTo>
                    <a:pt x="146" y="727"/>
                  </a:lnTo>
                  <a:lnTo>
                    <a:pt x="49" y="921"/>
                  </a:lnTo>
                  <a:lnTo>
                    <a:pt x="0" y="1115"/>
                  </a:lnTo>
                  <a:lnTo>
                    <a:pt x="49" y="1309"/>
                  </a:lnTo>
                  <a:lnTo>
                    <a:pt x="146" y="1454"/>
                  </a:lnTo>
                  <a:lnTo>
                    <a:pt x="970" y="2278"/>
                  </a:lnTo>
                  <a:lnTo>
                    <a:pt x="1164" y="2375"/>
                  </a:lnTo>
                  <a:lnTo>
                    <a:pt x="1357" y="2423"/>
                  </a:lnTo>
                  <a:lnTo>
                    <a:pt x="1503" y="2375"/>
                  </a:lnTo>
                  <a:lnTo>
                    <a:pt x="1697" y="2278"/>
                  </a:lnTo>
                  <a:lnTo>
                    <a:pt x="3102" y="873"/>
                  </a:lnTo>
                  <a:lnTo>
                    <a:pt x="3199" y="727"/>
                  </a:lnTo>
                  <a:lnTo>
                    <a:pt x="3248" y="533"/>
                  </a:lnTo>
                  <a:lnTo>
                    <a:pt x="3199" y="339"/>
                  </a:lnTo>
                  <a:lnTo>
                    <a:pt x="3102" y="194"/>
                  </a:lnTo>
                  <a:lnTo>
                    <a:pt x="2908" y="49"/>
                  </a:lnTo>
                  <a:lnTo>
                    <a:pt x="2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5"/>
            <p:cNvSpPr/>
            <p:nvPr/>
          </p:nvSpPr>
          <p:spPr>
            <a:xfrm>
              <a:off x="4151391" y="2750131"/>
              <a:ext cx="73405" cy="54782"/>
            </a:xfrm>
            <a:custGeom>
              <a:avLst/>
              <a:gdLst/>
              <a:ahLst/>
              <a:cxnLst/>
              <a:rect l="l" t="t" r="r" b="b"/>
              <a:pathLst>
                <a:path w="3248" h="2424" extrusionOk="0">
                  <a:moveTo>
                    <a:pt x="2714" y="0"/>
                  </a:moveTo>
                  <a:lnTo>
                    <a:pt x="2521" y="49"/>
                  </a:lnTo>
                  <a:lnTo>
                    <a:pt x="2375" y="146"/>
                  </a:lnTo>
                  <a:lnTo>
                    <a:pt x="1357" y="1212"/>
                  </a:lnTo>
                  <a:lnTo>
                    <a:pt x="873" y="727"/>
                  </a:lnTo>
                  <a:lnTo>
                    <a:pt x="727" y="630"/>
                  </a:lnTo>
                  <a:lnTo>
                    <a:pt x="534" y="582"/>
                  </a:lnTo>
                  <a:lnTo>
                    <a:pt x="340" y="630"/>
                  </a:lnTo>
                  <a:lnTo>
                    <a:pt x="146" y="727"/>
                  </a:lnTo>
                  <a:lnTo>
                    <a:pt x="49" y="921"/>
                  </a:lnTo>
                  <a:lnTo>
                    <a:pt x="0" y="1115"/>
                  </a:lnTo>
                  <a:lnTo>
                    <a:pt x="49" y="1309"/>
                  </a:lnTo>
                  <a:lnTo>
                    <a:pt x="146" y="1454"/>
                  </a:lnTo>
                  <a:lnTo>
                    <a:pt x="970" y="2278"/>
                  </a:lnTo>
                  <a:lnTo>
                    <a:pt x="1164" y="2375"/>
                  </a:lnTo>
                  <a:lnTo>
                    <a:pt x="1357" y="2424"/>
                  </a:lnTo>
                  <a:lnTo>
                    <a:pt x="1503" y="2375"/>
                  </a:lnTo>
                  <a:lnTo>
                    <a:pt x="1697" y="2278"/>
                  </a:lnTo>
                  <a:lnTo>
                    <a:pt x="3102" y="873"/>
                  </a:lnTo>
                  <a:lnTo>
                    <a:pt x="3199" y="727"/>
                  </a:lnTo>
                  <a:lnTo>
                    <a:pt x="3248" y="534"/>
                  </a:lnTo>
                  <a:lnTo>
                    <a:pt x="3199" y="340"/>
                  </a:lnTo>
                  <a:lnTo>
                    <a:pt x="3102" y="146"/>
                  </a:lnTo>
                  <a:lnTo>
                    <a:pt x="2908" y="49"/>
                  </a:lnTo>
                  <a:lnTo>
                    <a:pt x="2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 name="Google Shape;554;p45"/>
          <p:cNvGrpSpPr/>
          <p:nvPr/>
        </p:nvGrpSpPr>
        <p:grpSpPr>
          <a:xfrm>
            <a:off x="6179131" y="1307537"/>
            <a:ext cx="392133" cy="392155"/>
            <a:chOff x="6018897" y="2635120"/>
            <a:chExt cx="392133" cy="392155"/>
          </a:xfrm>
        </p:grpSpPr>
        <p:sp>
          <p:nvSpPr>
            <p:cNvPr id="555" name="Google Shape;555;p45"/>
            <p:cNvSpPr/>
            <p:nvPr/>
          </p:nvSpPr>
          <p:spPr>
            <a:xfrm>
              <a:off x="6181007" y="2797229"/>
              <a:ext cx="69020" cy="69020"/>
            </a:xfrm>
            <a:custGeom>
              <a:avLst/>
              <a:gdLst/>
              <a:ahLst/>
              <a:cxnLst/>
              <a:rect l="l" t="t" r="r" b="b"/>
              <a:pathLst>
                <a:path w="3054" h="3054" extrusionOk="0">
                  <a:moveTo>
                    <a:pt x="1503" y="1018"/>
                  </a:moveTo>
                  <a:lnTo>
                    <a:pt x="1696" y="1067"/>
                  </a:lnTo>
                  <a:lnTo>
                    <a:pt x="1890" y="1164"/>
                  </a:lnTo>
                  <a:lnTo>
                    <a:pt x="1987" y="1309"/>
                  </a:lnTo>
                  <a:lnTo>
                    <a:pt x="2036" y="1503"/>
                  </a:lnTo>
                  <a:lnTo>
                    <a:pt x="1987" y="1697"/>
                  </a:lnTo>
                  <a:lnTo>
                    <a:pt x="1890" y="1891"/>
                  </a:lnTo>
                  <a:lnTo>
                    <a:pt x="1696" y="1987"/>
                  </a:lnTo>
                  <a:lnTo>
                    <a:pt x="1503" y="2036"/>
                  </a:lnTo>
                  <a:lnTo>
                    <a:pt x="1309" y="1987"/>
                  </a:lnTo>
                  <a:lnTo>
                    <a:pt x="1163" y="1891"/>
                  </a:lnTo>
                  <a:lnTo>
                    <a:pt x="1066" y="1697"/>
                  </a:lnTo>
                  <a:lnTo>
                    <a:pt x="1018" y="1503"/>
                  </a:lnTo>
                  <a:lnTo>
                    <a:pt x="1066" y="1309"/>
                  </a:lnTo>
                  <a:lnTo>
                    <a:pt x="1163" y="1164"/>
                  </a:lnTo>
                  <a:lnTo>
                    <a:pt x="1309" y="1067"/>
                  </a:lnTo>
                  <a:lnTo>
                    <a:pt x="1503" y="1018"/>
                  </a:lnTo>
                  <a:close/>
                  <a:moveTo>
                    <a:pt x="1212" y="0"/>
                  </a:moveTo>
                  <a:lnTo>
                    <a:pt x="921" y="97"/>
                  </a:lnTo>
                  <a:lnTo>
                    <a:pt x="679" y="243"/>
                  </a:lnTo>
                  <a:lnTo>
                    <a:pt x="436" y="437"/>
                  </a:lnTo>
                  <a:lnTo>
                    <a:pt x="243" y="679"/>
                  </a:lnTo>
                  <a:lnTo>
                    <a:pt x="97" y="921"/>
                  </a:lnTo>
                  <a:lnTo>
                    <a:pt x="49" y="1212"/>
                  </a:lnTo>
                  <a:lnTo>
                    <a:pt x="0" y="1503"/>
                  </a:lnTo>
                  <a:lnTo>
                    <a:pt x="49" y="1842"/>
                  </a:lnTo>
                  <a:lnTo>
                    <a:pt x="97" y="2084"/>
                  </a:lnTo>
                  <a:lnTo>
                    <a:pt x="243" y="2375"/>
                  </a:lnTo>
                  <a:lnTo>
                    <a:pt x="436" y="2569"/>
                  </a:lnTo>
                  <a:lnTo>
                    <a:pt x="679" y="2763"/>
                  </a:lnTo>
                  <a:lnTo>
                    <a:pt x="921" y="2908"/>
                  </a:lnTo>
                  <a:lnTo>
                    <a:pt x="1212" y="3005"/>
                  </a:lnTo>
                  <a:lnTo>
                    <a:pt x="1503" y="3054"/>
                  </a:lnTo>
                  <a:lnTo>
                    <a:pt x="1842" y="3005"/>
                  </a:lnTo>
                  <a:lnTo>
                    <a:pt x="2133" y="2908"/>
                  </a:lnTo>
                  <a:lnTo>
                    <a:pt x="2375" y="2763"/>
                  </a:lnTo>
                  <a:lnTo>
                    <a:pt x="2617" y="2569"/>
                  </a:lnTo>
                  <a:lnTo>
                    <a:pt x="2763" y="2375"/>
                  </a:lnTo>
                  <a:lnTo>
                    <a:pt x="2908" y="2084"/>
                  </a:lnTo>
                  <a:lnTo>
                    <a:pt x="3005" y="1842"/>
                  </a:lnTo>
                  <a:lnTo>
                    <a:pt x="3053" y="1503"/>
                  </a:lnTo>
                  <a:lnTo>
                    <a:pt x="3005" y="1212"/>
                  </a:lnTo>
                  <a:lnTo>
                    <a:pt x="2908" y="921"/>
                  </a:lnTo>
                  <a:lnTo>
                    <a:pt x="2763" y="679"/>
                  </a:lnTo>
                  <a:lnTo>
                    <a:pt x="2617" y="437"/>
                  </a:lnTo>
                  <a:lnTo>
                    <a:pt x="2375" y="243"/>
                  </a:lnTo>
                  <a:lnTo>
                    <a:pt x="2133" y="97"/>
                  </a:lnTo>
                  <a:lnTo>
                    <a:pt x="18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5"/>
            <p:cNvSpPr/>
            <p:nvPr/>
          </p:nvSpPr>
          <p:spPr>
            <a:xfrm>
              <a:off x="6018897" y="2635120"/>
              <a:ext cx="392133" cy="392155"/>
            </a:xfrm>
            <a:custGeom>
              <a:avLst/>
              <a:gdLst/>
              <a:ahLst/>
              <a:cxnLst/>
              <a:rect l="l" t="t" r="r" b="b"/>
              <a:pathLst>
                <a:path w="17351" h="17352" extrusionOk="0">
                  <a:moveTo>
                    <a:pt x="15848" y="4993"/>
                  </a:moveTo>
                  <a:lnTo>
                    <a:pt x="16042" y="5041"/>
                  </a:lnTo>
                  <a:lnTo>
                    <a:pt x="16188" y="5138"/>
                  </a:lnTo>
                  <a:lnTo>
                    <a:pt x="16285" y="5332"/>
                  </a:lnTo>
                  <a:lnTo>
                    <a:pt x="16333" y="5526"/>
                  </a:lnTo>
                  <a:lnTo>
                    <a:pt x="16285" y="5719"/>
                  </a:lnTo>
                  <a:lnTo>
                    <a:pt x="16188" y="5865"/>
                  </a:lnTo>
                  <a:lnTo>
                    <a:pt x="16042" y="5962"/>
                  </a:lnTo>
                  <a:lnTo>
                    <a:pt x="15848" y="6010"/>
                  </a:lnTo>
                  <a:lnTo>
                    <a:pt x="15655" y="5962"/>
                  </a:lnTo>
                  <a:lnTo>
                    <a:pt x="15461" y="5865"/>
                  </a:lnTo>
                  <a:lnTo>
                    <a:pt x="15364" y="5719"/>
                  </a:lnTo>
                  <a:lnTo>
                    <a:pt x="15315" y="5526"/>
                  </a:lnTo>
                  <a:lnTo>
                    <a:pt x="15364" y="5332"/>
                  </a:lnTo>
                  <a:lnTo>
                    <a:pt x="15461" y="5138"/>
                  </a:lnTo>
                  <a:lnTo>
                    <a:pt x="15655" y="5041"/>
                  </a:lnTo>
                  <a:lnTo>
                    <a:pt x="15848" y="4993"/>
                  </a:lnTo>
                  <a:close/>
                  <a:moveTo>
                    <a:pt x="2278" y="1018"/>
                  </a:moveTo>
                  <a:lnTo>
                    <a:pt x="2714" y="1067"/>
                  </a:lnTo>
                  <a:lnTo>
                    <a:pt x="3199" y="1164"/>
                  </a:lnTo>
                  <a:lnTo>
                    <a:pt x="3732" y="1309"/>
                  </a:lnTo>
                  <a:lnTo>
                    <a:pt x="4314" y="1503"/>
                  </a:lnTo>
                  <a:lnTo>
                    <a:pt x="4944" y="1794"/>
                  </a:lnTo>
                  <a:lnTo>
                    <a:pt x="5622" y="2182"/>
                  </a:lnTo>
                  <a:lnTo>
                    <a:pt x="6349" y="2618"/>
                  </a:lnTo>
                  <a:lnTo>
                    <a:pt x="7125" y="3102"/>
                  </a:lnTo>
                  <a:lnTo>
                    <a:pt x="7852" y="3636"/>
                  </a:lnTo>
                  <a:lnTo>
                    <a:pt x="6737" y="4605"/>
                  </a:lnTo>
                  <a:lnTo>
                    <a:pt x="5671" y="5623"/>
                  </a:lnTo>
                  <a:lnTo>
                    <a:pt x="4605" y="6737"/>
                  </a:lnTo>
                  <a:lnTo>
                    <a:pt x="3635" y="7852"/>
                  </a:lnTo>
                  <a:lnTo>
                    <a:pt x="3102" y="7125"/>
                  </a:lnTo>
                  <a:lnTo>
                    <a:pt x="2617" y="6350"/>
                  </a:lnTo>
                  <a:lnTo>
                    <a:pt x="2181" y="5623"/>
                  </a:lnTo>
                  <a:lnTo>
                    <a:pt x="1794" y="4896"/>
                  </a:lnTo>
                  <a:lnTo>
                    <a:pt x="1503" y="4314"/>
                  </a:lnTo>
                  <a:lnTo>
                    <a:pt x="1309" y="3732"/>
                  </a:lnTo>
                  <a:lnTo>
                    <a:pt x="1164" y="3199"/>
                  </a:lnTo>
                  <a:lnTo>
                    <a:pt x="1067" y="2715"/>
                  </a:lnTo>
                  <a:lnTo>
                    <a:pt x="1018" y="2278"/>
                  </a:lnTo>
                  <a:lnTo>
                    <a:pt x="1067" y="1891"/>
                  </a:lnTo>
                  <a:lnTo>
                    <a:pt x="1164" y="1600"/>
                  </a:lnTo>
                  <a:lnTo>
                    <a:pt x="1357" y="1358"/>
                  </a:lnTo>
                  <a:lnTo>
                    <a:pt x="1600" y="1164"/>
                  </a:lnTo>
                  <a:lnTo>
                    <a:pt x="1890" y="1067"/>
                  </a:lnTo>
                  <a:lnTo>
                    <a:pt x="2278" y="1018"/>
                  </a:lnTo>
                  <a:close/>
                  <a:moveTo>
                    <a:pt x="15073" y="1018"/>
                  </a:moveTo>
                  <a:lnTo>
                    <a:pt x="15364" y="1067"/>
                  </a:lnTo>
                  <a:lnTo>
                    <a:pt x="15655" y="1115"/>
                  </a:lnTo>
                  <a:lnTo>
                    <a:pt x="15848" y="1212"/>
                  </a:lnTo>
                  <a:lnTo>
                    <a:pt x="16042" y="1358"/>
                  </a:lnTo>
                  <a:lnTo>
                    <a:pt x="16188" y="1552"/>
                  </a:lnTo>
                  <a:lnTo>
                    <a:pt x="16285" y="1745"/>
                  </a:lnTo>
                  <a:lnTo>
                    <a:pt x="16333" y="2036"/>
                  </a:lnTo>
                  <a:lnTo>
                    <a:pt x="16333" y="2375"/>
                  </a:lnTo>
                  <a:lnTo>
                    <a:pt x="16333" y="2715"/>
                  </a:lnTo>
                  <a:lnTo>
                    <a:pt x="16236" y="3102"/>
                  </a:lnTo>
                  <a:lnTo>
                    <a:pt x="16139" y="3539"/>
                  </a:lnTo>
                  <a:lnTo>
                    <a:pt x="15994" y="3975"/>
                  </a:lnTo>
                  <a:lnTo>
                    <a:pt x="15848" y="3975"/>
                  </a:lnTo>
                  <a:lnTo>
                    <a:pt x="15558" y="4023"/>
                  </a:lnTo>
                  <a:lnTo>
                    <a:pt x="15267" y="4120"/>
                  </a:lnTo>
                  <a:lnTo>
                    <a:pt x="14976" y="4266"/>
                  </a:lnTo>
                  <a:lnTo>
                    <a:pt x="14782" y="4411"/>
                  </a:lnTo>
                  <a:lnTo>
                    <a:pt x="14588" y="4653"/>
                  </a:lnTo>
                  <a:lnTo>
                    <a:pt x="14443" y="4896"/>
                  </a:lnTo>
                  <a:lnTo>
                    <a:pt x="14346" y="5186"/>
                  </a:lnTo>
                  <a:lnTo>
                    <a:pt x="14298" y="5526"/>
                  </a:lnTo>
                  <a:lnTo>
                    <a:pt x="14346" y="5768"/>
                  </a:lnTo>
                  <a:lnTo>
                    <a:pt x="14394" y="6059"/>
                  </a:lnTo>
                  <a:lnTo>
                    <a:pt x="14540" y="6301"/>
                  </a:lnTo>
                  <a:lnTo>
                    <a:pt x="14685" y="6495"/>
                  </a:lnTo>
                  <a:lnTo>
                    <a:pt x="14249" y="7173"/>
                  </a:lnTo>
                  <a:lnTo>
                    <a:pt x="13764" y="7852"/>
                  </a:lnTo>
                  <a:lnTo>
                    <a:pt x="12795" y="6737"/>
                  </a:lnTo>
                  <a:lnTo>
                    <a:pt x="11729" y="5623"/>
                  </a:lnTo>
                  <a:lnTo>
                    <a:pt x="10614" y="4605"/>
                  </a:lnTo>
                  <a:lnTo>
                    <a:pt x="9500" y="3636"/>
                  </a:lnTo>
                  <a:lnTo>
                    <a:pt x="10566" y="2860"/>
                  </a:lnTo>
                  <a:lnTo>
                    <a:pt x="11632" y="2230"/>
                  </a:lnTo>
                  <a:lnTo>
                    <a:pt x="12601" y="1745"/>
                  </a:lnTo>
                  <a:lnTo>
                    <a:pt x="13522" y="1358"/>
                  </a:lnTo>
                  <a:lnTo>
                    <a:pt x="13958" y="1212"/>
                  </a:lnTo>
                  <a:lnTo>
                    <a:pt x="14394" y="1115"/>
                  </a:lnTo>
                  <a:lnTo>
                    <a:pt x="14734" y="1067"/>
                  </a:lnTo>
                  <a:lnTo>
                    <a:pt x="15073" y="1018"/>
                  </a:lnTo>
                  <a:close/>
                  <a:moveTo>
                    <a:pt x="1745" y="11341"/>
                  </a:moveTo>
                  <a:lnTo>
                    <a:pt x="1890" y="11487"/>
                  </a:lnTo>
                  <a:lnTo>
                    <a:pt x="2036" y="11632"/>
                  </a:lnTo>
                  <a:lnTo>
                    <a:pt x="2036" y="11826"/>
                  </a:lnTo>
                  <a:lnTo>
                    <a:pt x="2036" y="12020"/>
                  </a:lnTo>
                  <a:lnTo>
                    <a:pt x="1890" y="12214"/>
                  </a:lnTo>
                  <a:lnTo>
                    <a:pt x="1745" y="12311"/>
                  </a:lnTo>
                  <a:lnTo>
                    <a:pt x="1551" y="12359"/>
                  </a:lnTo>
                  <a:lnTo>
                    <a:pt x="1357" y="12311"/>
                  </a:lnTo>
                  <a:lnTo>
                    <a:pt x="1212" y="12214"/>
                  </a:lnTo>
                  <a:lnTo>
                    <a:pt x="1067" y="12020"/>
                  </a:lnTo>
                  <a:lnTo>
                    <a:pt x="1018" y="11826"/>
                  </a:lnTo>
                  <a:lnTo>
                    <a:pt x="1067" y="11632"/>
                  </a:lnTo>
                  <a:lnTo>
                    <a:pt x="1212" y="11487"/>
                  </a:lnTo>
                  <a:lnTo>
                    <a:pt x="1357" y="11341"/>
                  </a:lnTo>
                  <a:close/>
                  <a:moveTo>
                    <a:pt x="8676" y="4266"/>
                  </a:moveTo>
                  <a:lnTo>
                    <a:pt x="9887" y="5235"/>
                  </a:lnTo>
                  <a:lnTo>
                    <a:pt x="11002" y="6350"/>
                  </a:lnTo>
                  <a:lnTo>
                    <a:pt x="12117" y="7513"/>
                  </a:lnTo>
                  <a:lnTo>
                    <a:pt x="13134" y="8676"/>
                  </a:lnTo>
                  <a:lnTo>
                    <a:pt x="12117" y="9839"/>
                  </a:lnTo>
                  <a:lnTo>
                    <a:pt x="11002" y="11002"/>
                  </a:lnTo>
                  <a:lnTo>
                    <a:pt x="9887" y="12117"/>
                  </a:lnTo>
                  <a:lnTo>
                    <a:pt x="8676" y="13135"/>
                  </a:lnTo>
                  <a:lnTo>
                    <a:pt x="7512" y="12117"/>
                  </a:lnTo>
                  <a:lnTo>
                    <a:pt x="6349" y="11002"/>
                  </a:lnTo>
                  <a:lnTo>
                    <a:pt x="5283" y="9839"/>
                  </a:lnTo>
                  <a:lnTo>
                    <a:pt x="4265" y="8676"/>
                  </a:lnTo>
                  <a:lnTo>
                    <a:pt x="5283" y="7513"/>
                  </a:lnTo>
                  <a:lnTo>
                    <a:pt x="6349" y="6350"/>
                  </a:lnTo>
                  <a:lnTo>
                    <a:pt x="7512" y="5283"/>
                  </a:lnTo>
                  <a:lnTo>
                    <a:pt x="8676" y="4266"/>
                  </a:lnTo>
                  <a:close/>
                  <a:moveTo>
                    <a:pt x="3635" y="9500"/>
                  </a:moveTo>
                  <a:lnTo>
                    <a:pt x="4605" y="10614"/>
                  </a:lnTo>
                  <a:lnTo>
                    <a:pt x="5671" y="11729"/>
                  </a:lnTo>
                  <a:lnTo>
                    <a:pt x="6737" y="12795"/>
                  </a:lnTo>
                  <a:lnTo>
                    <a:pt x="7852" y="13765"/>
                  </a:lnTo>
                  <a:lnTo>
                    <a:pt x="6785" y="14492"/>
                  </a:lnTo>
                  <a:lnTo>
                    <a:pt x="5768" y="15122"/>
                  </a:lnTo>
                  <a:lnTo>
                    <a:pt x="4750" y="15655"/>
                  </a:lnTo>
                  <a:lnTo>
                    <a:pt x="3829" y="16042"/>
                  </a:lnTo>
                  <a:lnTo>
                    <a:pt x="3393" y="16188"/>
                  </a:lnTo>
                  <a:lnTo>
                    <a:pt x="3005" y="16285"/>
                  </a:lnTo>
                  <a:lnTo>
                    <a:pt x="2617" y="16333"/>
                  </a:lnTo>
                  <a:lnTo>
                    <a:pt x="1987" y="16333"/>
                  </a:lnTo>
                  <a:lnTo>
                    <a:pt x="1745" y="16285"/>
                  </a:lnTo>
                  <a:lnTo>
                    <a:pt x="1503" y="16188"/>
                  </a:lnTo>
                  <a:lnTo>
                    <a:pt x="1357" y="16042"/>
                  </a:lnTo>
                  <a:lnTo>
                    <a:pt x="1212" y="15849"/>
                  </a:lnTo>
                  <a:lnTo>
                    <a:pt x="1115" y="15606"/>
                  </a:lnTo>
                  <a:lnTo>
                    <a:pt x="1067" y="15316"/>
                  </a:lnTo>
                  <a:lnTo>
                    <a:pt x="1018" y="15025"/>
                  </a:lnTo>
                  <a:lnTo>
                    <a:pt x="1067" y="14637"/>
                  </a:lnTo>
                  <a:lnTo>
                    <a:pt x="1164" y="14249"/>
                  </a:lnTo>
                  <a:lnTo>
                    <a:pt x="1260" y="13813"/>
                  </a:lnTo>
                  <a:lnTo>
                    <a:pt x="1406" y="13328"/>
                  </a:lnTo>
                  <a:lnTo>
                    <a:pt x="1551" y="13377"/>
                  </a:lnTo>
                  <a:lnTo>
                    <a:pt x="1842" y="13328"/>
                  </a:lnTo>
                  <a:lnTo>
                    <a:pt x="2133" y="13232"/>
                  </a:lnTo>
                  <a:lnTo>
                    <a:pt x="2424" y="13086"/>
                  </a:lnTo>
                  <a:lnTo>
                    <a:pt x="2617" y="12892"/>
                  </a:lnTo>
                  <a:lnTo>
                    <a:pt x="2811" y="12698"/>
                  </a:lnTo>
                  <a:lnTo>
                    <a:pt x="2957" y="12408"/>
                  </a:lnTo>
                  <a:lnTo>
                    <a:pt x="3054" y="12117"/>
                  </a:lnTo>
                  <a:lnTo>
                    <a:pt x="3054" y="11826"/>
                  </a:lnTo>
                  <a:lnTo>
                    <a:pt x="3054" y="11535"/>
                  </a:lnTo>
                  <a:lnTo>
                    <a:pt x="2957" y="11293"/>
                  </a:lnTo>
                  <a:lnTo>
                    <a:pt x="2860" y="11051"/>
                  </a:lnTo>
                  <a:lnTo>
                    <a:pt x="2714" y="10857"/>
                  </a:lnTo>
                  <a:lnTo>
                    <a:pt x="3151" y="10178"/>
                  </a:lnTo>
                  <a:lnTo>
                    <a:pt x="3635" y="9500"/>
                  </a:lnTo>
                  <a:close/>
                  <a:moveTo>
                    <a:pt x="13764" y="9500"/>
                  </a:moveTo>
                  <a:lnTo>
                    <a:pt x="14298" y="10275"/>
                  </a:lnTo>
                  <a:lnTo>
                    <a:pt x="14782" y="11002"/>
                  </a:lnTo>
                  <a:lnTo>
                    <a:pt x="15218" y="11729"/>
                  </a:lnTo>
                  <a:lnTo>
                    <a:pt x="15606" y="12456"/>
                  </a:lnTo>
                  <a:lnTo>
                    <a:pt x="15848" y="13086"/>
                  </a:lnTo>
                  <a:lnTo>
                    <a:pt x="16091" y="13668"/>
                  </a:lnTo>
                  <a:lnTo>
                    <a:pt x="16236" y="14201"/>
                  </a:lnTo>
                  <a:lnTo>
                    <a:pt x="16333" y="14685"/>
                  </a:lnTo>
                  <a:lnTo>
                    <a:pt x="16333" y="15122"/>
                  </a:lnTo>
                  <a:lnTo>
                    <a:pt x="16333" y="15461"/>
                  </a:lnTo>
                  <a:lnTo>
                    <a:pt x="16188" y="15800"/>
                  </a:lnTo>
                  <a:lnTo>
                    <a:pt x="16042" y="16042"/>
                  </a:lnTo>
                  <a:lnTo>
                    <a:pt x="15800" y="16188"/>
                  </a:lnTo>
                  <a:lnTo>
                    <a:pt x="15509" y="16285"/>
                  </a:lnTo>
                  <a:lnTo>
                    <a:pt x="15121" y="16333"/>
                  </a:lnTo>
                  <a:lnTo>
                    <a:pt x="14685" y="16333"/>
                  </a:lnTo>
                  <a:lnTo>
                    <a:pt x="14201" y="16236"/>
                  </a:lnTo>
                  <a:lnTo>
                    <a:pt x="13668" y="16091"/>
                  </a:lnTo>
                  <a:lnTo>
                    <a:pt x="13086" y="15849"/>
                  </a:lnTo>
                  <a:lnTo>
                    <a:pt x="12456" y="15558"/>
                  </a:lnTo>
                  <a:lnTo>
                    <a:pt x="11729" y="15219"/>
                  </a:lnTo>
                  <a:lnTo>
                    <a:pt x="11002" y="14782"/>
                  </a:lnTo>
                  <a:lnTo>
                    <a:pt x="10275" y="14298"/>
                  </a:lnTo>
                  <a:lnTo>
                    <a:pt x="9500" y="13765"/>
                  </a:lnTo>
                  <a:lnTo>
                    <a:pt x="10663" y="12795"/>
                  </a:lnTo>
                  <a:lnTo>
                    <a:pt x="11729" y="11729"/>
                  </a:lnTo>
                  <a:lnTo>
                    <a:pt x="12795" y="10614"/>
                  </a:lnTo>
                  <a:lnTo>
                    <a:pt x="13764" y="9500"/>
                  </a:lnTo>
                  <a:close/>
                  <a:moveTo>
                    <a:pt x="2036" y="1"/>
                  </a:moveTo>
                  <a:lnTo>
                    <a:pt x="1794" y="49"/>
                  </a:lnTo>
                  <a:lnTo>
                    <a:pt x="1503" y="98"/>
                  </a:lnTo>
                  <a:lnTo>
                    <a:pt x="1260" y="195"/>
                  </a:lnTo>
                  <a:lnTo>
                    <a:pt x="1018" y="340"/>
                  </a:lnTo>
                  <a:lnTo>
                    <a:pt x="824" y="437"/>
                  </a:lnTo>
                  <a:lnTo>
                    <a:pt x="630" y="631"/>
                  </a:lnTo>
                  <a:lnTo>
                    <a:pt x="485" y="825"/>
                  </a:lnTo>
                  <a:lnTo>
                    <a:pt x="340" y="1018"/>
                  </a:lnTo>
                  <a:lnTo>
                    <a:pt x="194" y="1261"/>
                  </a:lnTo>
                  <a:lnTo>
                    <a:pt x="146" y="1503"/>
                  </a:lnTo>
                  <a:lnTo>
                    <a:pt x="49" y="1745"/>
                  </a:lnTo>
                  <a:lnTo>
                    <a:pt x="49" y="2036"/>
                  </a:lnTo>
                  <a:lnTo>
                    <a:pt x="49" y="2666"/>
                  </a:lnTo>
                  <a:lnTo>
                    <a:pt x="146" y="3296"/>
                  </a:lnTo>
                  <a:lnTo>
                    <a:pt x="291" y="3926"/>
                  </a:lnTo>
                  <a:lnTo>
                    <a:pt x="582" y="4605"/>
                  </a:lnTo>
                  <a:lnTo>
                    <a:pt x="873" y="5380"/>
                  </a:lnTo>
                  <a:lnTo>
                    <a:pt x="1309" y="6156"/>
                  </a:lnTo>
                  <a:lnTo>
                    <a:pt x="1794" y="6980"/>
                  </a:lnTo>
                  <a:lnTo>
                    <a:pt x="2375" y="7852"/>
                  </a:lnTo>
                  <a:lnTo>
                    <a:pt x="2957" y="8676"/>
                  </a:lnTo>
                  <a:lnTo>
                    <a:pt x="2375" y="9500"/>
                  </a:lnTo>
                  <a:lnTo>
                    <a:pt x="1842" y="10324"/>
                  </a:lnTo>
                  <a:lnTo>
                    <a:pt x="1260" y="10324"/>
                  </a:lnTo>
                  <a:lnTo>
                    <a:pt x="970" y="10421"/>
                  </a:lnTo>
                  <a:lnTo>
                    <a:pt x="679" y="10566"/>
                  </a:lnTo>
                  <a:lnTo>
                    <a:pt x="485" y="10760"/>
                  </a:lnTo>
                  <a:lnTo>
                    <a:pt x="291" y="11002"/>
                  </a:lnTo>
                  <a:lnTo>
                    <a:pt x="146" y="11244"/>
                  </a:lnTo>
                  <a:lnTo>
                    <a:pt x="49" y="11535"/>
                  </a:lnTo>
                  <a:lnTo>
                    <a:pt x="0" y="11826"/>
                  </a:lnTo>
                  <a:lnTo>
                    <a:pt x="49" y="12165"/>
                  </a:lnTo>
                  <a:lnTo>
                    <a:pt x="146" y="12456"/>
                  </a:lnTo>
                  <a:lnTo>
                    <a:pt x="291" y="12698"/>
                  </a:lnTo>
                  <a:lnTo>
                    <a:pt x="485" y="12941"/>
                  </a:lnTo>
                  <a:lnTo>
                    <a:pt x="243" y="13716"/>
                  </a:lnTo>
                  <a:lnTo>
                    <a:pt x="97" y="14395"/>
                  </a:lnTo>
                  <a:lnTo>
                    <a:pt x="0" y="14976"/>
                  </a:lnTo>
                  <a:lnTo>
                    <a:pt x="49" y="15461"/>
                  </a:lnTo>
                  <a:lnTo>
                    <a:pt x="146" y="15897"/>
                  </a:lnTo>
                  <a:lnTo>
                    <a:pt x="243" y="16236"/>
                  </a:lnTo>
                  <a:lnTo>
                    <a:pt x="437" y="16527"/>
                  </a:lnTo>
                  <a:lnTo>
                    <a:pt x="630" y="16769"/>
                  </a:lnTo>
                  <a:lnTo>
                    <a:pt x="970" y="17012"/>
                  </a:lnTo>
                  <a:lnTo>
                    <a:pt x="1406" y="17206"/>
                  </a:lnTo>
                  <a:lnTo>
                    <a:pt x="1842" y="17303"/>
                  </a:lnTo>
                  <a:lnTo>
                    <a:pt x="2278" y="17351"/>
                  </a:lnTo>
                  <a:lnTo>
                    <a:pt x="2763" y="17303"/>
                  </a:lnTo>
                  <a:lnTo>
                    <a:pt x="3248" y="17254"/>
                  </a:lnTo>
                  <a:lnTo>
                    <a:pt x="3732" y="17109"/>
                  </a:lnTo>
                  <a:lnTo>
                    <a:pt x="4168" y="16963"/>
                  </a:lnTo>
                  <a:lnTo>
                    <a:pt x="5235" y="16576"/>
                  </a:lnTo>
                  <a:lnTo>
                    <a:pt x="6349" y="15994"/>
                  </a:lnTo>
                  <a:lnTo>
                    <a:pt x="7512" y="15267"/>
                  </a:lnTo>
                  <a:lnTo>
                    <a:pt x="8676" y="14395"/>
                  </a:lnTo>
                  <a:lnTo>
                    <a:pt x="9548" y="15025"/>
                  </a:lnTo>
                  <a:lnTo>
                    <a:pt x="10372" y="15558"/>
                  </a:lnTo>
                  <a:lnTo>
                    <a:pt x="11196" y="16091"/>
                  </a:lnTo>
                  <a:lnTo>
                    <a:pt x="12020" y="16479"/>
                  </a:lnTo>
                  <a:lnTo>
                    <a:pt x="12747" y="16818"/>
                  </a:lnTo>
                  <a:lnTo>
                    <a:pt x="13474" y="17060"/>
                  </a:lnTo>
                  <a:lnTo>
                    <a:pt x="14104" y="17254"/>
                  </a:lnTo>
                  <a:lnTo>
                    <a:pt x="14685" y="17351"/>
                  </a:lnTo>
                  <a:lnTo>
                    <a:pt x="15073" y="17351"/>
                  </a:lnTo>
                  <a:lnTo>
                    <a:pt x="15606" y="17303"/>
                  </a:lnTo>
                  <a:lnTo>
                    <a:pt x="16042" y="17206"/>
                  </a:lnTo>
                  <a:lnTo>
                    <a:pt x="16430" y="17012"/>
                  </a:lnTo>
                  <a:lnTo>
                    <a:pt x="16769" y="16769"/>
                  </a:lnTo>
                  <a:lnTo>
                    <a:pt x="16915" y="16576"/>
                  </a:lnTo>
                  <a:lnTo>
                    <a:pt x="17060" y="16333"/>
                  </a:lnTo>
                  <a:lnTo>
                    <a:pt x="17157" y="16139"/>
                  </a:lnTo>
                  <a:lnTo>
                    <a:pt x="17254" y="15897"/>
                  </a:lnTo>
                  <a:lnTo>
                    <a:pt x="17302" y="15606"/>
                  </a:lnTo>
                  <a:lnTo>
                    <a:pt x="17351" y="15316"/>
                  </a:lnTo>
                  <a:lnTo>
                    <a:pt x="17351" y="14685"/>
                  </a:lnTo>
                  <a:lnTo>
                    <a:pt x="17254" y="14104"/>
                  </a:lnTo>
                  <a:lnTo>
                    <a:pt x="17060" y="13425"/>
                  </a:lnTo>
                  <a:lnTo>
                    <a:pt x="16818" y="12747"/>
                  </a:lnTo>
                  <a:lnTo>
                    <a:pt x="16478" y="12020"/>
                  </a:lnTo>
                  <a:lnTo>
                    <a:pt x="16091" y="11196"/>
                  </a:lnTo>
                  <a:lnTo>
                    <a:pt x="15606" y="10372"/>
                  </a:lnTo>
                  <a:lnTo>
                    <a:pt x="15025" y="9548"/>
                  </a:lnTo>
                  <a:lnTo>
                    <a:pt x="14394" y="8676"/>
                  </a:lnTo>
                  <a:lnTo>
                    <a:pt x="15025" y="7852"/>
                  </a:lnTo>
                  <a:lnTo>
                    <a:pt x="15558" y="7028"/>
                  </a:lnTo>
                  <a:lnTo>
                    <a:pt x="16139" y="7028"/>
                  </a:lnTo>
                  <a:lnTo>
                    <a:pt x="16430" y="6931"/>
                  </a:lnTo>
                  <a:lnTo>
                    <a:pt x="16672" y="6786"/>
                  </a:lnTo>
                  <a:lnTo>
                    <a:pt x="16915" y="6592"/>
                  </a:lnTo>
                  <a:lnTo>
                    <a:pt x="17109" y="6350"/>
                  </a:lnTo>
                  <a:lnTo>
                    <a:pt x="17254" y="6107"/>
                  </a:lnTo>
                  <a:lnTo>
                    <a:pt x="17351" y="5816"/>
                  </a:lnTo>
                  <a:lnTo>
                    <a:pt x="17351" y="5526"/>
                  </a:lnTo>
                  <a:lnTo>
                    <a:pt x="17351" y="5186"/>
                  </a:lnTo>
                  <a:lnTo>
                    <a:pt x="17254" y="4896"/>
                  </a:lnTo>
                  <a:lnTo>
                    <a:pt x="17109" y="4653"/>
                  </a:lnTo>
                  <a:lnTo>
                    <a:pt x="16915" y="4411"/>
                  </a:lnTo>
                  <a:lnTo>
                    <a:pt x="17157" y="3636"/>
                  </a:lnTo>
                  <a:lnTo>
                    <a:pt x="17302" y="3005"/>
                  </a:lnTo>
                  <a:lnTo>
                    <a:pt x="17351" y="2424"/>
                  </a:lnTo>
                  <a:lnTo>
                    <a:pt x="17351" y="1891"/>
                  </a:lnTo>
                  <a:lnTo>
                    <a:pt x="17254" y="1503"/>
                  </a:lnTo>
                  <a:lnTo>
                    <a:pt x="17109" y="1115"/>
                  </a:lnTo>
                  <a:lnTo>
                    <a:pt x="16963" y="873"/>
                  </a:lnTo>
                  <a:lnTo>
                    <a:pt x="16769" y="631"/>
                  </a:lnTo>
                  <a:lnTo>
                    <a:pt x="16575" y="485"/>
                  </a:lnTo>
                  <a:lnTo>
                    <a:pt x="16382" y="340"/>
                  </a:lnTo>
                  <a:lnTo>
                    <a:pt x="15994" y="146"/>
                  </a:lnTo>
                  <a:lnTo>
                    <a:pt x="15509" y="49"/>
                  </a:lnTo>
                  <a:lnTo>
                    <a:pt x="15073" y="1"/>
                  </a:lnTo>
                  <a:lnTo>
                    <a:pt x="14588" y="49"/>
                  </a:lnTo>
                  <a:lnTo>
                    <a:pt x="14104" y="146"/>
                  </a:lnTo>
                  <a:lnTo>
                    <a:pt x="13619" y="243"/>
                  </a:lnTo>
                  <a:lnTo>
                    <a:pt x="13183" y="388"/>
                  </a:lnTo>
                  <a:lnTo>
                    <a:pt x="12165" y="825"/>
                  </a:lnTo>
                  <a:lnTo>
                    <a:pt x="11050" y="1406"/>
                  </a:lnTo>
                  <a:lnTo>
                    <a:pt x="9887" y="2133"/>
                  </a:lnTo>
                  <a:lnTo>
                    <a:pt x="8676" y="2957"/>
                  </a:lnTo>
                  <a:lnTo>
                    <a:pt x="7852" y="2327"/>
                  </a:lnTo>
                  <a:lnTo>
                    <a:pt x="6979" y="1794"/>
                  </a:lnTo>
                  <a:lnTo>
                    <a:pt x="6155" y="1309"/>
                  </a:lnTo>
                  <a:lnTo>
                    <a:pt x="5380" y="873"/>
                  </a:lnTo>
                  <a:lnTo>
                    <a:pt x="4653" y="534"/>
                  </a:lnTo>
                  <a:lnTo>
                    <a:pt x="3926" y="291"/>
                  </a:lnTo>
                  <a:lnTo>
                    <a:pt x="3296" y="146"/>
                  </a:lnTo>
                  <a:lnTo>
                    <a:pt x="2666" y="49"/>
                  </a:lnTo>
                  <a:lnTo>
                    <a:pt x="2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5"/>
            <p:cNvSpPr/>
            <p:nvPr/>
          </p:nvSpPr>
          <p:spPr>
            <a:xfrm>
              <a:off x="6203991" y="2635120"/>
              <a:ext cx="23029" cy="23029"/>
            </a:xfrm>
            <a:custGeom>
              <a:avLst/>
              <a:gdLst/>
              <a:ahLst/>
              <a:cxnLst/>
              <a:rect l="l" t="t" r="r" b="b"/>
              <a:pathLst>
                <a:path w="1019" h="1019" extrusionOk="0">
                  <a:moveTo>
                    <a:pt x="486" y="1"/>
                  </a:moveTo>
                  <a:lnTo>
                    <a:pt x="292" y="49"/>
                  </a:lnTo>
                  <a:lnTo>
                    <a:pt x="146" y="146"/>
                  </a:lnTo>
                  <a:lnTo>
                    <a:pt x="49" y="340"/>
                  </a:lnTo>
                  <a:lnTo>
                    <a:pt x="1" y="534"/>
                  </a:lnTo>
                  <a:lnTo>
                    <a:pt x="49" y="728"/>
                  </a:lnTo>
                  <a:lnTo>
                    <a:pt x="146" y="873"/>
                  </a:lnTo>
                  <a:lnTo>
                    <a:pt x="292" y="970"/>
                  </a:lnTo>
                  <a:lnTo>
                    <a:pt x="486" y="1018"/>
                  </a:lnTo>
                  <a:lnTo>
                    <a:pt x="679" y="970"/>
                  </a:lnTo>
                  <a:lnTo>
                    <a:pt x="873" y="873"/>
                  </a:lnTo>
                  <a:lnTo>
                    <a:pt x="970" y="728"/>
                  </a:lnTo>
                  <a:lnTo>
                    <a:pt x="1019" y="534"/>
                  </a:lnTo>
                  <a:lnTo>
                    <a:pt x="970" y="340"/>
                  </a:lnTo>
                  <a:lnTo>
                    <a:pt x="873" y="146"/>
                  </a:lnTo>
                  <a:lnTo>
                    <a:pt x="679" y="49"/>
                  </a:lnTo>
                  <a:lnTo>
                    <a:pt x="4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5"/>
            <p:cNvSpPr/>
            <p:nvPr/>
          </p:nvSpPr>
          <p:spPr>
            <a:xfrm>
              <a:off x="6203991" y="3004245"/>
              <a:ext cx="23029" cy="23029"/>
            </a:xfrm>
            <a:custGeom>
              <a:avLst/>
              <a:gdLst/>
              <a:ahLst/>
              <a:cxnLst/>
              <a:rect l="l" t="t" r="r" b="b"/>
              <a:pathLst>
                <a:path w="1019" h="1019" extrusionOk="0">
                  <a:moveTo>
                    <a:pt x="486" y="0"/>
                  </a:moveTo>
                  <a:lnTo>
                    <a:pt x="292" y="49"/>
                  </a:lnTo>
                  <a:lnTo>
                    <a:pt x="146" y="146"/>
                  </a:lnTo>
                  <a:lnTo>
                    <a:pt x="49" y="340"/>
                  </a:lnTo>
                  <a:lnTo>
                    <a:pt x="1" y="533"/>
                  </a:lnTo>
                  <a:lnTo>
                    <a:pt x="49" y="727"/>
                  </a:lnTo>
                  <a:lnTo>
                    <a:pt x="146" y="873"/>
                  </a:lnTo>
                  <a:lnTo>
                    <a:pt x="292" y="970"/>
                  </a:lnTo>
                  <a:lnTo>
                    <a:pt x="486" y="1018"/>
                  </a:lnTo>
                  <a:lnTo>
                    <a:pt x="679" y="970"/>
                  </a:lnTo>
                  <a:lnTo>
                    <a:pt x="873" y="873"/>
                  </a:lnTo>
                  <a:lnTo>
                    <a:pt x="970" y="727"/>
                  </a:lnTo>
                  <a:lnTo>
                    <a:pt x="1019" y="533"/>
                  </a:lnTo>
                  <a:lnTo>
                    <a:pt x="970" y="340"/>
                  </a:lnTo>
                  <a:lnTo>
                    <a:pt x="873" y="146"/>
                  </a:lnTo>
                  <a:lnTo>
                    <a:pt x="679" y="49"/>
                  </a:lnTo>
                  <a:lnTo>
                    <a:pt x="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5"/>
          <p:cNvGrpSpPr/>
          <p:nvPr/>
        </p:nvGrpSpPr>
        <p:grpSpPr>
          <a:xfrm>
            <a:off x="6179121" y="3025799"/>
            <a:ext cx="392155" cy="392133"/>
            <a:chOff x="1971712" y="3315312"/>
            <a:chExt cx="392155" cy="392133"/>
          </a:xfrm>
        </p:grpSpPr>
        <p:sp>
          <p:nvSpPr>
            <p:cNvPr id="560" name="Google Shape;560;p45"/>
            <p:cNvSpPr/>
            <p:nvPr/>
          </p:nvSpPr>
          <p:spPr>
            <a:xfrm>
              <a:off x="2050586" y="3424831"/>
              <a:ext cx="234407" cy="173093"/>
            </a:xfrm>
            <a:custGeom>
              <a:avLst/>
              <a:gdLst/>
              <a:ahLst/>
              <a:cxnLst/>
              <a:rect l="l" t="t" r="r" b="b"/>
              <a:pathLst>
                <a:path w="10372" h="7659" extrusionOk="0">
                  <a:moveTo>
                    <a:pt x="5186" y="1019"/>
                  </a:moveTo>
                  <a:lnTo>
                    <a:pt x="5525" y="1067"/>
                  </a:lnTo>
                  <a:lnTo>
                    <a:pt x="5865" y="1115"/>
                  </a:lnTo>
                  <a:lnTo>
                    <a:pt x="6204" y="1212"/>
                  </a:lnTo>
                  <a:lnTo>
                    <a:pt x="6543" y="1358"/>
                  </a:lnTo>
                  <a:lnTo>
                    <a:pt x="7173" y="1697"/>
                  </a:lnTo>
                  <a:lnTo>
                    <a:pt x="7706" y="2133"/>
                  </a:lnTo>
                  <a:lnTo>
                    <a:pt x="8239" y="2618"/>
                  </a:lnTo>
                  <a:lnTo>
                    <a:pt x="8627" y="3103"/>
                  </a:lnTo>
                  <a:lnTo>
                    <a:pt x="9257" y="3829"/>
                  </a:lnTo>
                  <a:lnTo>
                    <a:pt x="8821" y="4411"/>
                  </a:lnTo>
                  <a:lnTo>
                    <a:pt x="8143" y="5138"/>
                  </a:lnTo>
                  <a:lnTo>
                    <a:pt x="7658" y="5574"/>
                  </a:lnTo>
                  <a:lnTo>
                    <a:pt x="7222" y="5913"/>
                  </a:lnTo>
                  <a:lnTo>
                    <a:pt x="6786" y="6156"/>
                  </a:lnTo>
                  <a:lnTo>
                    <a:pt x="6446" y="6350"/>
                  </a:lnTo>
                  <a:lnTo>
                    <a:pt x="6059" y="6495"/>
                  </a:lnTo>
                  <a:lnTo>
                    <a:pt x="5768" y="6592"/>
                  </a:lnTo>
                  <a:lnTo>
                    <a:pt x="5429" y="6640"/>
                  </a:lnTo>
                  <a:lnTo>
                    <a:pt x="4847" y="6640"/>
                  </a:lnTo>
                  <a:lnTo>
                    <a:pt x="4508" y="6544"/>
                  </a:lnTo>
                  <a:lnTo>
                    <a:pt x="4168" y="6447"/>
                  </a:lnTo>
                  <a:lnTo>
                    <a:pt x="3878" y="6301"/>
                  </a:lnTo>
                  <a:lnTo>
                    <a:pt x="3248" y="5962"/>
                  </a:lnTo>
                  <a:lnTo>
                    <a:pt x="2666" y="5526"/>
                  </a:lnTo>
                  <a:lnTo>
                    <a:pt x="2181" y="5041"/>
                  </a:lnTo>
                  <a:lnTo>
                    <a:pt x="1745" y="4605"/>
                  </a:lnTo>
                  <a:lnTo>
                    <a:pt x="1164" y="3829"/>
                  </a:lnTo>
                  <a:lnTo>
                    <a:pt x="1600" y="3248"/>
                  </a:lnTo>
                  <a:lnTo>
                    <a:pt x="2278" y="2521"/>
                  </a:lnTo>
                  <a:lnTo>
                    <a:pt x="2714" y="2085"/>
                  </a:lnTo>
                  <a:lnTo>
                    <a:pt x="3151" y="1746"/>
                  </a:lnTo>
                  <a:lnTo>
                    <a:pt x="3587" y="1503"/>
                  </a:lnTo>
                  <a:lnTo>
                    <a:pt x="3975" y="1309"/>
                  </a:lnTo>
                  <a:lnTo>
                    <a:pt x="4314" y="1164"/>
                  </a:lnTo>
                  <a:lnTo>
                    <a:pt x="4653" y="1067"/>
                  </a:lnTo>
                  <a:lnTo>
                    <a:pt x="4944" y="1019"/>
                  </a:lnTo>
                  <a:close/>
                  <a:moveTo>
                    <a:pt x="5186" y="1"/>
                  </a:moveTo>
                  <a:lnTo>
                    <a:pt x="4653" y="49"/>
                  </a:lnTo>
                  <a:lnTo>
                    <a:pt x="4168" y="146"/>
                  </a:lnTo>
                  <a:lnTo>
                    <a:pt x="3684" y="340"/>
                  </a:lnTo>
                  <a:lnTo>
                    <a:pt x="3199" y="534"/>
                  </a:lnTo>
                  <a:lnTo>
                    <a:pt x="2763" y="825"/>
                  </a:lnTo>
                  <a:lnTo>
                    <a:pt x="2375" y="1115"/>
                  </a:lnTo>
                  <a:lnTo>
                    <a:pt x="1987" y="1406"/>
                  </a:lnTo>
                  <a:lnTo>
                    <a:pt x="1600" y="1746"/>
                  </a:lnTo>
                  <a:lnTo>
                    <a:pt x="1018" y="2376"/>
                  </a:lnTo>
                  <a:lnTo>
                    <a:pt x="534" y="2957"/>
                  </a:lnTo>
                  <a:lnTo>
                    <a:pt x="97" y="3587"/>
                  </a:lnTo>
                  <a:lnTo>
                    <a:pt x="49" y="3684"/>
                  </a:lnTo>
                  <a:lnTo>
                    <a:pt x="0" y="3829"/>
                  </a:lnTo>
                  <a:lnTo>
                    <a:pt x="49" y="3975"/>
                  </a:lnTo>
                  <a:lnTo>
                    <a:pt x="97" y="4120"/>
                  </a:lnTo>
                  <a:lnTo>
                    <a:pt x="534" y="4702"/>
                  </a:lnTo>
                  <a:lnTo>
                    <a:pt x="1018" y="5283"/>
                  </a:lnTo>
                  <a:lnTo>
                    <a:pt x="1600" y="5962"/>
                  </a:lnTo>
                  <a:lnTo>
                    <a:pt x="1987" y="6253"/>
                  </a:lnTo>
                  <a:lnTo>
                    <a:pt x="2375" y="6592"/>
                  </a:lnTo>
                  <a:lnTo>
                    <a:pt x="2763" y="6883"/>
                  </a:lnTo>
                  <a:lnTo>
                    <a:pt x="3199" y="7125"/>
                  </a:lnTo>
                  <a:lnTo>
                    <a:pt x="3684" y="7367"/>
                  </a:lnTo>
                  <a:lnTo>
                    <a:pt x="4168" y="7513"/>
                  </a:lnTo>
                  <a:lnTo>
                    <a:pt x="4653" y="7610"/>
                  </a:lnTo>
                  <a:lnTo>
                    <a:pt x="5186" y="7658"/>
                  </a:lnTo>
                  <a:lnTo>
                    <a:pt x="5719" y="7610"/>
                  </a:lnTo>
                  <a:lnTo>
                    <a:pt x="6204" y="7513"/>
                  </a:lnTo>
                  <a:lnTo>
                    <a:pt x="6689" y="7367"/>
                  </a:lnTo>
                  <a:lnTo>
                    <a:pt x="7173" y="7125"/>
                  </a:lnTo>
                  <a:lnTo>
                    <a:pt x="7609" y="6883"/>
                  </a:lnTo>
                  <a:lnTo>
                    <a:pt x="8046" y="6592"/>
                  </a:lnTo>
                  <a:lnTo>
                    <a:pt x="8433" y="6253"/>
                  </a:lnTo>
                  <a:lnTo>
                    <a:pt x="8773" y="5962"/>
                  </a:lnTo>
                  <a:lnTo>
                    <a:pt x="9403" y="5283"/>
                  </a:lnTo>
                  <a:lnTo>
                    <a:pt x="9839" y="4702"/>
                  </a:lnTo>
                  <a:lnTo>
                    <a:pt x="10275" y="4120"/>
                  </a:lnTo>
                  <a:lnTo>
                    <a:pt x="10372" y="3975"/>
                  </a:lnTo>
                  <a:lnTo>
                    <a:pt x="10372" y="3829"/>
                  </a:lnTo>
                  <a:lnTo>
                    <a:pt x="10372" y="3684"/>
                  </a:lnTo>
                  <a:lnTo>
                    <a:pt x="10275" y="3587"/>
                  </a:lnTo>
                  <a:lnTo>
                    <a:pt x="9839" y="2957"/>
                  </a:lnTo>
                  <a:lnTo>
                    <a:pt x="9403" y="2376"/>
                  </a:lnTo>
                  <a:lnTo>
                    <a:pt x="8773" y="1746"/>
                  </a:lnTo>
                  <a:lnTo>
                    <a:pt x="8433" y="1406"/>
                  </a:lnTo>
                  <a:lnTo>
                    <a:pt x="8046" y="1115"/>
                  </a:lnTo>
                  <a:lnTo>
                    <a:pt x="7609" y="825"/>
                  </a:lnTo>
                  <a:lnTo>
                    <a:pt x="7173" y="534"/>
                  </a:lnTo>
                  <a:lnTo>
                    <a:pt x="6689" y="340"/>
                  </a:lnTo>
                  <a:lnTo>
                    <a:pt x="6204" y="146"/>
                  </a:lnTo>
                  <a:lnTo>
                    <a:pt x="5719" y="49"/>
                  </a:lnTo>
                  <a:lnTo>
                    <a:pt x="5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5"/>
            <p:cNvSpPr/>
            <p:nvPr/>
          </p:nvSpPr>
          <p:spPr>
            <a:xfrm>
              <a:off x="2128352" y="3470845"/>
              <a:ext cx="79981" cy="81066"/>
            </a:xfrm>
            <a:custGeom>
              <a:avLst/>
              <a:gdLst/>
              <a:ahLst/>
              <a:cxnLst/>
              <a:rect l="l" t="t" r="r" b="b"/>
              <a:pathLst>
                <a:path w="3539" h="3587" extrusionOk="0">
                  <a:moveTo>
                    <a:pt x="1745" y="1018"/>
                  </a:moveTo>
                  <a:lnTo>
                    <a:pt x="1891" y="1067"/>
                  </a:lnTo>
                  <a:lnTo>
                    <a:pt x="2036" y="1115"/>
                  </a:lnTo>
                  <a:lnTo>
                    <a:pt x="2278" y="1260"/>
                  </a:lnTo>
                  <a:lnTo>
                    <a:pt x="2472" y="1503"/>
                  </a:lnTo>
                  <a:lnTo>
                    <a:pt x="2521" y="1648"/>
                  </a:lnTo>
                  <a:lnTo>
                    <a:pt x="2521" y="1793"/>
                  </a:lnTo>
                  <a:lnTo>
                    <a:pt x="2521" y="1939"/>
                  </a:lnTo>
                  <a:lnTo>
                    <a:pt x="2472" y="2084"/>
                  </a:lnTo>
                  <a:lnTo>
                    <a:pt x="2278" y="2327"/>
                  </a:lnTo>
                  <a:lnTo>
                    <a:pt x="2036" y="2520"/>
                  </a:lnTo>
                  <a:lnTo>
                    <a:pt x="1891" y="2569"/>
                  </a:lnTo>
                  <a:lnTo>
                    <a:pt x="1600" y="2569"/>
                  </a:lnTo>
                  <a:lnTo>
                    <a:pt x="1454" y="2520"/>
                  </a:lnTo>
                  <a:lnTo>
                    <a:pt x="1212" y="2327"/>
                  </a:lnTo>
                  <a:lnTo>
                    <a:pt x="1067" y="2084"/>
                  </a:lnTo>
                  <a:lnTo>
                    <a:pt x="1018" y="1939"/>
                  </a:lnTo>
                  <a:lnTo>
                    <a:pt x="970" y="1793"/>
                  </a:lnTo>
                  <a:lnTo>
                    <a:pt x="1018" y="1648"/>
                  </a:lnTo>
                  <a:lnTo>
                    <a:pt x="1067" y="1503"/>
                  </a:lnTo>
                  <a:lnTo>
                    <a:pt x="1212" y="1260"/>
                  </a:lnTo>
                  <a:lnTo>
                    <a:pt x="1454" y="1115"/>
                  </a:lnTo>
                  <a:lnTo>
                    <a:pt x="1600" y="1067"/>
                  </a:lnTo>
                  <a:lnTo>
                    <a:pt x="1745" y="1018"/>
                  </a:lnTo>
                  <a:close/>
                  <a:moveTo>
                    <a:pt x="1745" y="0"/>
                  </a:moveTo>
                  <a:lnTo>
                    <a:pt x="1406" y="49"/>
                  </a:lnTo>
                  <a:lnTo>
                    <a:pt x="1067" y="146"/>
                  </a:lnTo>
                  <a:lnTo>
                    <a:pt x="776" y="340"/>
                  </a:lnTo>
                  <a:lnTo>
                    <a:pt x="485" y="533"/>
                  </a:lnTo>
                  <a:lnTo>
                    <a:pt x="291" y="824"/>
                  </a:lnTo>
                  <a:lnTo>
                    <a:pt x="97" y="1115"/>
                  </a:lnTo>
                  <a:lnTo>
                    <a:pt x="0" y="1454"/>
                  </a:lnTo>
                  <a:lnTo>
                    <a:pt x="0" y="1793"/>
                  </a:lnTo>
                  <a:lnTo>
                    <a:pt x="0" y="2181"/>
                  </a:lnTo>
                  <a:lnTo>
                    <a:pt x="97" y="2472"/>
                  </a:lnTo>
                  <a:lnTo>
                    <a:pt x="291" y="2811"/>
                  </a:lnTo>
                  <a:lnTo>
                    <a:pt x="485" y="3054"/>
                  </a:lnTo>
                  <a:lnTo>
                    <a:pt x="776" y="3296"/>
                  </a:lnTo>
                  <a:lnTo>
                    <a:pt x="1067" y="3441"/>
                  </a:lnTo>
                  <a:lnTo>
                    <a:pt x="1406" y="3538"/>
                  </a:lnTo>
                  <a:lnTo>
                    <a:pt x="1745" y="3587"/>
                  </a:lnTo>
                  <a:lnTo>
                    <a:pt x="2133" y="3538"/>
                  </a:lnTo>
                  <a:lnTo>
                    <a:pt x="2424" y="3441"/>
                  </a:lnTo>
                  <a:lnTo>
                    <a:pt x="2763" y="3296"/>
                  </a:lnTo>
                  <a:lnTo>
                    <a:pt x="3005" y="3054"/>
                  </a:lnTo>
                  <a:lnTo>
                    <a:pt x="3248" y="2811"/>
                  </a:lnTo>
                  <a:lnTo>
                    <a:pt x="3393" y="2472"/>
                  </a:lnTo>
                  <a:lnTo>
                    <a:pt x="3490" y="2181"/>
                  </a:lnTo>
                  <a:lnTo>
                    <a:pt x="3538" y="1793"/>
                  </a:lnTo>
                  <a:lnTo>
                    <a:pt x="3490" y="1454"/>
                  </a:lnTo>
                  <a:lnTo>
                    <a:pt x="3393" y="1115"/>
                  </a:lnTo>
                  <a:lnTo>
                    <a:pt x="3248" y="824"/>
                  </a:lnTo>
                  <a:lnTo>
                    <a:pt x="3005" y="533"/>
                  </a:lnTo>
                  <a:lnTo>
                    <a:pt x="2763" y="340"/>
                  </a:lnTo>
                  <a:lnTo>
                    <a:pt x="2424" y="146"/>
                  </a:lnTo>
                  <a:lnTo>
                    <a:pt x="2133" y="49"/>
                  </a:lnTo>
                  <a:lnTo>
                    <a:pt x="1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1971712" y="3315312"/>
              <a:ext cx="392155" cy="392133"/>
            </a:xfrm>
            <a:custGeom>
              <a:avLst/>
              <a:gdLst/>
              <a:ahLst/>
              <a:cxnLst/>
              <a:rect l="l" t="t" r="r" b="b"/>
              <a:pathLst>
                <a:path w="17352" h="17351" extrusionOk="0">
                  <a:moveTo>
                    <a:pt x="9209" y="1793"/>
                  </a:moveTo>
                  <a:lnTo>
                    <a:pt x="9839" y="1890"/>
                  </a:lnTo>
                  <a:lnTo>
                    <a:pt x="10421" y="1987"/>
                  </a:lnTo>
                  <a:lnTo>
                    <a:pt x="11003" y="2181"/>
                  </a:lnTo>
                  <a:lnTo>
                    <a:pt x="11584" y="2424"/>
                  </a:lnTo>
                  <a:lnTo>
                    <a:pt x="12117" y="2714"/>
                  </a:lnTo>
                  <a:lnTo>
                    <a:pt x="12650" y="3005"/>
                  </a:lnTo>
                  <a:lnTo>
                    <a:pt x="13135" y="3393"/>
                  </a:lnTo>
                  <a:lnTo>
                    <a:pt x="13571" y="3781"/>
                  </a:lnTo>
                  <a:lnTo>
                    <a:pt x="13959" y="4265"/>
                  </a:lnTo>
                  <a:lnTo>
                    <a:pt x="14347" y="4750"/>
                  </a:lnTo>
                  <a:lnTo>
                    <a:pt x="14686" y="5234"/>
                  </a:lnTo>
                  <a:lnTo>
                    <a:pt x="14928" y="5768"/>
                  </a:lnTo>
                  <a:lnTo>
                    <a:pt x="15171" y="6349"/>
                  </a:lnTo>
                  <a:lnTo>
                    <a:pt x="15364" y="6931"/>
                  </a:lnTo>
                  <a:lnTo>
                    <a:pt x="15510" y="7561"/>
                  </a:lnTo>
                  <a:lnTo>
                    <a:pt x="15558" y="8191"/>
                  </a:lnTo>
                  <a:lnTo>
                    <a:pt x="15267" y="8191"/>
                  </a:lnTo>
                  <a:lnTo>
                    <a:pt x="15074" y="8336"/>
                  </a:lnTo>
                  <a:lnTo>
                    <a:pt x="14977" y="8482"/>
                  </a:lnTo>
                  <a:lnTo>
                    <a:pt x="14928" y="8675"/>
                  </a:lnTo>
                  <a:lnTo>
                    <a:pt x="14977" y="8869"/>
                  </a:lnTo>
                  <a:lnTo>
                    <a:pt x="15074" y="9063"/>
                  </a:lnTo>
                  <a:lnTo>
                    <a:pt x="15267" y="9160"/>
                  </a:lnTo>
                  <a:lnTo>
                    <a:pt x="15461" y="9209"/>
                  </a:lnTo>
                  <a:lnTo>
                    <a:pt x="15558" y="9209"/>
                  </a:lnTo>
                  <a:lnTo>
                    <a:pt x="15510" y="9839"/>
                  </a:lnTo>
                  <a:lnTo>
                    <a:pt x="15364" y="10420"/>
                  </a:lnTo>
                  <a:lnTo>
                    <a:pt x="15171" y="11002"/>
                  </a:lnTo>
                  <a:lnTo>
                    <a:pt x="14928" y="11583"/>
                  </a:lnTo>
                  <a:lnTo>
                    <a:pt x="14686" y="12116"/>
                  </a:lnTo>
                  <a:lnTo>
                    <a:pt x="14347" y="12650"/>
                  </a:lnTo>
                  <a:lnTo>
                    <a:pt x="13959" y="13134"/>
                  </a:lnTo>
                  <a:lnTo>
                    <a:pt x="13571" y="13570"/>
                  </a:lnTo>
                  <a:lnTo>
                    <a:pt x="13135" y="13958"/>
                  </a:lnTo>
                  <a:lnTo>
                    <a:pt x="12650" y="14346"/>
                  </a:lnTo>
                  <a:lnTo>
                    <a:pt x="12117" y="14685"/>
                  </a:lnTo>
                  <a:lnTo>
                    <a:pt x="11584" y="14927"/>
                  </a:lnTo>
                  <a:lnTo>
                    <a:pt x="11003" y="15170"/>
                  </a:lnTo>
                  <a:lnTo>
                    <a:pt x="10421" y="15364"/>
                  </a:lnTo>
                  <a:lnTo>
                    <a:pt x="9839" y="15509"/>
                  </a:lnTo>
                  <a:lnTo>
                    <a:pt x="9209" y="15557"/>
                  </a:lnTo>
                  <a:lnTo>
                    <a:pt x="9209" y="15461"/>
                  </a:lnTo>
                  <a:lnTo>
                    <a:pt x="9161" y="15267"/>
                  </a:lnTo>
                  <a:lnTo>
                    <a:pt x="9064" y="15073"/>
                  </a:lnTo>
                  <a:lnTo>
                    <a:pt x="8870" y="14976"/>
                  </a:lnTo>
                  <a:lnTo>
                    <a:pt x="8676" y="14927"/>
                  </a:lnTo>
                  <a:lnTo>
                    <a:pt x="8482" y="14976"/>
                  </a:lnTo>
                  <a:lnTo>
                    <a:pt x="8337" y="15073"/>
                  </a:lnTo>
                  <a:lnTo>
                    <a:pt x="8240" y="15267"/>
                  </a:lnTo>
                  <a:lnTo>
                    <a:pt x="8192" y="15461"/>
                  </a:lnTo>
                  <a:lnTo>
                    <a:pt x="8192" y="15557"/>
                  </a:lnTo>
                  <a:lnTo>
                    <a:pt x="7561" y="15509"/>
                  </a:lnTo>
                  <a:lnTo>
                    <a:pt x="6931" y="15364"/>
                  </a:lnTo>
                  <a:lnTo>
                    <a:pt x="6350" y="15170"/>
                  </a:lnTo>
                  <a:lnTo>
                    <a:pt x="5768" y="14927"/>
                  </a:lnTo>
                  <a:lnTo>
                    <a:pt x="5235" y="14685"/>
                  </a:lnTo>
                  <a:lnTo>
                    <a:pt x="4751" y="14346"/>
                  </a:lnTo>
                  <a:lnTo>
                    <a:pt x="4266" y="13958"/>
                  </a:lnTo>
                  <a:lnTo>
                    <a:pt x="3830" y="13570"/>
                  </a:lnTo>
                  <a:lnTo>
                    <a:pt x="3394" y="13134"/>
                  </a:lnTo>
                  <a:lnTo>
                    <a:pt x="3054" y="12650"/>
                  </a:lnTo>
                  <a:lnTo>
                    <a:pt x="2715" y="12116"/>
                  </a:lnTo>
                  <a:lnTo>
                    <a:pt x="2424" y="11583"/>
                  </a:lnTo>
                  <a:lnTo>
                    <a:pt x="2182" y="11002"/>
                  </a:lnTo>
                  <a:lnTo>
                    <a:pt x="1988" y="10420"/>
                  </a:lnTo>
                  <a:lnTo>
                    <a:pt x="1891" y="9839"/>
                  </a:lnTo>
                  <a:lnTo>
                    <a:pt x="1794" y="9209"/>
                  </a:lnTo>
                  <a:lnTo>
                    <a:pt x="1940" y="9209"/>
                  </a:lnTo>
                  <a:lnTo>
                    <a:pt x="2133" y="9160"/>
                  </a:lnTo>
                  <a:lnTo>
                    <a:pt x="2279" y="9063"/>
                  </a:lnTo>
                  <a:lnTo>
                    <a:pt x="2376" y="8869"/>
                  </a:lnTo>
                  <a:lnTo>
                    <a:pt x="2424" y="8675"/>
                  </a:lnTo>
                  <a:lnTo>
                    <a:pt x="2376" y="8482"/>
                  </a:lnTo>
                  <a:lnTo>
                    <a:pt x="2279" y="8336"/>
                  </a:lnTo>
                  <a:lnTo>
                    <a:pt x="2133" y="8191"/>
                  </a:lnTo>
                  <a:lnTo>
                    <a:pt x="1794" y="8191"/>
                  </a:lnTo>
                  <a:lnTo>
                    <a:pt x="1891" y="7561"/>
                  </a:lnTo>
                  <a:lnTo>
                    <a:pt x="1988" y="6931"/>
                  </a:lnTo>
                  <a:lnTo>
                    <a:pt x="2182" y="6349"/>
                  </a:lnTo>
                  <a:lnTo>
                    <a:pt x="2424" y="5768"/>
                  </a:lnTo>
                  <a:lnTo>
                    <a:pt x="2715" y="5234"/>
                  </a:lnTo>
                  <a:lnTo>
                    <a:pt x="3054" y="4750"/>
                  </a:lnTo>
                  <a:lnTo>
                    <a:pt x="3394" y="4265"/>
                  </a:lnTo>
                  <a:lnTo>
                    <a:pt x="3830" y="3781"/>
                  </a:lnTo>
                  <a:lnTo>
                    <a:pt x="4266" y="3393"/>
                  </a:lnTo>
                  <a:lnTo>
                    <a:pt x="4751" y="3005"/>
                  </a:lnTo>
                  <a:lnTo>
                    <a:pt x="5235" y="2714"/>
                  </a:lnTo>
                  <a:lnTo>
                    <a:pt x="5768" y="2424"/>
                  </a:lnTo>
                  <a:lnTo>
                    <a:pt x="6350" y="2181"/>
                  </a:lnTo>
                  <a:lnTo>
                    <a:pt x="6931" y="1987"/>
                  </a:lnTo>
                  <a:lnTo>
                    <a:pt x="7561" y="1890"/>
                  </a:lnTo>
                  <a:lnTo>
                    <a:pt x="8192" y="1793"/>
                  </a:lnTo>
                  <a:lnTo>
                    <a:pt x="8192" y="1890"/>
                  </a:lnTo>
                  <a:lnTo>
                    <a:pt x="8240" y="2133"/>
                  </a:lnTo>
                  <a:lnTo>
                    <a:pt x="8337" y="2278"/>
                  </a:lnTo>
                  <a:lnTo>
                    <a:pt x="8482" y="2375"/>
                  </a:lnTo>
                  <a:lnTo>
                    <a:pt x="8676" y="2424"/>
                  </a:lnTo>
                  <a:lnTo>
                    <a:pt x="8870" y="2375"/>
                  </a:lnTo>
                  <a:lnTo>
                    <a:pt x="9064" y="2278"/>
                  </a:lnTo>
                  <a:lnTo>
                    <a:pt x="9161" y="2133"/>
                  </a:lnTo>
                  <a:lnTo>
                    <a:pt x="9209" y="1890"/>
                  </a:lnTo>
                  <a:lnTo>
                    <a:pt x="9209" y="1793"/>
                  </a:lnTo>
                  <a:close/>
                  <a:moveTo>
                    <a:pt x="8676" y="0"/>
                  </a:moveTo>
                  <a:lnTo>
                    <a:pt x="8482" y="49"/>
                  </a:lnTo>
                  <a:lnTo>
                    <a:pt x="8337" y="146"/>
                  </a:lnTo>
                  <a:lnTo>
                    <a:pt x="8240" y="340"/>
                  </a:lnTo>
                  <a:lnTo>
                    <a:pt x="8192" y="533"/>
                  </a:lnTo>
                  <a:lnTo>
                    <a:pt x="8192" y="776"/>
                  </a:lnTo>
                  <a:lnTo>
                    <a:pt x="7465" y="873"/>
                  </a:lnTo>
                  <a:lnTo>
                    <a:pt x="6786" y="1018"/>
                  </a:lnTo>
                  <a:lnTo>
                    <a:pt x="6108" y="1212"/>
                  </a:lnTo>
                  <a:lnTo>
                    <a:pt x="5429" y="1454"/>
                  </a:lnTo>
                  <a:lnTo>
                    <a:pt x="4799" y="1793"/>
                  </a:lnTo>
                  <a:lnTo>
                    <a:pt x="4169" y="2181"/>
                  </a:lnTo>
                  <a:lnTo>
                    <a:pt x="3636" y="2617"/>
                  </a:lnTo>
                  <a:lnTo>
                    <a:pt x="3103" y="3102"/>
                  </a:lnTo>
                  <a:lnTo>
                    <a:pt x="2618" y="3635"/>
                  </a:lnTo>
                  <a:lnTo>
                    <a:pt x="2182" y="4168"/>
                  </a:lnTo>
                  <a:lnTo>
                    <a:pt x="1794" y="4798"/>
                  </a:lnTo>
                  <a:lnTo>
                    <a:pt x="1455" y="5428"/>
                  </a:lnTo>
                  <a:lnTo>
                    <a:pt x="1213" y="6058"/>
                  </a:lnTo>
                  <a:lnTo>
                    <a:pt x="1019" y="6737"/>
                  </a:lnTo>
                  <a:lnTo>
                    <a:pt x="873" y="7464"/>
                  </a:lnTo>
                  <a:lnTo>
                    <a:pt x="776" y="8191"/>
                  </a:lnTo>
                  <a:lnTo>
                    <a:pt x="340" y="8191"/>
                  </a:lnTo>
                  <a:lnTo>
                    <a:pt x="146" y="8336"/>
                  </a:lnTo>
                  <a:lnTo>
                    <a:pt x="49" y="8482"/>
                  </a:lnTo>
                  <a:lnTo>
                    <a:pt x="1" y="8675"/>
                  </a:lnTo>
                  <a:lnTo>
                    <a:pt x="49" y="8869"/>
                  </a:lnTo>
                  <a:lnTo>
                    <a:pt x="146" y="9063"/>
                  </a:lnTo>
                  <a:lnTo>
                    <a:pt x="340" y="9160"/>
                  </a:lnTo>
                  <a:lnTo>
                    <a:pt x="534" y="9209"/>
                  </a:lnTo>
                  <a:lnTo>
                    <a:pt x="776" y="9209"/>
                  </a:lnTo>
                  <a:lnTo>
                    <a:pt x="873" y="9887"/>
                  </a:lnTo>
                  <a:lnTo>
                    <a:pt x="1019" y="10614"/>
                  </a:lnTo>
                  <a:lnTo>
                    <a:pt x="1213" y="11293"/>
                  </a:lnTo>
                  <a:lnTo>
                    <a:pt x="1455" y="11923"/>
                  </a:lnTo>
                  <a:lnTo>
                    <a:pt x="1794" y="12553"/>
                  </a:lnTo>
                  <a:lnTo>
                    <a:pt x="2182" y="13183"/>
                  </a:lnTo>
                  <a:lnTo>
                    <a:pt x="2618" y="13764"/>
                  </a:lnTo>
                  <a:lnTo>
                    <a:pt x="3103" y="14297"/>
                  </a:lnTo>
                  <a:lnTo>
                    <a:pt x="3636" y="14782"/>
                  </a:lnTo>
                  <a:lnTo>
                    <a:pt x="4169" y="15218"/>
                  </a:lnTo>
                  <a:lnTo>
                    <a:pt x="4799" y="15557"/>
                  </a:lnTo>
                  <a:lnTo>
                    <a:pt x="5429" y="15897"/>
                  </a:lnTo>
                  <a:lnTo>
                    <a:pt x="6108" y="16188"/>
                  </a:lnTo>
                  <a:lnTo>
                    <a:pt x="6786" y="16381"/>
                  </a:lnTo>
                  <a:lnTo>
                    <a:pt x="7465" y="16527"/>
                  </a:lnTo>
                  <a:lnTo>
                    <a:pt x="8192" y="16575"/>
                  </a:lnTo>
                  <a:lnTo>
                    <a:pt x="8192" y="16866"/>
                  </a:lnTo>
                  <a:lnTo>
                    <a:pt x="8240" y="17060"/>
                  </a:lnTo>
                  <a:lnTo>
                    <a:pt x="8337" y="17205"/>
                  </a:lnTo>
                  <a:lnTo>
                    <a:pt x="8482" y="17302"/>
                  </a:lnTo>
                  <a:lnTo>
                    <a:pt x="8676" y="17351"/>
                  </a:lnTo>
                  <a:lnTo>
                    <a:pt x="8870" y="17302"/>
                  </a:lnTo>
                  <a:lnTo>
                    <a:pt x="9064" y="17205"/>
                  </a:lnTo>
                  <a:lnTo>
                    <a:pt x="9161" y="17060"/>
                  </a:lnTo>
                  <a:lnTo>
                    <a:pt x="9209" y="16866"/>
                  </a:lnTo>
                  <a:lnTo>
                    <a:pt x="9209" y="16575"/>
                  </a:lnTo>
                  <a:lnTo>
                    <a:pt x="9888" y="16527"/>
                  </a:lnTo>
                  <a:lnTo>
                    <a:pt x="10615" y="16381"/>
                  </a:lnTo>
                  <a:lnTo>
                    <a:pt x="11293" y="16188"/>
                  </a:lnTo>
                  <a:lnTo>
                    <a:pt x="11923" y="15897"/>
                  </a:lnTo>
                  <a:lnTo>
                    <a:pt x="12553" y="15557"/>
                  </a:lnTo>
                  <a:lnTo>
                    <a:pt x="13183" y="15218"/>
                  </a:lnTo>
                  <a:lnTo>
                    <a:pt x="13765" y="14782"/>
                  </a:lnTo>
                  <a:lnTo>
                    <a:pt x="14298" y="14297"/>
                  </a:lnTo>
                  <a:lnTo>
                    <a:pt x="14783" y="13764"/>
                  </a:lnTo>
                  <a:lnTo>
                    <a:pt x="15219" y="13183"/>
                  </a:lnTo>
                  <a:lnTo>
                    <a:pt x="15607" y="12553"/>
                  </a:lnTo>
                  <a:lnTo>
                    <a:pt x="15897" y="11923"/>
                  </a:lnTo>
                  <a:lnTo>
                    <a:pt x="16188" y="11293"/>
                  </a:lnTo>
                  <a:lnTo>
                    <a:pt x="16382" y="10614"/>
                  </a:lnTo>
                  <a:lnTo>
                    <a:pt x="16528" y="9887"/>
                  </a:lnTo>
                  <a:lnTo>
                    <a:pt x="16576" y="9209"/>
                  </a:lnTo>
                  <a:lnTo>
                    <a:pt x="16867" y="9209"/>
                  </a:lnTo>
                  <a:lnTo>
                    <a:pt x="17061" y="9160"/>
                  </a:lnTo>
                  <a:lnTo>
                    <a:pt x="17206" y="9063"/>
                  </a:lnTo>
                  <a:lnTo>
                    <a:pt x="17303" y="8869"/>
                  </a:lnTo>
                  <a:lnTo>
                    <a:pt x="17351" y="8675"/>
                  </a:lnTo>
                  <a:lnTo>
                    <a:pt x="17303" y="8482"/>
                  </a:lnTo>
                  <a:lnTo>
                    <a:pt x="17206" y="8336"/>
                  </a:lnTo>
                  <a:lnTo>
                    <a:pt x="17061" y="8191"/>
                  </a:lnTo>
                  <a:lnTo>
                    <a:pt x="16576" y="8191"/>
                  </a:lnTo>
                  <a:lnTo>
                    <a:pt x="16528" y="7464"/>
                  </a:lnTo>
                  <a:lnTo>
                    <a:pt x="16382" y="6737"/>
                  </a:lnTo>
                  <a:lnTo>
                    <a:pt x="16188" y="6058"/>
                  </a:lnTo>
                  <a:lnTo>
                    <a:pt x="15897" y="5428"/>
                  </a:lnTo>
                  <a:lnTo>
                    <a:pt x="15607" y="4798"/>
                  </a:lnTo>
                  <a:lnTo>
                    <a:pt x="15219" y="4168"/>
                  </a:lnTo>
                  <a:lnTo>
                    <a:pt x="14783" y="3635"/>
                  </a:lnTo>
                  <a:lnTo>
                    <a:pt x="14298" y="3102"/>
                  </a:lnTo>
                  <a:lnTo>
                    <a:pt x="13765" y="2617"/>
                  </a:lnTo>
                  <a:lnTo>
                    <a:pt x="13183" y="2181"/>
                  </a:lnTo>
                  <a:lnTo>
                    <a:pt x="12553" y="1793"/>
                  </a:lnTo>
                  <a:lnTo>
                    <a:pt x="11923" y="1454"/>
                  </a:lnTo>
                  <a:lnTo>
                    <a:pt x="11293" y="1212"/>
                  </a:lnTo>
                  <a:lnTo>
                    <a:pt x="10615" y="1018"/>
                  </a:lnTo>
                  <a:lnTo>
                    <a:pt x="9888" y="873"/>
                  </a:lnTo>
                  <a:lnTo>
                    <a:pt x="9209" y="776"/>
                  </a:lnTo>
                  <a:lnTo>
                    <a:pt x="9209" y="533"/>
                  </a:lnTo>
                  <a:lnTo>
                    <a:pt x="9161" y="340"/>
                  </a:lnTo>
                  <a:lnTo>
                    <a:pt x="9064" y="146"/>
                  </a:lnTo>
                  <a:lnTo>
                    <a:pt x="8870" y="49"/>
                  </a:lnTo>
                  <a:lnTo>
                    <a:pt x="86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46"/>
          <p:cNvSpPr txBox="1">
            <a:spLocks noGrp="1"/>
          </p:cNvSpPr>
          <p:nvPr>
            <p:ph type="subTitle" idx="2"/>
          </p:nvPr>
        </p:nvSpPr>
        <p:spPr>
          <a:xfrm>
            <a:off x="3439063" y="2235613"/>
            <a:ext cx="22659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568" name="Google Shape;568;p46"/>
          <p:cNvSpPr txBox="1">
            <a:spLocks noGrp="1"/>
          </p:cNvSpPr>
          <p:nvPr>
            <p:ph type="subTitle" idx="5"/>
          </p:nvPr>
        </p:nvSpPr>
        <p:spPr>
          <a:xfrm>
            <a:off x="5909375" y="2235613"/>
            <a:ext cx="22659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69" name="Google Shape;569;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 analysis for beginners</a:t>
            </a:r>
            <a:endParaRPr/>
          </a:p>
        </p:txBody>
      </p:sp>
      <p:sp>
        <p:nvSpPr>
          <p:cNvPr id="570" name="Google Shape;570;p46"/>
          <p:cNvSpPr txBox="1">
            <a:spLocks noGrp="1"/>
          </p:cNvSpPr>
          <p:nvPr>
            <p:ph type="subTitle" idx="1"/>
          </p:nvPr>
        </p:nvSpPr>
        <p:spPr>
          <a:xfrm>
            <a:off x="968524" y="2235613"/>
            <a:ext cx="22662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571" name="Google Shape;571;p46"/>
          <p:cNvSpPr txBox="1">
            <a:spLocks noGrp="1"/>
          </p:cNvSpPr>
          <p:nvPr>
            <p:ph type="subTitle" idx="3"/>
          </p:nvPr>
        </p:nvSpPr>
        <p:spPr>
          <a:xfrm>
            <a:off x="968524" y="3967325"/>
            <a:ext cx="22662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72" name="Google Shape;572;p46"/>
          <p:cNvSpPr txBox="1">
            <a:spLocks noGrp="1"/>
          </p:cNvSpPr>
          <p:nvPr>
            <p:ph type="subTitle" idx="4"/>
          </p:nvPr>
        </p:nvSpPr>
        <p:spPr>
          <a:xfrm>
            <a:off x="3439063" y="3967325"/>
            <a:ext cx="22659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573" name="Google Shape;573;p46"/>
          <p:cNvSpPr txBox="1">
            <a:spLocks noGrp="1"/>
          </p:cNvSpPr>
          <p:nvPr>
            <p:ph type="subTitle" idx="6"/>
          </p:nvPr>
        </p:nvSpPr>
        <p:spPr>
          <a:xfrm>
            <a:off x="5909375" y="3967325"/>
            <a:ext cx="22659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74" name="Google Shape;574;p46"/>
          <p:cNvSpPr txBox="1">
            <a:spLocks noGrp="1"/>
          </p:cNvSpPr>
          <p:nvPr>
            <p:ph type="subTitle" idx="7"/>
          </p:nvPr>
        </p:nvSpPr>
        <p:spPr>
          <a:xfrm>
            <a:off x="968524" y="1890138"/>
            <a:ext cx="2266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Collection</a:t>
            </a:r>
            <a:endParaRPr/>
          </a:p>
        </p:txBody>
      </p:sp>
      <p:sp>
        <p:nvSpPr>
          <p:cNvPr id="575" name="Google Shape;575;p46"/>
          <p:cNvSpPr txBox="1">
            <a:spLocks noGrp="1"/>
          </p:cNvSpPr>
          <p:nvPr>
            <p:ph type="subTitle" idx="8"/>
          </p:nvPr>
        </p:nvSpPr>
        <p:spPr>
          <a:xfrm>
            <a:off x="3439063" y="1890138"/>
            <a:ext cx="22659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Cleaning</a:t>
            </a:r>
            <a:endParaRPr/>
          </a:p>
        </p:txBody>
      </p:sp>
      <p:sp>
        <p:nvSpPr>
          <p:cNvPr id="576" name="Google Shape;576;p46"/>
          <p:cNvSpPr txBox="1">
            <a:spLocks noGrp="1"/>
          </p:cNvSpPr>
          <p:nvPr>
            <p:ph type="subTitle" idx="9"/>
          </p:nvPr>
        </p:nvSpPr>
        <p:spPr>
          <a:xfrm>
            <a:off x="5909375" y="1890138"/>
            <a:ext cx="22659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 Exploratory</a:t>
            </a:r>
            <a:endParaRPr/>
          </a:p>
        </p:txBody>
      </p:sp>
      <p:sp>
        <p:nvSpPr>
          <p:cNvPr id="577" name="Google Shape;577;p46"/>
          <p:cNvSpPr txBox="1">
            <a:spLocks noGrp="1"/>
          </p:cNvSpPr>
          <p:nvPr>
            <p:ph type="subTitle" idx="13"/>
          </p:nvPr>
        </p:nvSpPr>
        <p:spPr>
          <a:xfrm>
            <a:off x="968524" y="3621825"/>
            <a:ext cx="2266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Statistical</a:t>
            </a:r>
            <a:endParaRPr/>
          </a:p>
        </p:txBody>
      </p:sp>
      <p:sp>
        <p:nvSpPr>
          <p:cNvPr id="578" name="Google Shape;578;p46"/>
          <p:cNvSpPr txBox="1">
            <a:spLocks noGrp="1"/>
          </p:cNvSpPr>
          <p:nvPr>
            <p:ph type="subTitle" idx="14"/>
          </p:nvPr>
        </p:nvSpPr>
        <p:spPr>
          <a:xfrm>
            <a:off x="3439063" y="3621825"/>
            <a:ext cx="22659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Visualization</a:t>
            </a:r>
            <a:endParaRPr/>
          </a:p>
        </p:txBody>
      </p:sp>
      <p:sp>
        <p:nvSpPr>
          <p:cNvPr id="579" name="Google Shape;579;p46"/>
          <p:cNvSpPr txBox="1">
            <a:spLocks noGrp="1"/>
          </p:cNvSpPr>
          <p:nvPr>
            <p:ph type="subTitle" idx="15"/>
          </p:nvPr>
        </p:nvSpPr>
        <p:spPr>
          <a:xfrm>
            <a:off x="5909375" y="3621825"/>
            <a:ext cx="22659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Hypothesis</a:t>
            </a:r>
            <a:endParaRPr/>
          </a:p>
        </p:txBody>
      </p:sp>
      <p:grpSp>
        <p:nvGrpSpPr>
          <p:cNvPr id="580" name="Google Shape;580;p46"/>
          <p:cNvGrpSpPr/>
          <p:nvPr/>
        </p:nvGrpSpPr>
        <p:grpSpPr>
          <a:xfrm>
            <a:off x="4375937" y="1255431"/>
            <a:ext cx="392133" cy="392133"/>
            <a:chOff x="6727565" y="1999856"/>
            <a:chExt cx="392133" cy="392133"/>
          </a:xfrm>
        </p:grpSpPr>
        <p:sp>
          <p:nvSpPr>
            <p:cNvPr id="581" name="Google Shape;581;p46"/>
            <p:cNvSpPr/>
            <p:nvPr/>
          </p:nvSpPr>
          <p:spPr>
            <a:xfrm>
              <a:off x="6832701" y="2123614"/>
              <a:ext cx="181862" cy="268375"/>
            </a:xfrm>
            <a:custGeom>
              <a:avLst/>
              <a:gdLst/>
              <a:ahLst/>
              <a:cxnLst/>
              <a:rect l="l" t="t" r="r" b="b"/>
              <a:pathLst>
                <a:path w="8047" h="11875" extrusionOk="0">
                  <a:moveTo>
                    <a:pt x="4654" y="1018"/>
                  </a:moveTo>
                  <a:lnTo>
                    <a:pt x="5138" y="1067"/>
                  </a:lnTo>
                  <a:lnTo>
                    <a:pt x="5574" y="1212"/>
                  </a:lnTo>
                  <a:lnTo>
                    <a:pt x="6011" y="1406"/>
                  </a:lnTo>
                  <a:lnTo>
                    <a:pt x="6350" y="1697"/>
                  </a:lnTo>
                  <a:lnTo>
                    <a:pt x="6641" y="2036"/>
                  </a:lnTo>
                  <a:lnTo>
                    <a:pt x="6834" y="2424"/>
                  </a:lnTo>
                  <a:lnTo>
                    <a:pt x="6980" y="2860"/>
                  </a:lnTo>
                  <a:lnTo>
                    <a:pt x="7028" y="3296"/>
                  </a:lnTo>
                  <a:lnTo>
                    <a:pt x="7028" y="3781"/>
                  </a:lnTo>
                  <a:lnTo>
                    <a:pt x="6883" y="4217"/>
                  </a:lnTo>
                  <a:lnTo>
                    <a:pt x="6641" y="4653"/>
                  </a:lnTo>
                  <a:lnTo>
                    <a:pt x="6350" y="4992"/>
                  </a:lnTo>
                  <a:lnTo>
                    <a:pt x="6301" y="5041"/>
                  </a:lnTo>
                  <a:lnTo>
                    <a:pt x="6059" y="5332"/>
                  </a:lnTo>
                  <a:lnTo>
                    <a:pt x="5817" y="5623"/>
                  </a:lnTo>
                  <a:lnTo>
                    <a:pt x="5574" y="5962"/>
                  </a:lnTo>
                  <a:lnTo>
                    <a:pt x="5429" y="6301"/>
                  </a:lnTo>
                  <a:lnTo>
                    <a:pt x="5235" y="6640"/>
                  </a:lnTo>
                  <a:lnTo>
                    <a:pt x="5138" y="7028"/>
                  </a:lnTo>
                  <a:lnTo>
                    <a:pt x="5041" y="7416"/>
                  </a:lnTo>
                  <a:lnTo>
                    <a:pt x="4993" y="7803"/>
                  </a:lnTo>
                  <a:lnTo>
                    <a:pt x="4557" y="7803"/>
                  </a:lnTo>
                  <a:lnTo>
                    <a:pt x="4557" y="4944"/>
                  </a:lnTo>
                  <a:lnTo>
                    <a:pt x="4993" y="4799"/>
                  </a:lnTo>
                  <a:lnTo>
                    <a:pt x="5381" y="4556"/>
                  </a:lnTo>
                  <a:lnTo>
                    <a:pt x="5526" y="4411"/>
                  </a:lnTo>
                  <a:lnTo>
                    <a:pt x="5574" y="4217"/>
                  </a:lnTo>
                  <a:lnTo>
                    <a:pt x="5574" y="4023"/>
                  </a:lnTo>
                  <a:lnTo>
                    <a:pt x="5477" y="3829"/>
                  </a:lnTo>
                  <a:lnTo>
                    <a:pt x="5332" y="3732"/>
                  </a:lnTo>
                  <a:lnTo>
                    <a:pt x="5138" y="3635"/>
                  </a:lnTo>
                  <a:lnTo>
                    <a:pt x="4944" y="3635"/>
                  </a:lnTo>
                  <a:lnTo>
                    <a:pt x="4799" y="3732"/>
                  </a:lnTo>
                  <a:lnTo>
                    <a:pt x="4605" y="3829"/>
                  </a:lnTo>
                  <a:lnTo>
                    <a:pt x="4411" y="3926"/>
                  </a:lnTo>
                  <a:lnTo>
                    <a:pt x="4217" y="3975"/>
                  </a:lnTo>
                  <a:lnTo>
                    <a:pt x="3830" y="3975"/>
                  </a:lnTo>
                  <a:lnTo>
                    <a:pt x="3636" y="3926"/>
                  </a:lnTo>
                  <a:lnTo>
                    <a:pt x="3442" y="3829"/>
                  </a:lnTo>
                  <a:lnTo>
                    <a:pt x="3297" y="3732"/>
                  </a:lnTo>
                  <a:lnTo>
                    <a:pt x="3103" y="3635"/>
                  </a:lnTo>
                  <a:lnTo>
                    <a:pt x="2909" y="3635"/>
                  </a:lnTo>
                  <a:lnTo>
                    <a:pt x="2715" y="3732"/>
                  </a:lnTo>
                  <a:lnTo>
                    <a:pt x="2570" y="3829"/>
                  </a:lnTo>
                  <a:lnTo>
                    <a:pt x="2473" y="4023"/>
                  </a:lnTo>
                  <a:lnTo>
                    <a:pt x="2473" y="4217"/>
                  </a:lnTo>
                  <a:lnTo>
                    <a:pt x="2521" y="4411"/>
                  </a:lnTo>
                  <a:lnTo>
                    <a:pt x="2666" y="4556"/>
                  </a:lnTo>
                  <a:lnTo>
                    <a:pt x="3103" y="4799"/>
                  </a:lnTo>
                  <a:lnTo>
                    <a:pt x="3539" y="4944"/>
                  </a:lnTo>
                  <a:lnTo>
                    <a:pt x="3539" y="7803"/>
                  </a:lnTo>
                  <a:lnTo>
                    <a:pt x="3103" y="7803"/>
                  </a:lnTo>
                  <a:lnTo>
                    <a:pt x="3006" y="7416"/>
                  </a:lnTo>
                  <a:lnTo>
                    <a:pt x="2909" y="7028"/>
                  </a:lnTo>
                  <a:lnTo>
                    <a:pt x="2812" y="6640"/>
                  </a:lnTo>
                  <a:lnTo>
                    <a:pt x="2666" y="6301"/>
                  </a:lnTo>
                  <a:lnTo>
                    <a:pt x="2473" y="5962"/>
                  </a:lnTo>
                  <a:lnTo>
                    <a:pt x="2230" y="5623"/>
                  </a:lnTo>
                  <a:lnTo>
                    <a:pt x="1988" y="5283"/>
                  </a:lnTo>
                  <a:lnTo>
                    <a:pt x="1746" y="5041"/>
                  </a:lnTo>
                  <a:lnTo>
                    <a:pt x="1406" y="4653"/>
                  </a:lnTo>
                  <a:lnTo>
                    <a:pt x="1213" y="4265"/>
                  </a:lnTo>
                  <a:lnTo>
                    <a:pt x="1067" y="3829"/>
                  </a:lnTo>
                  <a:lnTo>
                    <a:pt x="1019" y="3345"/>
                  </a:lnTo>
                  <a:lnTo>
                    <a:pt x="1067" y="2908"/>
                  </a:lnTo>
                  <a:lnTo>
                    <a:pt x="1213" y="2472"/>
                  </a:lnTo>
                  <a:lnTo>
                    <a:pt x="1406" y="2036"/>
                  </a:lnTo>
                  <a:lnTo>
                    <a:pt x="1697" y="1697"/>
                  </a:lnTo>
                  <a:lnTo>
                    <a:pt x="2036" y="1406"/>
                  </a:lnTo>
                  <a:lnTo>
                    <a:pt x="2473" y="1164"/>
                  </a:lnTo>
                  <a:lnTo>
                    <a:pt x="2909" y="1067"/>
                  </a:lnTo>
                  <a:lnTo>
                    <a:pt x="3345" y="1018"/>
                  </a:lnTo>
                  <a:close/>
                  <a:moveTo>
                    <a:pt x="4944" y="8773"/>
                  </a:moveTo>
                  <a:lnTo>
                    <a:pt x="4944" y="9451"/>
                  </a:lnTo>
                  <a:lnTo>
                    <a:pt x="4896" y="9597"/>
                  </a:lnTo>
                  <a:lnTo>
                    <a:pt x="4847" y="9694"/>
                  </a:lnTo>
                  <a:lnTo>
                    <a:pt x="4702" y="9790"/>
                  </a:lnTo>
                  <a:lnTo>
                    <a:pt x="3345" y="9790"/>
                  </a:lnTo>
                  <a:lnTo>
                    <a:pt x="3248" y="9694"/>
                  </a:lnTo>
                  <a:lnTo>
                    <a:pt x="3151" y="9597"/>
                  </a:lnTo>
                  <a:lnTo>
                    <a:pt x="3103" y="9451"/>
                  </a:lnTo>
                  <a:lnTo>
                    <a:pt x="3103" y="8773"/>
                  </a:lnTo>
                  <a:close/>
                  <a:moveTo>
                    <a:pt x="3006" y="1"/>
                  </a:moveTo>
                  <a:lnTo>
                    <a:pt x="2715" y="49"/>
                  </a:lnTo>
                  <a:lnTo>
                    <a:pt x="2376" y="146"/>
                  </a:lnTo>
                  <a:lnTo>
                    <a:pt x="2085" y="243"/>
                  </a:lnTo>
                  <a:lnTo>
                    <a:pt x="1794" y="388"/>
                  </a:lnTo>
                  <a:lnTo>
                    <a:pt x="1503" y="534"/>
                  </a:lnTo>
                  <a:lnTo>
                    <a:pt x="1213" y="728"/>
                  </a:lnTo>
                  <a:lnTo>
                    <a:pt x="970" y="970"/>
                  </a:lnTo>
                  <a:lnTo>
                    <a:pt x="776" y="1212"/>
                  </a:lnTo>
                  <a:lnTo>
                    <a:pt x="582" y="1503"/>
                  </a:lnTo>
                  <a:lnTo>
                    <a:pt x="389" y="1745"/>
                  </a:lnTo>
                  <a:lnTo>
                    <a:pt x="243" y="2036"/>
                  </a:lnTo>
                  <a:lnTo>
                    <a:pt x="146" y="2375"/>
                  </a:lnTo>
                  <a:lnTo>
                    <a:pt x="49" y="2666"/>
                  </a:lnTo>
                  <a:lnTo>
                    <a:pt x="1" y="3005"/>
                  </a:lnTo>
                  <a:lnTo>
                    <a:pt x="1" y="3345"/>
                  </a:lnTo>
                  <a:lnTo>
                    <a:pt x="1" y="3684"/>
                  </a:lnTo>
                  <a:lnTo>
                    <a:pt x="49" y="4023"/>
                  </a:lnTo>
                  <a:lnTo>
                    <a:pt x="146" y="4314"/>
                  </a:lnTo>
                  <a:lnTo>
                    <a:pt x="243" y="4653"/>
                  </a:lnTo>
                  <a:lnTo>
                    <a:pt x="389" y="4944"/>
                  </a:lnTo>
                  <a:lnTo>
                    <a:pt x="582" y="5235"/>
                  </a:lnTo>
                  <a:lnTo>
                    <a:pt x="776" y="5477"/>
                  </a:lnTo>
                  <a:lnTo>
                    <a:pt x="1019" y="5768"/>
                  </a:lnTo>
                  <a:lnTo>
                    <a:pt x="1261" y="6010"/>
                  </a:lnTo>
                  <a:lnTo>
                    <a:pt x="1455" y="6301"/>
                  </a:lnTo>
                  <a:lnTo>
                    <a:pt x="1649" y="6592"/>
                  </a:lnTo>
                  <a:lnTo>
                    <a:pt x="1794" y="6931"/>
                  </a:lnTo>
                  <a:lnTo>
                    <a:pt x="1939" y="7270"/>
                  </a:lnTo>
                  <a:lnTo>
                    <a:pt x="2036" y="7610"/>
                  </a:lnTo>
                  <a:lnTo>
                    <a:pt x="2085" y="7949"/>
                  </a:lnTo>
                  <a:lnTo>
                    <a:pt x="2085" y="8288"/>
                  </a:lnTo>
                  <a:lnTo>
                    <a:pt x="2085" y="9451"/>
                  </a:lnTo>
                  <a:lnTo>
                    <a:pt x="2133" y="9742"/>
                  </a:lnTo>
                  <a:lnTo>
                    <a:pt x="2230" y="9984"/>
                  </a:lnTo>
                  <a:lnTo>
                    <a:pt x="2327" y="10227"/>
                  </a:lnTo>
                  <a:lnTo>
                    <a:pt x="2521" y="10421"/>
                  </a:lnTo>
                  <a:lnTo>
                    <a:pt x="2715" y="10614"/>
                  </a:lnTo>
                  <a:lnTo>
                    <a:pt x="2957" y="10711"/>
                  </a:lnTo>
                  <a:lnTo>
                    <a:pt x="3200" y="10808"/>
                  </a:lnTo>
                  <a:lnTo>
                    <a:pt x="3539" y="10808"/>
                  </a:lnTo>
                  <a:lnTo>
                    <a:pt x="3539" y="11390"/>
                  </a:lnTo>
                  <a:lnTo>
                    <a:pt x="3587" y="11584"/>
                  </a:lnTo>
                  <a:lnTo>
                    <a:pt x="3684" y="11729"/>
                  </a:lnTo>
                  <a:lnTo>
                    <a:pt x="3830" y="11826"/>
                  </a:lnTo>
                  <a:lnTo>
                    <a:pt x="4023" y="11874"/>
                  </a:lnTo>
                  <a:lnTo>
                    <a:pt x="4217" y="11826"/>
                  </a:lnTo>
                  <a:lnTo>
                    <a:pt x="4411" y="11729"/>
                  </a:lnTo>
                  <a:lnTo>
                    <a:pt x="4508" y="11584"/>
                  </a:lnTo>
                  <a:lnTo>
                    <a:pt x="4557" y="11390"/>
                  </a:lnTo>
                  <a:lnTo>
                    <a:pt x="4557" y="10808"/>
                  </a:lnTo>
                  <a:lnTo>
                    <a:pt x="4847" y="10808"/>
                  </a:lnTo>
                  <a:lnTo>
                    <a:pt x="5138" y="10711"/>
                  </a:lnTo>
                  <a:lnTo>
                    <a:pt x="5332" y="10614"/>
                  </a:lnTo>
                  <a:lnTo>
                    <a:pt x="5574" y="10421"/>
                  </a:lnTo>
                  <a:lnTo>
                    <a:pt x="5720" y="10227"/>
                  </a:lnTo>
                  <a:lnTo>
                    <a:pt x="5865" y="9984"/>
                  </a:lnTo>
                  <a:lnTo>
                    <a:pt x="5914" y="9742"/>
                  </a:lnTo>
                  <a:lnTo>
                    <a:pt x="5962" y="9451"/>
                  </a:lnTo>
                  <a:lnTo>
                    <a:pt x="5962" y="8288"/>
                  </a:lnTo>
                  <a:lnTo>
                    <a:pt x="5962" y="7949"/>
                  </a:lnTo>
                  <a:lnTo>
                    <a:pt x="6011" y="7561"/>
                  </a:lnTo>
                  <a:lnTo>
                    <a:pt x="6107" y="7222"/>
                  </a:lnTo>
                  <a:lnTo>
                    <a:pt x="6253" y="6931"/>
                  </a:lnTo>
                  <a:lnTo>
                    <a:pt x="6398" y="6592"/>
                  </a:lnTo>
                  <a:lnTo>
                    <a:pt x="6592" y="6301"/>
                  </a:lnTo>
                  <a:lnTo>
                    <a:pt x="6786" y="6010"/>
                  </a:lnTo>
                  <a:lnTo>
                    <a:pt x="7028" y="5768"/>
                  </a:lnTo>
                  <a:lnTo>
                    <a:pt x="7077" y="5719"/>
                  </a:lnTo>
                  <a:lnTo>
                    <a:pt x="7319" y="5477"/>
                  </a:lnTo>
                  <a:lnTo>
                    <a:pt x="7513" y="5186"/>
                  </a:lnTo>
                  <a:lnTo>
                    <a:pt x="7658" y="4896"/>
                  </a:lnTo>
                  <a:lnTo>
                    <a:pt x="7804" y="4605"/>
                  </a:lnTo>
                  <a:lnTo>
                    <a:pt x="7949" y="4314"/>
                  </a:lnTo>
                  <a:lnTo>
                    <a:pt x="7998" y="3975"/>
                  </a:lnTo>
                  <a:lnTo>
                    <a:pt x="8046" y="3635"/>
                  </a:lnTo>
                  <a:lnTo>
                    <a:pt x="8046" y="3296"/>
                  </a:lnTo>
                  <a:lnTo>
                    <a:pt x="8046" y="2957"/>
                  </a:lnTo>
                  <a:lnTo>
                    <a:pt x="7998" y="2618"/>
                  </a:lnTo>
                  <a:lnTo>
                    <a:pt x="7901" y="2327"/>
                  </a:lnTo>
                  <a:lnTo>
                    <a:pt x="7804" y="2036"/>
                  </a:lnTo>
                  <a:lnTo>
                    <a:pt x="7658" y="1745"/>
                  </a:lnTo>
                  <a:lnTo>
                    <a:pt x="7465" y="1455"/>
                  </a:lnTo>
                  <a:lnTo>
                    <a:pt x="7271" y="1212"/>
                  </a:lnTo>
                  <a:lnTo>
                    <a:pt x="7077" y="970"/>
                  </a:lnTo>
                  <a:lnTo>
                    <a:pt x="6834" y="728"/>
                  </a:lnTo>
                  <a:lnTo>
                    <a:pt x="6544" y="582"/>
                  </a:lnTo>
                  <a:lnTo>
                    <a:pt x="6253" y="388"/>
                  </a:lnTo>
                  <a:lnTo>
                    <a:pt x="5962" y="243"/>
                  </a:lnTo>
                  <a:lnTo>
                    <a:pt x="5671" y="146"/>
                  </a:lnTo>
                  <a:lnTo>
                    <a:pt x="5332" y="49"/>
                  </a:lnTo>
                  <a:lnTo>
                    <a:pt x="49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6"/>
            <p:cNvSpPr/>
            <p:nvPr/>
          </p:nvSpPr>
          <p:spPr>
            <a:xfrm>
              <a:off x="6986064" y="1999856"/>
              <a:ext cx="133634" cy="133634"/>
            </a:xfrm>
            <a:custGeom>
              <a:avLst/>
              <a:gdLst/>
              <a:ahLst/>
              <a:cxnLst/>
              <a:rect l="l" t="t" r="r" b="b"/>
              <a:pathLst>
                <a:path w="5913" h="5913" extrusionOk="0">
                  <a:moveTo>
                    <a:pt x="4895" y="1018"/>
                  </a:moveTo>
                  <a:lnTo>
                    <a:pt x="4895" y="3199"/>
                  </a:lnTo>
                  <a:lnTo>
                    <a:pt x="4556" y="2811"/>
                  </a:lnTo>
                  <a:lnTo>
                    <a:pt x="4362" y="2714"/>
                  </a:lnTo>
                  <a:lnTo>
                    <a:pt x="4168" y="2666"/>
                  </a:lnTo>
                  <a:lnTo>
                    <a:pt x="3974" y="2714"/>
                  </a:lnTo>
                  <a:lnTo>
                    <a:pt x="3829" y="2811"/>
                  </a:lnTo>
                  <a:lnTo>
                    <a:pt x="1939" y="4701"/>
                  </a:lnTo>
                  <a:lnTo>
                    <a:pt x="1212" y="3974"/>
                  </a:lnTo>
                  <a:lnTo>
                    <a:pt x="3102" y="2133"/>
                  </a:lnTo>
                  <a:lnTo>
                    <a:pt x="3199" y="1939"/>
                  </a:lnTo>
                  <a:lnTo>
                    <a:pt x="3247" y="1745"/>
                  </a:lnTo>
                  <a:lnTo>
                    <a:pt x="3199" y="1551"/>
                  </a:lnTo>
                  <a:lnTo>
                    <a:pt x="3102" y="1406"/>
                  </a:lnTo>
                  <a:lnTo>
                    <a:pt x="2763" y="1018"/>
                  </a:lnTo>
                  <a:close/>
                  <a:moveTo>
                    <a:pt x="1502" y="0"/>
                  </a:moveTo>
                  <a:lnTo>
                    <a:pt x="1357" y="49"/>
                  </a:lnTo>
                  <a:lnTo>
                    <a:pt x="1212" y="97"/>
                  </a:lnTo>
                  <a:lnTo>
                    <a:pt x="1115" y="194"/>
                  </a:lnTo>
                  <a:lnTo>
                    <a:pt x="1066" y="339"/>
                  </a:lnTo>
                  <a:lnTo>
                    <a:pt x="1018" y="485"/>
                  </a:lnTo>
                  <a:lnTo>
                    <a:pt x="1018" y="630"/>
                  </a:lnTo>
                  <a:lnTo>
                    <a:pt x="1066" y="776"/>
                  </a:lnTo>
                  <a:lnTo>
                    <a:pt x="1163" y="872"/>
                  </a:lnTo>
                  <a:lnTo>
                    <a:pt x="2036" y="1745"/>
                  </a:lnTo>
                  <a:lnTo>
                    <a:pt x="145" y="3635"/>
                  </a:lnTo>
                  <a:lnTo>
                    <a:pt x="48" y="3780"/>
                  </a:lnTo>
                  <a:lnTo>
                    <a:pt x="0" y="3974"/>
                  </a:lnTo>
                  <a:lnTo>
                    <a:pt x="48" y="4168"/>
                  </a:lnTo>
                  <a:lnTo>
                    <a:pt x="145" y="4362"/>
                  </a:lnTo>
                  <a:lnTo>
                    <a:pt x="1599" y="5767"/>
                  </a:lnTo>
                  <a:lnTo>
                    <a:pt x="1745" y="5913"/>
                  </a:lnTo>
                  <a:lnTo>
                    <a:pt x="2132" y="5913"/>
                  </a:lnTo>
                  <a:lnTo>
                    <a:pt x="2326" y="5767"/>
                  </a:lnTo>
                  <a:lnTo>
                    <a:pt x="4168" y="3926"/>
                  </a:lnTo>
                  <a:lnTo>
                    <a:pt x="5040" y="4798"/>
                  </a:lnTo>
                  <a:lnTo>
                    <a:pt x="5186" y="4847"/>
                  </a:lnTo>
                  <a:lnTo>
                    <a:pt x="5331" y="4895"/>
                  </a:lnTo>
                  <a:lnTo>
                    <a:pt x="5477" y="4943"/>
                  </a:lnTo>
                  <a:lnTo>
                    <a:pt x="5622" y="4895"/>
                  </a:lnTo>
                  <a:lnTo>
                    <a:pt x="5719" y="4798"/>
                  </a:lnTo>
                  <a:lnTo>
                    <a:pt x="5816" y="4701"/>
                  </a:lnTo>
                  <a:lnTo>
                    <a:pt x="5913" y="4556"/>
                  </a:lnTo>
                  <a:lnTo>
                    <a:pt x="5913" y="4410"/>
                  </a:lnTo>
                  <a:lnTo>
                    <a:pt x="5913" y="533"/>
                  </a:lnTo>
                  <a:lnTo>
                    <a:pt x="5864" y="339"/>
                  </a:lnTo>
                  <a:lnTo>
                    <a:pt x="5767" y="145"/>
                  </a:lnTo>
                  <a:lnTo>
                    <a:pt x="5622" y="49"/>
                  </a:lnTo>
                  <a:lnTo>
                    <a:pt x="54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6"/>
            <p:cNvSpPr/>
            <p:nvPr/>
          </p:nvSpPr>
          <p:spPr>
            <a:xfrm>
              <a:off x="6727565" y="1999856"/>
              <a:ext cx="133634" cy="133634"/>
            </a:xfrm>
            <a:custGeom>
              <a:avLst/>
              <a:gdLst/>
              <a:ahLst/>
              <a:cxnLst/>
              <a:rect l="l" t="t" r="r" b="b"/>
              <a:pathLst>
                <a:path w="5913" h="5913" extrusionOk="0">
                  <a:moveTo>
                    <a:pt x="3199" y="1018"/>
                  </a:moveTo>
                  <a:lnTo>
                    <a:pt x="2811" y="1406"/>
                  </a:lnTo>
                  <a:lnTo>
                    <a:pt x="2714" y="1551"/>
                  </a:lnTo>
                  <a:lnTo>
                    <a:pt x="2666" y="1745"/>
                  </a:lnTo>
                  <a:lnTo>
                    <a:pt x="2714" y="1939"/>
                  </a:lnTo>
                  <a:lnTo>
                    <a:pt x="2811" y="2133"/>
                  </a:lnTo>
                  <a:lnTo>
                    <a:pt x="4701" y="3974"/>
                  </a:lnTo>
                  <a:lnTo>
                    <a:pt x="3974" y="4701"/>
                  </a:lnTo>
                  <a:lnTo>
                    <a:pt x="2133" y="2811"/>
                  </a:lnTo>
                  <a:lnTo>
                    <a:pt x="1939" y="2714"/>
                  </a:lnTo>
                  <a:lnTo>
                    <a:pt x="1745" y="2666"/>
                  </a:lnTo>
                  <a:lnTo>
                    <a:pt x="1551" y="2714"/>
                  </a:lnTo>
                  <a:lnTo>
                    <a:pt x="1406" y="2811"/>
                  </a:lnTo>
                  <a:lnTo>
                    <a:pt x="1018" y="3199"/>
                  </a:lnTo>
                  <a:lnTo>
                    <a:pt x="1018" y="1018"/>
                  </a:lnTo>
                  <a:close/>
                  <a:moveTo>
                    <a:pt x="533" y="0"/>
                  </a:moveTo>
                  <a:lnTo>
                    <a:pt x="340" y="49"/>
                  </a:lnTo>
                  <a:lnTo>
                    <a:pt x="146" y="145"/>
                  </a:lnTo>
                  <a:lnTo>
                    <a:pt x="49" y="339"/>
                  </a:lnTo>
                  <a:lnTo>
                    <a:pt x="0" y="533"/>
                  </a:lnTo>
                  <a:lnTo>
                    <a:pt x="0" y="4410"/>
                  </a:lnTo>
                  <a:lnTo>
                    <a:pt x="49" y="4556"/>
                  </a:lnTo>
                  <a:lnTo>
                    <a:pt x="97" y="4701"/>
                  </a:lnTo>
                  <a:lnTo>
                    <a:pt x="194" y="4798"/>
                  </a:lnTo>
                  <a:lnTo>
                    <a:pt x="340" y="4895"/>
                  </a:lnTo>
                  <a:lnTo>
                    <a:pt x="485" y="4943"/>
                  </a:lnTo>
                  <a:lnTo>
                    <a:pt x="630" y="4895"/>
                  </a:lnTo>
                  <a:lnTo>
                    <a:pt x="776" y="4847"/>
                  </a:lnTo>
                  <a:lnTo>
                    <a:pt x="873" y="4798"/>
                  </a:lnTo>
                  <a:lnTo>
                    <a:pt x="1745" y="3926"/>
                  </a:lnTo>
                  <a:lnTo>
                    <a:pt x="3635" y="5767"/>
                  </a:lnTo>
                  <a:lnTo>
                    <a:pt x="3781" y="5913"/>
                  </a:lnTo>
                  <a:lnTo>
                    <a:pt x="4168" y="5913"/>
                  </a:lnTo>
                  <a:lnTo>
                    <a:pt x="4362" y="5767"/>
                  </a:lnTo>
                  <a:lnTo>
                    <a:pt x="5768" y="4362"/>
                  </a:lnTo>
                  <a:lnTo>
                    <a:pt x="5913" y="4168"/>
                  </a:lnTo>
                  <a:lnTo>
                    <a:pt x="5913" y="3974"/>
                  </a:lnTo>
                  <a:lnTo>
                    <a:pt x="5913" y="3780"/>
                  </a:lnTo>
                  <a:lnTo>
                    <a:pt x="5768" y="3635"/>
                  </a:lnTo>
                  <a:lnTo>
                    <a:pt x="3926" y="1745"/>
                  </a:lnTo>
                  <a:lnTo>
                    <a:pt x="4798" y="872"/>
                  </a:lnTo>
                  <a:lnTo>
                    <a:pt x="4847" y="776"/>
                  </a:lnTo>
                  <a:lnTo>
                    <a:pt x="4895" y="630"/>
                  </a:lnTo>
                  <a:lnTo>
                    <a:pt x="4944" y="485"/>
                  </a:lnTo>
                  <a:lnTo>
                    <a:pt x="4895" y="339"/>
                  </a:lnTo>
                  <a:lnTo>
                    <a:pt x="4798" y="194"/>
                  </a:lnTo>
                  <a:lnTo>
                    <a:pt x="4701" y="97"/>
                  </a:lnTo>
                  <a:lnTo>
                    <a:pt x="4556" y="49"/>
                  </a:lnTo>
                  <a:lnTo>
                    <a:pt x="4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6"/>
            <p:cNvSpPr/>
            <p:nvPr/>
          </p:nvSpPr>
          <p:spPr>
            <a:xfrm>
              <a:off x="7037524" y="2182758"/>
              <a:ext cx="56997" cy="23029"/>
            </a:xfrm>
            <a:custGeom>
              <a:avLst/>
              <a:gdLst/>
              <a:ahLst/>
              <a:cxnLst/>
              <a:rect l="l" t="t" r="r" b="b"/>
              <a:pathLst>
                <a:path w="2522" h="1019" extrusionOk="0">
                  <a:moveTo>
                    <a:pt x="340" y="1"/>
                  </a:moveTo>
                  <a:lnTo>
                    <a:pt x="146" y="146"/>
                  </a:lnTo>
                  <a:lnTo>
                    <a:pt x="49" y="291"/>
                  </a:lnTo>
                  <a:lnTo>
                    <a:pt x="1" y="485"/>
                  </a:lnTo>
                  <a:lnTo>
                    <a:pt x="49" y="679"/>
                  </a:lnTo>
                  <a:lnTo>
                    <a:pt x="146" y="873"/>
                  </a:lnTo>
                  <a:lnTo>
                    <a:pt x="340" y="970"/>
                  </a:lnTo>
                  <a:lnTo>
                    <a:pt x="534" y="1018"/>
                  </a:lnTo>
                  <a:lnTo>
                    <a:pt x="2036" y="1018"/>
                  </a:lnTo>
                  <a:lnTo>
                    <a:pt x="2230" y="970"/>
                  </a:lnTo>
                  <a:lnTo>
                    <a:pt x="2376" y="873"/>
                  </a:lnTo>
                  <a:lnTo>
                    <a:pt x="2473" y="679"/>
                  </a:lnTo>
                  <a:lnTo>
                    <a:pt x="2521" y="485"/>
                  </a:lnTo>
                  <a:lnTo>
                    <a:pt x="2473" y="291"/>
                  </a:lnTo>
                  <a:lnTo>
                    <a:pt x="2376" y="146"/>
                  </a:lnTo>
                  <a:lnTo>
                    <a:pt x="2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6"/>
            <p:cNvSpPr/>
            <p:nvPr/>
          </p:nvSpPr>
          <p:spPr>
            <a:xfrm>
              <a:off x="6752742" y="2182758"/>
              <a:ext cx="56997" cy="23029"/>
            </a:xfrm>
            <a:custGeom>
              <a:avLst/>
              <a:gdLst/>
              <a:ahLst/>
              <a:cxnLst/>
              <a:rect l="l" t="t" r="r" b="b"/>
              <a:pathLst>
                <a:path w="2522" h="1019" extrusionOk="0">
                  <a:moveTo>
                    <a:pt x="340" y="1"/>
                  </a:moveTo>
                  <a:lnTo>
                    <a:pt x="146" y="146"/>
                  </a:lnTo>
                  <a:lnTo>
                    <a:pt x="49" y="291"/>
                  </a:lnTo>
                  <a:lnTo>
                    <a:pt x="1" y="485"/>
                  </a:lnTo>
                  <a:lnTo>
                    <a:pt x="49" y="679"/>
                  </a:lnTo>
                  <a:lnTo>
                    <a:pt x="146" y="873"/>
                  </a:lnTo>
                  <a:lnTo>
                    <a:pt x="340" y="970"/>
                  </a:lnTo>
                  <a:lnTo>
                    <a:pt x="534" y="1018"/>
                  </a:lnTo>
                  <a:lnTo>
                    <a:pt x="2036" y="1018"/>
                  </a:lnTo>
                  <a:lnTo>
                    <a:pt x="2230" y="970"/>
                  </a:lnTo>
                  <a:lnTo>
                    <a:pt x="2376" y="873"/>
                  </a:lnTo>
                  <a:lnTo>
                    <a:pt x="2473" y="679"/>
                  </a:lnTo>
                  <a:lnTo>
                    <a:pt x="2521" y="485"/>
                  </a:lnTo>
                  <a:lnTo>
                    <a:pt x="2473" y="291"/>
                  </a:lnTo>
                  <a:lnTo>
                    <a:pt x="2376" y="146"/>
                  </a:lnTo>
                  <a:lnTo>
                    <a:pt x="2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6"/>
            <p:cNvSpPr/>
            <p:nvPr/>
          </p:nvSpPr>
          <p:spPr>
            <a:xfrm>
              <a:off x="6766980" y="2232049"/>
              <a:ext cx="50421" cy="41652"/>
            </a:xfrm>
            <a:custGeom>
              <a:avLst/>
              <a:gdLst/>
              <a:ahLst/>
              <a:cxnLst/>
              <a:rect l="l" t="t" r="r" b="b"/>
              <a:pathLst>
                <a:path w="2231" h="1843" extrusionOk="0">
                  <a:moveTo>
                    <a:pt x="1649" y="1"/>
                  </a:moveTo>
                  <a:lnTo>
                    <a:pt x="1455" y="98"/>
                  </a:lnTo>
                  <a:lnTo>
                    <a:pt x="195" y="873"/>
                  </a:lnTo>
                  <a:lnTo>
                    <a:pt x="49" y="1018"/>
                  </a:lnTo>
                  <a:lnTo>
                    <a:pt x="1" y="1212"/>
                  </a:lnTo>
                  <a:lnTo>
                    <a:pt x="1" y="1406"/>
                  </a:lnTo>
                  <a:lnTo>
                    <a:pt x="49" y="1600"/>
                  </a:lnTo>
                  <a:lnTo>
                    <a:pt x="195" y="1745"/>
                  </a:lnTo>
                  <a:lnTo>
                    <a:pt x="389" y="1794"/>
                  </a:lnTo>
                  <a:lnTo>
                    <a:pt x="583" y="1842"/>
                  </a:lnTo>
                  <a:lnTo>
                    <a:pt x="776" y="1745"/>
                  </a:lnTo>
                  <a:lnTo>
                    <a:pt x="2037" y="921"/>
                  </a:lnTo>
                  <a:lnTo>
                    <a:pt x="2182" y="825"/>
                  </a:lnTo>
                  <a:lnTo>
                    <a:pt x="2230" y="631"/>
                  </a:lnTo>
                  <a:lnTo>
                    <a:pt x="2230" y="437"/>
                  </a:lnTo>
                  <a:lnTo>
                    <a:pt x="2182" y="243"/>
                  </a:lnTo>
                  <a:lnTo>
                    <a:pt x="2037" y="98"/>
                  </a:lnTo>
                  <a:lnTo>
                    <a:pt x="18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6"/>
            <p:cNvSpPr/>
            <p:nvPr/>
          </p:nvSpPr>
          <p:spPr>
            <a:xfrm>
              <a:off x="7029863" y="2232049"/>
              <a:ext cx="51505" cy="41652"/>
            </a:xfrm>
            <a:custGeom>
              <a:avLst/>
              <a:gdLst/>
              <a:ahLst/>
              <a:cxnLst/>
              <a:rect l="l" t="t" r="r" b="b"/>
              <a:pathLst>
                <a:path w="2279" h="1843" extrusionOk="0">
                  <a:moveTo>
                    <a:pt x="388" y="1"/>
                  </a:moveTo>
                  <a:lnTo>
                    <a:pt x="194" y="98"/>
                  </a:lnTo>
                  <a:lnTo>
                    <a:pt x="98" y="243"/>
                  </a:lnTo>
                  <a:lnTo>
                    <a:pt x="1" y="437"/>
                  </a:lnTo>
                  <a:lnTo>
                    <a:pt x="1" y="631"/>
                  </a:lnTo>
                  <a:lnTo>
                    <a:pt x="98" y="825"/>
                  </a:lnTo>
                  <a:lnTo>
                    <a:pt x="243" y="921"/>
                  </a:lnTo>
                  <a:lnTo>
                    <a:pt x="1503" y="1745"/>
                  </a:lnTo>
                  <a:lnTo>
                    <a:pt x="1697" y="1842"/>
                  </a:lnTo>
                  <a:lnTo>
                    <a:pt x="1891" y="1794"/>
                  </a:lnTo>
                  <a:lnTo>
                    <a:pt x="2036" y="1745"/>
                  </a:lnTo>
                  <a:lnTo>
                    <a:pt x="2182" y="1600"/>
                  </a:lnTo>
                  <a:lnTo>
                    <a:pt x="2278" y="1406"/>
                  </a:lnTo>
                  <a:lnTo>
                    <a:pt x="2278" y="1212"/>
                  </a:lnTo>
                  <a:lnTo>
                    <a:pt x="2182" y="1018"/>
                  </a:lnTo>
                  <a:lnTo>
                    <a:pt x="2036" y="873"/>
                  </a:lnTo>
                  <a:lnTo>
                    <a:pt x="776" y="98"/>
                  </a:lnTo>
                  <a:lnTo>
                    <a:pt x="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46"/>
          <p:cNvGrpSpPr/>
          <p:nvPr/>
        </p:nvGrpSpPr>
        <p:grpSpPr>
          <a:xfrm>
            <a:off x="6862274" y="2988556"/>
            <a:ext cx="392133" cy="392155"/>
            <a:chOff x="6727565" y="2635120"/>
            <a:chExt cx="392133" cy="392155"/>
          </a:xfrm>
        </p:grpSpPr>
        <p:sp>
          <p:nvSpPr>
            <p:cNvPr id="589" name="Google Shape;589;p46"/>
            <p:cNvSpPr/>
            <p:nvPr/>
          </p:nvSpPr>
          <p:spPr>
            <a:xfrm>
              <a:off x="6727565" y="2635120"/>
              <a:ext cx="306705" cy="307812"/>
            </a:xfrm>
            <a:custGeom>
              <a:avLst/>
              <a:gdLst/>
              <a:ahLst/>
              <a:cxnLst/>
              <a:rect l="l" t="t" r="r" b="b"/>
              <a:pathLst>
                <a:path w="13571" h="13620" extrusionOk="0">
                  <a:moveTo>
                    <a:pt x="10614" y="1018"/>
                  </a:moveTo>
                  <a:lnTo>
                    <a:pt x="10808" y="1067"/>
                  </a:lnTo>
                  <a:lnTo>
                    <a:pt x="10953" y="1164"/>
                  </a:lnTo>
                  <a:lnTo>
                    <a:pt x="12407" y="2618"/>
                  </a:lnTo>
                  <a:lnTo>
                    <a:pt x="12553" y="2812"/>
                  </a:lnTo>
                  <a:lnTo>
                    <a:pt x="12553" y="2957"/>
                  </a:lnTo>
                  <a:lnTo>
                    <a:pt x="12553" y="3151"/>
                  </a:lnTo>
                  <a:lnTo>
                    <a:pt x="12407" y="3345"/>
                  </a:lnTo>
                  <a:lnTo>
                    <a:pt x="11826" y="3926"/>
                  </a:lnTo>
                  <a:lnTo>
                    <a:pt x="9645" y="1794"/>
                  </a:lnTo>
                  <a:lnTo>
                    <a:pt x="10275" y="1164"/>
                  </a:lnTo>
                  <a:lnTo>
                    <a:pt x="10420" y="1067"/>
                  </a:lnTo>
                  <a:lnTo>
                    <a:pt x="10614" y="1018"/>
                  </a:lnTo>
                  <a:close/>
                  <a:moveTo>
                    <a:pt x="8918" y="2521"/>
                  </a:moveTo>
                  <a:lnTo>
                    <a:pt x="9693" y="3248"/>
                  </a:lnTo>
                  <a:lnTo>
                    <a:pt x="3150" y="9742"/>
                  </a:lnTo>
                  <a:lnTo>
                    <a:pt x="2424" y="9015"/>
                  </a:lnTo>
                  <a:lnTo>
                    <a:pt x="8918" y="2521"/>
                  </a:lnTo>
                  <a:close/>
                  <a:moveTo>
                    <a:pt x="10372" y="3975"/>
                  </a:moveTo>
                  <a:lnTo>
                    <a:pt x="11099" y="4653"/>
                  </a:lnTo>
                  <a:lnTo>
                    <a:pt x="4556" y="11148"/>
                  </a:lnTo>
                  <a:lnTo>
                    <a:pt x="3877" y="10469"/>
                  </a:lnTo>
                  <a:lnTo>
                    <a:pt x="10372" y="3975"/>
                  </a:lnTo>
                  <a:close/>
                  <a:moveTo>
                    <a:pt x="1939" y="9984"/>
                  </a:moveTo>
                  <a:lnTo>
                    <a:pt x="3635" y="11632"/>
                  </a:lnTo>
                  <a:lnTo>
                    <a:pt x="1260" y="12359"/>
                  </a:lnTo>
                  <a:lnTo>
                    <a:pt x="1260" y="12359"/>
                  </a:lnTo>
                  <a:lnTo>
                    <a:pt x="1939" y="9984"/>
                  </a:lnTo>
                  <a:close/>
                  <a:moveTo>
                    <a:pt x="10614" y="1"/>
                  </a:moveTo>
                  <a:lnTo>
                    <a:pt x="10323" y="49"/>
                  </a:lnTo>
                  <a:lnTo>
                    <a:pt x="10033" y="98"/>
                  </a:lnTo>
                  <a:lnTo>
                    <a:pt x="9790" y="243"/>
                  </a:lnTo>
                  <a:lnTo>
                    <a:pt x="9548" y="437"/>
                  </a:lnTo>
                  <a:lnTo>
                    <a:pt x="8579" y="1406"/>
                  </a:lnTo>
                  <a:lnTo>
                    <a:pt x="1357" y="8676"/>
                  </a:lnTo>
                  <a:lnTo>
                    <a:pt x="1260" y="8773"/>
                  </a:lnTo>
                  <a:lnTo>
                    <a:pt x="1212" y="8870"/>
                  </a:lnTo>
                  <a:lnTo>
                    <a:pt x="49" y="12989"/>
                  </a:lnTo>
                  <a:lnTo>
                    <a:pt x="0" y="13086"/>
                  </a:lnTo>
                  <a:lnTo>
                    <a:pt x="49" y="13232"/>
                  </a:lnTo>
                  <a:lnTo>
                    <a:pt x="97" y="13377"/>
                  </a:lnTo>
                  <a:lnTo>
                    <a:pt x="194" y="13474"/>
                  </a:lnTo>
                  <a:lnTo>
                    <a:pt x="291" y="13571"/>
                  </a:lnTo>
                  <a:lnTo>
                    <a:pt x="388" y="13619"/>
                  </a:lnTo>
                  <a:lnTo>
                    <a:pt x="533" y="13619"/>
                  </a:lnTo>
                  <a:lnTo>
                    <a:pt x="679" y="13571"/>
                  </a:lnTo>
                  <a:lnTo>
                    <a:pt x="4701" y="12359"/>
                  </a:lnTo>
                  <a:lnTo>
                    <a:pt x="4798" y="12359"/>
                  </a:lnTo>
                  <a:lnTo>
                    <a:pt x="4944" y="12262"/>
                  </a:lnTo>
                  <a:lnTo>
                    <a:pt x="13134" y="4023"/>
                  </a:lnTo>
                  <a:lnTo>
                    <a:pt x="13328" y="3781"/>
                  </a:lnTo>
                  <a:lnTo>
                    <a:pt x="13474" y="3539"/>
                  </a:lnTo>
                  <a:lnTo>
                    <a:pt x="13570" y="3248"/>
                  </a:lnTo>
                  <a:lnTo>
                    <a:pt x="13570" y="2957"/>
                  </a:lnTo>
                  <a:lnTo>
                    <a:pt x="13570" y="2715"/>
                  </a:lnTo>
                  <a:lnTo>
                    <a:pt x="13474" y="2424"/>
                  </a:lnTo>
                  <a:lnTo>
                    <a:pt x="13328" y="2133"/>
                  </a:lnTo>
                  <a:lnTo>
                    <a:pt x="13134" y="1939"/>
                  </a:lnTo>
                  <a:lnTo>
                    <a:pt x="11680" y="437"/>
                  </a:lnTo>
                  <a:lnTo>
                    <a:pt x="11438" y="243"/>
                  </a:lnTo>
                  <a:lnTo>
                    <a:pt x="11196" y="98"/>
                  </a:lnTo>
                  <a:lnTo>
                    <a:pt x="10905" y="49"/>
                  </a:lnTo>
                  <a:lnTo>
                    <a:pt x="106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6"/>
            <p:cNvSpPr/>
            <p:nvPr/>
          </p:nvSpPr>
          <p:spPr>
            <a:xfrm>
              <a:off x="6911575" y="2816937"/>
              <a:ext cx="208123" cy="210338"/>
            </a:xfrm>
            <a:custGeom>
              <a:avLst/>
              <a:gdLst/>
              <a:ahLst/>
              <a:cxnLst/>
              <a:rect l="l" t="t" r="r" b="b"/>
              <a:pathLst>
                <a:path w="9209" h="9307" extrusionOk="0">
                  <a:moveTo>
                    <a:pt x="5138" y="1019"/>
                  </a:moveTo>
                  <a:lnTo>
                    <a:pt x="5138" y="1649"/>
                  </a:lnTo>
                  <a:lnTo>
                    <a:pt x="5138" y="1794"/>
                  </a:lnTo>
                  <a:lnTo>
                    <a:pt x="5235" y="1939"/>
                  </a:lnTo>
                  <a:lnTo>
                    <a:pt x="5332" y="2036"/>
                  </a:lnTo>
                  <a:lnTo>
                    <a:pt x="5477" y="2133"/>
                  </a:lnTo>
                  <a:lnTo>
                    <a:pt x="5962" y="2327"/>
                  </a:lnTo>
                  <a:lnTo>
                    <a:pt x="6349" y="2666"/>
                  </a:lnTo>
                  <a:lnTo>
                    <a:pt x="6495" y="2763"/>
                  </a:lnTo>
                  <a:lnTo>
                    <a:pt x="6834" y="2763"/>
                  </a:lnTo>
                  <a:lnTo>
                    <a:pt x="6979" y="2715"/>
                  </a:lnTo>
                  <a:lnTo>
                    <a:pt x="7512" y="2376"/>
                  </a:lnTo>
                  <a:lnTo>
                    <a:pt x="7997" y="3296"/>
                  </a:lnTo>
                  <a:lnTo>
                    <a:pt x="7464" y="3587"/>
                  </a:lnTo>
                  <a:lnTo>
                    <a:pt x="7367" y="3684"/>
                  </a:lnTo>
                  <a:lnTo>
                    <a:pt x="7270" y="3830"/>
                  </a:lnTo>
                  <a:lnTo>
                    <a:pt x="7222" y="3975"/>
                  </a:lnTo>
                  <a:lnTo>
                    <a:pt x="7222" y="4120"/>
                  </a:lnTo>
                  <a:lnTo>
                    <a:pt x="7270" y="4653"/>
                  </a:lnTo>
                  <a:lnTo>
                    <a:pt x="7222" y="5187"/>
                  </a:lnTo>
                  <a:lnTo>
                    <a:pt x="7222" y="5332"/>
                  </a:lnTo>
                  <a:lnTo>
                    <a:pt x="7270" y="5477"/>
                  </a:lnTo>
                  <a:lnTo>
                    <a:pt x="7367" y="5623"/>
                  </a:lnTo>
                  <a:lnTo>
                    <a:pt x="7464" y="5720"/>
                  </a:lnTo>
                  <a:lnTo>
                    <a:pt x="7997" y="6010"/>
                  </a:lnTo>
                  <a:lnTo>
                    <a:pt x="7512" y="6931"/>
                  </a:lnTo>
                  <a:lnTo>
                    <a:pt x="6979" y="6592"/>
                  </a:lnTo>
                  <a:lnTo>
                    <a:pt x="6834" y="6544"/>
                  </a:lnTo>
                  <a:lnTo>
                    <a:pt x="6495" y="6544"/>
                  </a:lnTo>
                  <a:lnTo>
                    <a:pt x="6349" y="6640"/>
                  </a:lnTo>
                  <a:lnTo>
                    <a:pt x="5962" y="6980"/>
                  </a:lnTo>
                  <a:lnTo>
                    <a:pt x="5477" y="7174"/>
                  </a:lnTo>
                  <a:lnTo>
                    <a:pt x="5332" y="7271"/>
                  </a:lnTo>
                  <a:lnTo>
                    <a:pt x="5235" y="7367"/>
                  </a:lnTo>
                  <a:lnTo>
                    <a:pt x="5138" y="7513"/>
                  </a:lnTo>
                  <a:lnTo>
                    <a:pt x="5138" y="7658"/>
                  </a:lnTo>
                  <a:lnTo>
                    <a:pt x="5138" y="8288"/>
                  </a:lnTo>
                  <a:lnTo>
                    <a:pt x="4120" y="8288"/>
                  </a:lnTo>
                  <a:lnTo>
                    <a:pt x="4120" y="7658"/>
                  </a:lnTo>
                  <a:lnTo>
                    <a:pt x="4071" y="7513"/>
                  </a:lnTo>
                  <a:lnTo>
                    <a:pt x="4023" y="7367"/>
                  </a:lnTo>
                  <a:lnTo>
                    <a:pt x="3926" y="7271"/>
                  </a:lnTo>
                  <a:lnTo>
                    <a:pt x="3781" y="7174"/>
                  </a:lnTo>
                  <a:lnTo>
                    <a:pt x="3296" y="6980"/>
                  </a:lnTo>
                  <a:lnTo>
                    <a:pt x="2860" y="6640"/>
                  </a:lnTo>
                  <a:lnTo>
                    <a:pt x="2714" y="6544"/>
                  </a:lnTo>
                  <a:lnTo>
                    <a:pt x="2424" y="6544"/>
                  </a:lnTo>
                  <a:lnTo>
                    <a:pt x="2278" y="6592"/>
                  </a:lnTo>
                  <a:lnTo>
                    <a:pt x="1745" y="6931"/>
                  </a:lnTo>
                  <a:lnTo>
                    <a:pt x="1212" y="6010"/>
                  </a:lnTo>
                  <a:lnTo>
                    <a:pt x="1745" y="5720"/>
                  </a:lnTo>
                  <a:lnTo>
                    <a:pt x="1891" y="5623"/>
                  </a:lnTo>
                  <a:lnTo>
                    <a:pt x="1987" y="5477"/>
                  </a:lnTo>
                  <a:lnTo>
                    <a:pt x="2036" y="5332"/>
                  </a:lnTo>
                  <a:lnTo>
                    <a:pt x="1987" y="5187"/>
                  </a:lnTo>
                  <a:lnTo>
                    <a:pt x="1939" y="4653"/>
                  </a:lnTo>
                  <a:lnTo>
                    <a:pt x="1987" y="4120"/>
                  </a:lnTo>
                  <a:lnTo>
                    <a:pt x="2036" y="3975"/>
                  </a:lnTo>
                  <a:lnTo>
                    <a:pt x="1987" y="3830"/>
                  </a:lnTo>
                  <a:lnTo>
                    <a:pt x="1891" y="3684"/>
                  </a:lnTo>
                  <a:lnTo>
                    <a:pt x="1745" y="3587"/>
                  </a:lnTo>
                  <a:lnTo>
                    <a:pt x="1212" y="3296"/>
                  </a:lnTo>
                  <a:lnTo>
                    <a:pt x="1745" y="2376"/>
                  </a:lnTo>
                  <a:lnTo>
                    <a:pt x="2278" y="2715"/>
                  </a:lnTo>
                  <a:lnTo>
                    <a:pt x="2424" y="2763"/>
                  </a:lnTo>
                  <a:lnTo>
                    <a:pt x="2714" y="2763"/>
                  </a:lnTo>
                  <a:lnTo>
                    <a:pt x="2860" y="2666"/>
                  </a:lnTo>
                  <a:lnTo>
                    <a:pt x="3296" y="2327"/>
                  </a:lnTo>
                  <a:lnTo>
                    <a:pt x="3781" y="2133"/>
                  </a:lnTo>
                  <a:lnTo>
                    <a:pt x="3926" y="2036"/>
                  </a:lnTo>
                  <a:lnTo>
                    <a:pt x="4023" y="1939"/>
                  </a:lnTo>
                  <a:lnTo>
                    <a:pt x="4071" y="1794"/>
                  </a:lnTo>
                  <a:lnTo>
                    <a:pt x="4120" y="1649"/>
                  </a:lnTo>
                  <a:lnTo>
                    <a:pt x="4120" y="1019"/>
                  </a:lnTo>
                  <a:close/>
                  <a:moveTo>
                    <a:pt x="3587" y="1"/>
                  </a:moveTo>
                  <a:lnTo>
                    <a:pt x="3393" y="49"/>
                  </a:lnTo>
                  <a:lnTo>
                    <a:pt x="3248" y="146"/>
                  </a:lnTo>
                  <a:lnTo>
                    <a:pt x="3151" y="292"/>
                  </a:lnTo>
                  <a:lnTo>
                    <a:pt x="3102" y="534"/>
                  </a:lnTo>
                  <a:lnTo>
                    <a:pt x="3102" y="1309"/>
                  </a:lnTo>
                  <a:lnTo>
                    <a:pt x="2763" y="1455"/>
                  </a:lnTo>
                  <a:lnTo>
                    <a:pt x="2472" y="1649"/>
                  </a:lnTo>
                  <a:lnTo>
                    <a:pt x="1794" y="1261"/>
                  </a:lnTo>
                  <a:lnTo>
                    <a:pt x="1600" y="1212"/>
                  </a:lnTo>
                  <a:lnTo>
                    <a:pt x="1406" y="1212"/>
                  </a:lnTo>
                  <a:lnTo>
                    <a:pt x="1212" y="1309"/>
                  </a:lnTo>
                  <a:lnTo>
                    <a:pt x="1115" y="1455"/>
                  </a:lnTo>
                  <a:lnTo>
                    <a:pt x="97" y="3199"/>
                  </a:lnTo>
                  <a:lnTo>
                    <a:pt x="0" y="3393"/>
                  </a:lnTo>
                  <a:lnTo>
                    <a:pt x="49" y="3587"/>
                  </a:lnTo>
                  <a:lnTo>
                    <a:pt x="97" y="3781"/>
                  </a:lnTo>
                  <a:lnTo>
                    <a:pt x="243" y="3926"/>
                  </a:lnTo>
                  <a:lnTo>
                    <a:pt x="970" y="4314"/>
                  </a:lnTo>
                  <a:lnTo>
                    <a:pt x="921" y="4653"/>
                  </a:lnTo>
                  <a:lnTo>
                    <a:pt x="970" y="4993"/>
                  </a:lnTo>
                  <a:lnTo>
                    <a:pt x="243" y="5429"/>
                  </a:lnTo>
                  <a:lnTo>
                    <a:pt x="97" y="5526"/>
                  </a:lnTo>
                  <a:lnTo>
                    <a:pt x="49" y="5720"/>
                  </a:lnTo>
                  <a:lnTo>
                    <a:pt x="0" y="5914"/>
                  </a:lnTo>
                  <a:lnTo>
                    <a:pt x="97" y="6107"/>
                  </a:lnTo>
                  <a:lnTo>
                    <a:pt x="1115" y="7852"/>
                  </a:lnTo>
                  <a:lnTo>
                    <a:pt x="1212" y="7997"/>
                  </a:lnTo>
                  <a:lnTo>
                    <a:pt x="1406" y="8094"/>
                  </a:lnTo>
                  <a:lnTo>
                    <a:pt x="1600" y="8094"/>
                  </a:lnTo>
                  <a:lnTo>
                    <a:pt x="1794" y="8046"/>
                  </a:lnTo>
                  <a:lnTo>
                    <a:pt x="2472" y="7658"/>
                  </a:lnTo>
                  <a:lnTo>
                    <a:pt x="2763" y="7852"/>
                  </a:lnTo>
                  <a:lnTo>
                    <a:pt x="3102" y="7997"/>
                  </a:lnTo>
                  <a:lnTo>
                    <a:pt x="3102" y="8773"/>
                  </a:lnTo>
                  <a:lnTo>
                    <a:pt x="3151" y="9015"/>
                  </a:lnTo>
                  <a:lnTo>
                    <a:pt x="3248" y="9161"/>
                  </a:lnTo>
                  <a:lnTo>
                    <a:pt x="3393" y="9258"/>
                  </a:lnTo>
                  <a:lnTo>
                    <a:pt x="3587" y="9306"/>
                  </a:lnTo>
                  <a:lnTo>
                    <a:pt x="5622" y="9306"/>
                  </a:lnTo>
                  <a:lnTo>
                    <a:pt x="5816" y="9258"/>
                  </a:lnTo>
                  <a:lnTo>
                    <a:pt x="6010" y="9161"/>
                  </a:lnTo>
                  <a:lnTo>
                    <a:pt x="6107" y="9015"/>
                  </a:lnTo>
                  <a:lnTo>
                    <a:pt x="6155" y="8773"/>
                  </a:lnTo>
                  <a:lnTo>
                    <a:pt x="6155" y="7997"/>
                  </a:lnTo>
                  <a:lnTo>
                    <a:pt x="6446" y="7852"/>
                  </a:lnTo>
                  <a:lnTo>
                    <a:pt x="6737" y="7658"/>
                  </a:lnTo>
                  <a:lnTo>
                    <a:pt x="7464" y="8046"/>
                  </a:lnTo>
                  <a:lnTo>
                    <a:pt x="7609" y="8094"/>
                  </a:lnTo>
                  <a:lnTo>
                    <a:pt x="7803" y="8094"/>
                  </a:lnTo>
                  <a:lnTo>
                    <a:pt x="7997" y="7997"/>
                  </a:lnTo>
                  <a:lnTo>
                    <a:pt x="8143" y="7852"/>
                  </a:lnTo>
                  <a:lnTo>
                    <a:pt x="9160" y="6107"/>
                  </a:lnTo>
                  <a:lnTo>
                    <a:pt x="9209" y="5914"/>
                  </a:lnTo>
                  <a:lnTo>
                    <a:pt x="9209" y="5720"/>
                  </a:lnTo>
                  <a:lnTo>
                    <a:pt x="9112" y="5526"/>
                  </a:lnTo>
                  <a:lnTo>
                    <a:pt x="8966" y="5429"/>
                  </a:lnTo>
                  <a:lnTo>
                    <a:pt x="8288" y="4993"/>
                  </a:lnTo>
                  <a:lnTo>
                    <a:pt x="8288" y="4653"/>
                  </a:lnTo>
                  <a:lnTo>
                    <a:pt x="8288" y="4314"/>
                  </a:lnTo>
                  <a:lnTo>
                    <a:pt x="8966" y="3926"/>
                  </a:lnTo>
                  <a:lnTo>
                    <a:pt x="9112" y="3781"/>
                  </a:lnTo>
                  <a:lnTo>
                    <a:pt x="9209" y="3587"/>
                  </a:lnTo>
                  <a:lnTo>
                    <a:pt x="9209" y="3393"/>
                  </a:lnTo>
                  <a:lnTo>
                    <a:pt x="9160" y="3199"/>
                  </a:lnTo>
                  <a:lnTo>
                    <a:pt x="8143" y="1455"/>
                  </a:lnTo>
                  <a:lnTo>
                    <a:pt x="7997" y="1309"/>
                  </a:lnTo>
                  <a:lnTo>
                    <a:pt x="7803" y="1212"/>
                  </a:lnTo>
                  <a:lnTo>
                    <a:pt x="7609" y="1212"/>
                  </a:lnTo>
                  <a:lnTo>
                    <a:pt x="7464" y="1261"/>
                  </a:lnTo>
                  <a:lnTo>
                    <a:pt x="6737" y="1649"/>
                  </a:lnTo>
                  <a:lnTo>
                    <a:pt x="6446" y="1455"/>
                  </a:lnTo>
                  <a:lnTo>
                    <a:pt x="6155" y="1309"/>
                  </a:lnTo>
                  <a:lnTo>
                    <a:pt x="6155" y="534"/>
                  </a:lnTo>
                  <a:lnTo>
                    <a:pt x="6107" y="292"/>
                  </a:lnTo>
                  <a:lnTo>
                    <a:pt x="6010" y="146"/>
                  </a:lnTo>
                  <a:lnTo>
                    <a:pt x="5816" y="49"/>
                  </a:lnTo>
                  <a:lnTo>
                    <a:pt x="5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6"/>
            <p:cNvSpPr/>
            <p:nvPr/>
          </p:nvSpPr>
          <p:spPr>
            <a:xfrm>
              <a:off x="6981680" y="2888149"/>
              <a:ext cx="69020" cy="67913"/>
            </a:xfrm>
            <a:custGeom>
              <a:avLst/>
              <a:gdLst/>
              <a:ahLst/>
              <a:cxnLst/>
              <a:rect l="l" t="t" r="r" b="b"/>
              <a:pathLst>
                <a:path w="3054" h="3005" extrusionOk="0">
                  <a:moveTo>
                    <a:pt x="1696" y="1018"/>
                  </a:moveTo>
                  <a:lnTo>
                    <a:pt x="1890" y="1163"/>
                  </a:lnTo>
                  <a:lnTo>
                    <a:pt x="1987" y="1309"/>
                  </a:lnTo>
                  <a:lnTo>
                    <a:pt x="2036" y="1502"/>
                  </a:lnTo>
                  <a:lnTo>
                    <a:pt x="1987" y="1696"/>
                  </a:lnTo>
                  <a:lnTo>
                    <a:pt x="1890" y="1842"/>
                  </a:lnTo>
                  <a:lnTo>
                    <a:pt x="1696" y="1987"/>
                  </a:lnTo>
                  <a:lnTo>
                    <a:pt x="1309" y="1987"/>
                  </a:lnTo>
                  <a:lnTo>
                    <a:pt x="1163" y="1842"/>
                  </a:lnTo>
                  <a:lnTo>
                    <a:pt x="1066" y="1696"/>
                  </a:lnTo>
                  <a:lnTo>
                    <a:pt x="1018" y="1502"/>
                  </a:lnTo>
                  <a:lnTo>
                    <a:pt x="1066" y="1309"/>
                  </a:lnTo>
                  <a:lnTo>
                    <a:pt x="1163" y="1163"/>
                  </a:lnTo>
                  <a:lnTo>
                    <a:pt x="1309" y="1018"/>
                  </a:lnTo>
                  <a:close/>
                  <a:moveTo>
                    <a:pt x="1212" y="0"/>
                  </a:moveTo>
                  <a:lnTo>
                    <a:pt x="921" y="97"/>
                  </a:lnTo>
                  <a:lnTo>
                    <a:pt x="679" y="242"/>
                  </a:lnTo>
                  <a:lnTo>
                    <a:pt x="436" y="436"/>
                  </a:lnTo>
                  <a:lnTo>
                    <a:pt x="242" y="630"/>
                  </a:lnTo>
                  <a:lnTo>
                    <a:pt x="97" y="921"/>
                  </a:lnTo>
                  <a:lnTo>
                    <a:pt x="0" y="1212"/>
                  </a:lnTo>
                  <a:lnTo>
                    <a:pt x="0" y="1502"/>
                  </a:lnTo>
                  <a:lnTo>
                    <a:pt x="0" y="1793"/>
                  </a:lnTo>
                  <a:lnTo>
                    <a:pt x="97" y="2084"/>
                  </a:lnTo>
                  <a:lnTo>
                    <a:pt x="242" y="2375"/>
                  </a:lnTo>
                  <a:lnTo>
                    <a:pt x="436" y="2569"/>
                  </a:lnTo>
                  <a:lnTo>
                    <a:pt x="679" y="2763"/>
                  </a:lnTo>
                  <a:lnTo>
                    <a:pt x="921" y="2908"/>
                  </a:lnTo>
                  <a:lnTo>
                    <a:pt x="1212" y="3005"/>
                  </a:lnTo>
                  <a:lnTo>
                    <a:pt x="1842" y="3005"/>
                  </a:lnTo>
                  <a:lnTo>
                    <a:pt x="2084" y="2908"/>
                  </a:lnTo>
                  <a:lnTo>
                    <a:pt x="2375" y="2763"/>
                  </a:lnTo>
                  <a:lnTo>
                    <a:pt x="2569" y="2569"/>
                  </a:lnTo>
                  <a:lnTo>
                    <a:pt x="2763" y="2375"/>
                  </a:lnTo>
                  <a:lnTo>
                    <a:pt x="2908" y="2084"/>
                  </a:lnTo>
                  <a:lnTo>
                    <a:pt x="3005" y="1793"/>
                  </a:lnTo>
                  <a:lnTo>
                    <a:pt x="3053" y="1502"/>
                  </a:lnTo>
                  <a:lnTo>
                    <a:pt x="3005" y="1212"/>
                  </a:lnTo>
                  <a:lnTo>
                    <a:pt x="2908" y="921"/>
                  </a:lnTo>
                  <a:lnTo>
                    <a:pt x="2763" y="630"/>
                  </a:lnTo>
                  <a:lnTo>
                    <a:pt x="2569" y="436"/>
                  </a:lnTo>
                  <a:lnTo>
                    <a:pt x="2375" y="242"/>
                  </a:lnTo>
                  <a:lnTo>
                    <a:pt x="2084" y="97"/>
                  </a:lnTo>
                  <a:lnTo>
                    <a:pt x="18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46"/>
          <p:cNvGrpSpPr/>
          <p:nvPr/>
        </p:nvGrpSpPr>
        <p:grpSpPr>
          <a:xfrm>
            <a:off x="6862268" y="1255409"/>
            <a:ext cx="392133" cy="392155"/>
            <a:chOff x="7408842" y="2635120"/>
            <a:chExt cx="392133" cy="392155"/>
          </a:xfrm>
        </p:grpSpPr>
        <p:sp>
          <p:nvSpPr>
            <p:cNvPr id="593" name="Google Shape;593;p46"/>
            <p:cNvSpPr/>
            <p:nvPr/>
          </p:nvSpPr>
          <p:spPr>
            <a:xfrm>
              <a:off x="7408842" y="2773138"/>
              <a:ext cx="392133" cy="254137"/>
            </a:xfrm>
            <a:custGeom>
              <a:avLst/>
              <a:gdLst/>
              <a:ahLst/>
              <a:cxnLst/>
              <a:rect l="l" t="t" r="r" b="b"/>
              <a:pathLst>
                <a:path w="17351" h="11245" extrusionOk="0">
                  <a:moveTo>
                    <a:pt x="14298" y="9160"/>
                  </a:moveTo>
                  <a:lnTo>
                    <a:pt x="14298" y="10226"/>
                  </a:lnTo>
                  <a:lnTo>
                    <a:pt x="3054" y="10226"/>
                  </a:lnTo>
                  <a:lnTo>
                    <a:pt x="3054" y="9160"/>
                  </a:lnTo>
                  <a:close/>
                  <a:moveTo>
                    <a:pt x="15655" y="1018"/>
                  </a:moveTo>
                  <a:lnTo>
                    <a:pt x="15897" y="1066"/>
                  </a:lnTo>
                  <a:lnTo>
                    <a:pt x="16139" y="1212"/>
                  </a:lnTo>
                  <a:lnTo>
                    <a:pt x="16285" y="1406"/>
                  </a:lnTo>
                  <a:lnTo>
                    <a:pt x="16333" y="1696"/>
                  </a:lnTo>
                  <a:lnTo>
                    <a:pt x="16333" y="10226"/>
                  </a:lnTo>
                  <a:lnTo>
                    <a:pt x="15315" y="10226"/>
                  </a:lnTo>
                  <a:lnTo>
                    <a:pt x="15315" y="8675"/>
                  </a:lnTo>
                  <a:lnTo>
                    <a:pt x="15267" y="8482"/>
                  </a:lnTo>
                  <a:lnTo>
                    <a:pt x="15170" y="8288"/>
                  </a:lnTo>
                  <a:lnTo>
                    <a:pt x="15025" y="8191"/>
                  </a:lnTo>
                  <a:lnTo>
                    <a:pt x="14831" y="8142"/>
                  </a:lnTo>
                  <a:lnTo>
                    <a:pt x="2569" y="8142"/>
                  </a:lnTo>
                  <a:lnTo>
                    <a:pt x="2327" y="8191"/>
                  </a:lnTo>
                  <a:lnTo>
                    <a:pt x="2181" y="8288"/>
                  </a:lnTo>
                  <a:lnTo>
                    <a:pt x="2085" y="8482"/>
                  </a:lnTo>
                  <a:lnTo>
                    <a:pt x="2036" y="8675"/>
                  </a:lnTo>
                  <a:lnTo>
                    <a:pt x="2036" y="10226"/>
                  </a:lnTo>
                  <a:lnTo>
                    <a:pt x="1018" y="10226"/>
                  </a:lnTo>
                  <a:lnTo>
                    <a:pt x="1018" y="1696"/>
                  </a:lnTo>
                  <a:lnTo>
                    <a:pt x="1067" y="1406"/>
                  </a:lnTo>
                  <a:lnTo>
                    <a:pt x="1212" y="1212"/>
                  </a:lnTo>
                  <a:lnTo>
                    <a:pt x="1454" y="1066"/>
                  </a:lnTo>
                  <a:lnTo>
                    <a:pt x="1697" y="1018"/>
                  </a:lnTo>
                  <a:close/>
                  <a:moveTo>
                    <a:pt x="1697" y="0"/>
                  </a:moveTo>
                  <a:lnTo>
                    <a:pt x="1358" y="49"/>
                  </a:lnTo>
                  <a:lnTo>
                    <a:pt x="1018" y="146"/>
                  </a:lnTo>
                  <a:lnTo>
                    <a:pt x="776" y="291"/>
                  </a:lnTo>
                  <a:lnTo>
                    <a:pt x="485" y="485"/>
                  </a:lnTo>
                  <a:lnTo>
                    <a:pt x="291" y="727"/>
                  </a:lnTo>
                  <a:lnTo>
                    <a:pt x="146" y="1018"/>
                  </a:lnTo>
                  <a:lnTo>
                    <a:pt x="49" y="1357"/>
                  </a:lnTo>
                  <a:lnTo>
                    <a:pt x="1" y="1696"/>
                  </a:lnTo>
                  <a:lnTo>
                    <a:pt x="1" y="10711"/>
                  </a:lnTo>
                  <a:lnTo>
                    <a:pt x="49" y="10905"/>
                  </a:lnTo>
                  <a:lnTo>
                    <a:pt x="146" y="11099"/>
                  </a:lnTo>
                  <a:lnTo>
                    <a:pt x="340" y="11196"/>
                  </a:lnTo>
                  <a:lnTo>
                    <a:pt x="534" y="11244"/>
                  </a:lnTo>
                  <a:lnTo>
                    <a:pt x="16818" y="11244"/>
                  </a:lnTo>
                  <a:lnTo>
                    <a:pt x="17012" y="11196"/>
                  </a:lnTo>
                  <a:lnTo>
                    <a:pt x="17206" y="11099"/>
                  </a:lnTo>
                  <a:lnTo>
                    <a:pt x="17303" y="10905"/>
                  </a:lnTo>
                  <a:lnTo>
                    <a:pt x="17351" y="10711"/>
                  </a:lnTo>
                  <a:lnTo>
                    <a:pt x="17351" y="1696"/>
                  </a:lnTo>
                  <a:lnTo>
                    <a:pt x="17303" y="1357"/>
                  </a:lnTo>
                  <a:lnTo>
                    <a:pt x="17206" y="1018"/>
                  </a:lnTo>
                  <a:lnTo>
                    <a:pt x="17060" y="727"/>
                  </a:lnTo>
                  <a:lnTo>
                    <a:pt x="16866" y="485"/>
                  </a:lnTo>
                  <a:lnTo>
                    <a:pt x="16576" y="291"/>
                  </a:lnTo>
                  <a:lnTo>
                    <a:pt x="16333" y="146"/>
                  </a:lnTo>
                  <a:lnTo>
                    <a:pt x="15994" y="49"/>
                  </a:lnTo>
                  <a:lnTo>
                    <a:pt x="156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6"/>
            <p:cNvSpPr/>
            <p:nvPr/>
          </p:nvSpPr>
          <p:spPr>
            <a:xfrm>
              <a:off x="7685964" y="2819129"/>
              <a:ext cx="23007" cy="23029"/>
            </a:xfrm>
            <a:custGeom>
              <a:avLst/>
              <a:gdLst/>
              <a:ahLst/>
              <a:cxnLst/>
              <a:rect l="l" t="t" r="r" b="b"/>
              <a:pathLst>
                <a:path w="1018" h="1019" extrusionOk="0">
                  <a:moveTo>
                    <a:pt x="291" y="1"/>
                  </a:moveTo>
                  <a:lnTo>
                    <a:pt x="146" y="146"/>
                  </a:lnTo>
                  <a:lnTo>
                    <a:pt x="49" y="292"/>
                  </a:lnTo>
                  <a:lnTo>
                    <a:pt x="0" y="485"/>
                  </a:lnTo>
                  <a:lnTo>
                    <a:pt x="49" y="679"/>
                  </a:lnTo>
                  <a:lnTo>
                    <a:pt x="146" y="873"/>
                  </a:lnTo>
                  <a:lnTo>
                    <a:pt x="291" y="970"/>
                  </a:lnTo>
                  <a:lnTo>
                    <a:pt x="533" y="1018"/>
                  </a:lnTo>
                  <a:lnTo>
                    <a:pt x="727" y="970"/>
                  </a:lnTo>
                  <a:lnTo>
                    <a:pt x="873" y="873"/>
                  </a:lnTo>
                  <a:lnTo>
                    <a:pt x="969" y="679"/>
                  </a:lnTo>
                  <a:lnTo>
                    <a:pt x="1018" y="485"/>
                  </a:lnTo>
                  <a:lnTo>
                    <a:pt x="969" y="292"/>
                  </a:lnTo>
                  <a:lnTo>
                    <a:pt x="873" y="146"/>
                  </a:lnTo>
                  <a:lnTo>
                    <a:pt x="7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6"/>
            <p:cNvSpPr/>
            <p:nvPr/>
          </p:nvSpPr>
          <p:spPr>
            <a:xfrm>
              <a:off x="7454856" y="2819129"/>
              <a:ext cx="104073" cy="23029"/>
            </a:xfrm>
            <a:custGeom>
              <a:avLst/>
              <a:gdLst/>
              <a:ahLst/>
              <a:cxnLst/>
              <a:rect l="l" t="t" r="r" b="b"/>
              <a:pathLst>
                <a:path w="4605" h="1019" extrusionOk="0">
                  <a:moveTo>
                    <a:pt x="533" y="1"/>
                  </a:moveTo>
                  <a:lnTo>
                    <a:pt x="291" y="49"/>
                  </a:lnTo>
                  <a:lnTo>
                    <a:pt x="145" y="146"/>
                  </a:lnTo>
                  <a:lnTo>
                    <a:pt x="49" y="292"/>
                  </a:lnTo>
                  <a:lnTo>
                    <a:pt x="0" y="485"/>
                  </a:lnTo>
                  <a:lnTo>
                    <a:pt x="49" y="679"/>
                  </a:lnTo>
                  <a:lnTo>
                    <a:pt x="145" y="873"/>
                  </a:lnTo>
                  <a:lnTo>
                    <a:pt x="291" y="970"/>
                  </a:lnTo>
                  <a:lnTo>
                    <a:pt x="533" y="1018"/>
                  </a:lnTo>
                  <a:lnTo>
                    <a:pt x="4071" y="1018"/>
                  </a:lnTo>
                  <a:lnTo>
                    <a:pt x="4265" y="970"/>
                  </a:lnTo>
                  <a:lnTo>
                    <a:pt x="4459" y="873"/>
                  </a:lnTo>
                  <a:lnTo>
                    <a:pt x="4556" y="679"/>
                  </a:lnTo>
                  <a:lnTo>
                    <a:pt x="4604" y="485"/>
                  </a:lnTo>
                  <a:lnTo>
                    <a:pt x="4556" y="292"/>
                  </a:lnTo>
                  <a:lnTo>
                    <a:pt x="4459" y="146"/>
                  </a:lnTo>
                  <a:lnTo>
                    <a:pt x="4265" y="49"/>
                  </a:lnTo>
                  <a:lnTo>
                    <a:pt x="4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6"/>
            <p:cNvSpPr/>
            <p:nvPr/>
          </p:nvSpPr>
          <p:spPr>
            <a:xfrm>
              <a:off x="7454856" y="2865142"/>
              <a:ext cx="208123" cy="69020"/>
            </a:xfrm>
            <a:custGeom>
              <a:avLst/>
              <a:gdLst/>
              <a:ahLst/>
              <a:cxnLst/>
              <a:rect l="l" t="t" r="r" b="b"/>
              <a:pathLst>
                <a:path w="9209" h="3054" extrusionOk="0">
                  <a:moveTo>
                    <a:pt x="8191" y="1018"/>
                  </a:moveTo>
                  <a:lnTo>
                    <a:pt x="8191" y="2036"/>
                  </a:lnTo>
                  <a:lnTo>
                    <a:pt x="1018" y="2036"/>
                  </a:lnTo>
                  <a:lnTo>
                    <a:pt x="1018" y="1018"/>
                  </a:lnTo>
                  <a:close/>
                  <a:moveTo>
                    <a:pt x="533" y="0"/>
                  </a:moveTo>
                  <a:lnTo>
                    <a:pt x="291" y="49"/>
                  </a:lnTo>
                  <a:lnTo>
                    <a:pt x="145" y="146"/>
                  </a:lnTo>
                  <a:lnTo>
                    <a:pt x="49" y="340"/>
                  </a:lnTo>
                  <a:lnTo>
                    <a:pt x="0" y="533"/>
                  </a:lnTo>
                  <a:lnTo>
                    <a:pt x="0" y="2569"/>
                  </a:lnTo>
                  <a:lnTo>
                    <a:pt x="49" y="2763"/>
                  </a:lnTo>
                  <a:lnTo>
                    <a:pt x="145" y="2908"/>
                  </a:lnTo>
                  <a:lnTo>
                    <a:pt x="291" y="3005"/>
                  </a:lnTo>
                  <a:lnTo>
                    <a:pt x="533" y="3054"/>
                  </a:lnTo>
                  <a:lnTo>
                    <a:pt x="8724" y="3054"/>
                  </a:lnTo>
                  <a:lnTo>
                    <a:pt x="8918" y="3005"/>
                  </a:lnTo>
                  <a:lnTo>
                    <a:pt x="9063" y="2908"/>
                  </a:lnTo>
                  <a:lnTo>
                    <a:pt x="9160" y="2763"/>
                  </a:lnTo>
                  <a:lnTo>
                    <a:pt x="9208" y="2569"/>
                  </a:lnTo>
                  <a:lnTo>
                    <a:pt x="9208" y="533"/>
                  </a:lnTo>
                  <a:lnTo>
                    <a:pt x="9160" y="340"/>
                  </a:lnTo>
                  <a:lnTo>
                    <a:pt x="9063" y="146"/>
                  </a:lnTo>
                  <a:lnTo>
                    <a:pt x="8918" y="49"/>
                  </a:lnTo>
                  <a:lnTo>
                    <a:pt x="87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6"/>
            <p:cNvSpPr/>
            <p:nvPr/>
          </p:nvSpPr>
          <p:spPr>
            <a:xfrm>
              <a:off x="7685964" y="2865142"/>
              <a:ext cx="69020" cy="69020"/>
            </a:xfrm>
            <a:custGeom>
              <a:avLst/>
              <a:gdLst/>
              <a:ahLst/>
              <a:cxnLst/>
              <a:rect l="l" t="t" r="r" b="b"/>
              <a:pathLst>
                <a:path w="3054" h="3054" extrusionOk="0">
                  <a:moveTo>
                    <a:pt x="2036" y="1018"/>
                  </a:moveTo>
                  <a:lnTo>
                    <a:pt x="2036" y="2036"/>
                  </a:lnTo>
                  <a:lnTo>
                    <a:pt x="1018" y="2036"/>
                  </a:lnTo>
                  <a:lnTo>
                    <a:pt x="1018" y="1018"/>
                  </a:lnTo>
                  <a:close/>
                  <a:moveTo>
                    <a:pt x="533" y="0"/>
                  </a:moveTo>
                  <a:lnTo>
                    <a:pt x="339" y="49"/>
                  </a:lnTo>
                  <a:lnTo>
                    <a:pt x="146" y="146"/>
                  </a:lnTo>
                  <a:lnTo>
                    <a:pt x="49" y="340"/>
                  </a:lnTo>
                  <a:lnTo>
                    <a:pt x="0" y="533"/>
                  </a:lnTo>
                  <a:lnTo>
                    <a:pt x="0" y="2569"/>
                  </a:lnTo>
                  <a:lnTo>
                    <a:pt x="49" y="2763"/>
                  </a:lnTo>
                  <a:lnTo>
                    <a:pt x="146" y="2908"/>
                  </a:lnTo>
                  <a:lnTo>
                    <a:pt x="339" y="3005"/>
                  </a:lnTo>
                  <a:lnTo>
                    <a:pt x="533" y="3054"/>
                  </a:lnTo>
                  <a:lnTo>
                    <a:pt x="2569" y="3054"/>
                  </a:lnTo>
                  <a:lnTo>
                    <a:pt x="2763" y="3005"/>
                  </a:lnTo>
                  <a:lnTo>
                    <a:pt x="2908" y="2908"/>
                  </a:lnTo>
                  <a:lnTo>
                    <a:pt x="3005" y="2763"/>
                  </a:lnTo>
                  <a:lnTo>
                    <a:pt x="3053" y="2569"/>
                  </a:lnTo>
                  <a:lnTo>
                    <a:pt x="3053" y="533"/>
                  </a:lnTo>
                  <a:lnTo>
                    <a:pt x="3005" y="340"/>
                  </a:lnTo>
                  <a:lnTo>
                    <a:pt x="2908" y="146"/>
                  </a:lnTo>
                  <a:lnTo>
                    <a:pt x="2763" y="49"/>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6"/>
            <p:cNvSpPr/>
            <p:nvPr/>
          </p:nvSpPr>
          <p:spPr>
            <a:xfrm>
              <a:off x="7408842" y="2635120"/>
              <a:ext cx="392133" cy="115034"/>
            </a:xfrm>
            <a:custGeom>
              <a:avLst/>
              <a:gdLst/>
              <a:ahLst/>
              <a:cxnLst/>
              <a:rect l="l" t="t" r="r" b="b"/>
              <a:pathLst>
                <a:path w="17351" h="5090" extrusionOk="0">
                  <a:moveTo>
                    <a:pt x="12601" y="1018"/>
                  </a:moveTo>
                  <a:lnTo>
                    <a:pt x="12601" y="1988"/>
                  </a:lnTo>
                  <a:lnTo>
                    <a:pt x="3393" y="1988"/>
                  </a:lnTo>
                  <a:lnTo>
                    <a:pt x="3393" y="1018"/>
                  </a:lnTo>
                  <a:close/>
                  <a:moveTo>
                    <a:pt x="13619" y="1358"/>
                  </a:moveTo>
                  <a:lnTo>
                    <a:pt x="15800" y="2521"/>
                  </a:lnTo>
                  <a:lnTo>
                    <a:pt x="13619" y="3684"/>
                  </a:lnTo>
                  <a:lnTo>
                    <a:pt x="13619" y="1358"/>
                  </a:lnTo>
                  <a:close/>
                  <a:moveTo>
                    <a:pt x="2375" y="1018"/>
                  </a:moveTo>
                  <a:lnTo>
                    <a:pt x="2375" y="4072"/>
                  </a:lnTo>
                  <a:lnTo>
                    <a:pt x="1503" y="4072"/>
                  </a:lnTo>
                  <a:lnTo>
                    <a:pt x="1309" y="4023"/>
                  </a:lnTo>
                  <a:lnTo>
                    <a:pt x="1164" y="3926"/>
                  </a:lnTo>
                  <a:lnTo>
                    <a:pt x="1067" y="3781"/>
                  </a:lnTo>
                  <a:lnTo>
                    <a:pt x="1018" y="3587"/>
                  </a:lnTo>
                  <a:lnTo>
                    <a:pt x="1018" y="1503"/>
                  </a:lnTo>
                  <a:lnTo>
                    <a:pt x="1067" y="1309"/>
                  </a:lnTo>
                  <a:lnTo>
                    <a:pt x="1164" y="1164"/>
                  </a:lnTo>
                  <a:lnTo>
                    <a:pt x="1309" y="1067"/>
                  </a:lnTo>
                  <a:lnTo>
                    <a:pt x="1503" y="1018"/>
                  </a:lnTo>
                  <a:close/>
                  <a:moveTo>
                    <a:pt x="12601" y="3005"/>
                  </a:moveTo>
                  <a:lnTo>
                    <a:pt x="12601" y="4072"/>
                  </a:lnTo>
                  <a:lnTo>
                    <a:pt x="3393" y="4072"/>
                  </a:lnTo>
                  <a:lnTo>
                    <a:pt x="3393" y="3005"/>
                  </a:lnTo>
                  <a:close/>
                  <a:moveTo>
                    <a:pt x="1503" y="1"/>
                  </a:moveTo>
                  <a:lnTo>
                    <a:pt x="1212" y="49"/>
                  </a:lnTo>
                  <a:lnTo>
                    <a:pt x="921" y="98"/>
                  </a:lnTo>
                  <a:lnTo>
                    <a:pt x="679" y="243"/>
                  </a:lnTo>
                  <a:lnTo>
                    <a:pt x="437" y="437"/>
                  </a:lnTo>
                  <a:lnTo>
                    <a:pt x="243" y="679"/>
                  </a:lnTo>
                  <a:lnTo>
                    <a:pt x="146" y="921"/>
                  </a:lnTo>
                  <a:lnTo>
                    <a:pt x="49" y="1212"/>
                  </a:lnTo>
                  <a:lnTo>
                    <a:pt x="1" y="1503"/>
                  </a:lnTo>
                  <a:lnTo>
                    <a:pt x="1" y="3587"/>
                  </a:lnTo>
                  <a:lnTo>
                    <a:pt x="49" y="3878"/>
                  </a:lnTo>
                  <a:lnTo>
                    <a:pt x="146" y="4169"/>
                  </a:lnTo>
                  <a:lnTo>
                    <a:pt x="243" y="4411"/>
                  </a:lnTo>
                  <a:lnTo>
                    <a:pt x="437" y="4653"/>
                  </a:lnTo>
                  <a:lnTo>
                    <a:pt x="679" y="4799"/>
                  </a:lnTo>
                  <a:lnTo>
                    <a:pt x="921" y="4944"/>
                  </a:lnTo>
                  <a:lnTo>
                    <a:pt x="1212" y="5041"/>
                  </a:lnTo>
                  <a:lnTo>
                    <a:pt x="1503" y="5089"/>
                  </a:lnTo>
                  <a:lnTo>
                    <a:pt x="13135" y="5089"/>
                  </a:lnTo>
                  <a:lnTo>
                    <a:pt x="13231" y="5041"/>
                  </a:lnTo>
                  <a:lnTo>
                    <a:pt x="13377" y="4993"/>
                  </a:lnTo>
                  <a:lnTo>
                    <a:pt x="17060" y="2957"/>
                  </a:lnTo>
                  <a:lnTo>
                    <a:pt x="17206" y="2860"/>
                  </a:lnTo>
                  <a:lnTo>
                    <a:pt x="17254" y="2763"/>
                  </a:lnTo>
                  <a:lnTo>
                    <a:pt x="17351" y="2618"/>
                  </a:lnTo>
                  <a:lnTo>
                    <a:pt x="17351" y="2521"/>
                  </a:lnTo>
                  <a:lnTo>
                    <a:pt x="17303" y="2375"/>
                  </a:lnTo>
                  <a:lnTo>
                    <a:pt x="17254" y="2230"/>
                  </a:lnTo>
                  <a:lnTo>
                    <a:pt x="17206" y="2133"/>
                  </a:lnTo>
                  <a:lnTo>
                    <a:pt x="17060" y="2036"/>
                  </a:lnTo>
                  <a:lnTo>
                    <a:pt x="13377" y="49"/>
                  </a:lnTo>
                  <a:lnTo>
                    <a:pt x="132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6"/>
            <p:cNvSpPr/>
            <p:nvPr/>
          </p:nvSpPr>
          <p:spPr>
            <a:xfrm>
              <a:off x="7731955" y="2819129"/>
              <a:ext cx="23029" cy="23029"/>
            </a:xfrm>
            <a:custGeom>
              <a:avLst/>
              <a:gdLst/>
              <a:ahLst/>
              <a:cxnLst/>
              <a:rect l="l" t="t" r="r" b="b"/>
              <a:pathLst>
                <a:path w="1019" h="1019" extrusionOk="0">
                  <a:moveTo>
                    <a:pt x="292" y="1"/>
                  </a:moveTo>
                  <a:lnTo>
                    <a:pt x="146" y="146"/>
                  </a:lnTo>
                  <a:lnTo>
                    <a:pt x="49" y="292"/>
                  </a:lnTo>
                  <a:lnTo>
                    <a:pt x="1" y="485"/>
                  </a:lnTo>
                  <a:lnTo>
                    <a:pt x="49" y="679"/>
                  </a:lnTo>
                  <a:lnTo>
                    <a:pt x="146" y="873"/>
                  </a:lnTo>
                  <a:lnTo>
                    <a:pt x="292" y="970"/>
                  </a:lnTo>
                  <a:lnTo>
                    <a:pt x="485" y="1018"/>
                  </a:lnTo>
                  <a:lnTo>
                    <a:pt x="728" y="970"/>
                  </a:lnTo>
                  <a:lnTo>
                    <a:pt x="873" y="873"/>
                  </a:lnTo>
                  <a:lnTo>
                    <a:pt x="970" y="679"/>
                  </a:lnTo>
                  <a:lnTo>
                    <a:pt x="1018" y="485"/>
                  </a:lnTo>
                  <a:lnTo>
                    <a:pt x="970" y="292"/>
                  </a:lnTo>
                  <a:lnTo>
                    <a:pt x="873" y="146"/>
                  </a:lnTo>
                  <a:lnTo>
                    <a:pt x="7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46"/>
          <p:cNvGrpSpPr/>
          <p:nvPr/>
        </p:nvGrpSpPr>
        <p:grpSpPr>
          <a:xfrm>
            <a:off x="4470898" y="2988579"/>
            <a:ext cx="369148" cy="392133"/>
            <a:chOff x="6042989" y="3315312"/>
            <a:chExt cx="369148" cy="392133"/>
          </a:xfrm>
        </p:grpSpPr>
        <p:sp>
          <p:nvSpPr>
            <p:cNvPr id="601" name="Google Shape;601;p46"/>
            <p:cNvSpPr/>
            <p:nvPr/>
          </p:nvSpPr>
          <p:spPr>
            <a:xfrm>
              <a:off x="6193053" y="3409509"/>
              <a:ext cx="69020" cy="69020"/>
            </a:xfrm>
            <a:custGeom>
              <a:avLst/>
              <a:gdLst/>
              <a:ahLst/>
              <a:cxnLst/>
              <a:rect l="l" t="t" r="r" b="b"/>
              <a:pathLst>
                <a:path w="3054" h="3054" extrusionOk="0">
                  <a:moveTo>
                    <a:pt x="1503" y="1018"/>
                  </a:moveTo>
                  <a:lnTo>
                    <a:pt x="1697" y="1066"/>
                  </a:lnTo>
                  <a:lnTo>
                    <a:pt x="1890" y="1163"/>
                  </a:lnTo>
                  <a:lnTo>
                    <a:pt x="1987" y="1357"/>
                  </a:lnTo>
                  <a:lnTo>
                    <a:pt x="2036" y="1551"/>
                  </a:lnTo>
                  <a:lnTo>
                    <a:pt x="1987" y="1745"/>
                  </a:lnTo>
                  <a:lnTo>
                    <a:pt x="1890" y="1890"/>
                  </a:lnTo>
                  <a:lnTo>
                    <a:pt x="1697" y="1987"/>
                  </a:lnTo>
                  <a:lnTo>
                    <a:pt x="1503" y="2036"/>
                  </a:lnTo>
                  <a:lnTo>
                    <a:pt x="1309" y="1987"/>
                  </a:lnTo>
                  <a:lnTo>
                    <a:pt x="1163" y="1890"/>
                  </a:lnTo>
                  <a:lnTo>
                    <a:pt x="1018" y="1745"/>
                  </a:lnTo>
                  <a:lnTo>
                    <a:pt x="1018" y="1551"/>
                  </a:lnTo>
                  <a:lnTo>
                    <a:pt x="1018" y="1357"/>
                  </a:lnTo>
                  <a:lnTo>
                    <a:pt x="1163" y="1163"/>
                  </a:lnTo>
                  <a:lnTo>
                    <a:pt x="1309" y="1066"/>
                  </a:lnTo>
                  <a:lnTo>
                    <a:pt x="1503" y="1018"/>
                  </a:lnTo>
                  <a:close/>
                  <a:moveTo>
                    <a:pt x="1503" y="0"/>
                  </a:moveTo>
                  <a:lnTo>
                    <a:pt x="1212" y="49"/>
                  </a:lnTo>
                  <a:lnTo>
                    <a:pt x="921" y="146"/>
                  </a:lnTo>
                  <a:lnTo>
                    <a:pt x="679" y="291"/>
                  </a:lnTo>
                  <a:lnTo>
                    <a:pt x="436" y="436"/>
                  </a:lnTo>
                  <a:lnTo>
                    <a:pt x="243" y="679"/>
                  </a:lnTo>
                  <a:lnTo>
                    <a:pt x="97" y="921"/>
                  </a:lnTo>
                  <a:lnTo>
                    <a:pt x="0" y="1212"/>
                  </a:lnTo>
                  <a:lnTo>
                    <a:pt x="0" y="1551"/>
                  </a:lnTo>
                  <a:lnTo>
                    <a:pt x="0" y="1842"/>
                  </a:lnTo>
                  <a:lnTo>
                    <a:pt x="97" y="2133"/>
                  </a:lnTo>
                  <a:lnTo>
                    <a:pt x="243" y="2375"/>
                  </a:lnTo>
                  <a:lnTo>
                    <a:pt x="436" y="2617"/>
                  </a:lnTo>
                  <a:lnTo>
                    <a:pt x="679" y="2811"/>
                  </a:lnTo>
                  <a:lnTo>
                    <a:pt x="921" y="2957"/>
                  </a:lnTo>
                  <a:lnTo>
                    <a:pt x="1212" y="3005"/>
                  </a:lnTo>
                  <a:lnTo>
                    <a:pt x="1503" y="3054"/>
                  </a:lnTo>
                  <a:lnTo>
                    <a:pt x="1794" y="3005"/>
                  </a:lnTo>
                  <a:lnTo>
                    <a:pt x="2084" y="2957"/>
                  </a:lnTo>
                  <a:lnTo>
                    <a:pt x="2375" y="2811"/>
                  </a:lnTo>
                  <a:lnTo>
                    <a:pt x="2569" y="2617"/>
                  </a:lnTo>
                  <a:lnTo>
                    <a:pt x="2763" y="2375"/>
                  </a:lnTo>
                  <a:lnTo>
                    <a:pt x="2908" y="2133"/>
                  </a:lnTo>
                  <a:lnTo>
                    <a:pt x="3005" y="1842"/>
                  </a:lnTo>
                  <a:lnTo>
                    <a:pt x="3054" y="1551"/>
                  </a:lnTo>
                  <a:lnTo>
                    <a:pt x="3005" y="1212"/>
                  </a:lnTo>
                  <a:lnTo>
                    <a:pt x="2908" y="921"/>
                  </a:lnTo>
                  <a:lnTo>
                    <a:pt x="2763" y="679"/>
                  </a:lnTo>
                  <a:lnTo>
                    <a:pt x="2569" y="436"/>
                  </a:lnTo>
                  <a:lnTo>
                    <a:pt x="2375" y="291"/>
                  </a:lnTo>
                  <a:lnTo>
                    <a:pt x="2084" y="146"/>
                  </a:lnTo>
                  <a:lnTo>
                    <a:pt x="1794" y="49"/>
                  </a:lnTo>
                  <a:lnTo>
                    <a:pt x="15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6"/>
            <p:cNvSpPr/>
            <p:nvPr/>
          </p:nvSpPr>
          <p:spPr>
            <a:xfrm>
              <a:off x="6042989" y="3315312"/>
              <a:ext cx="369148" cy="392133"/>
            </a:xfrm>
            <a:custGeom>
              <a:avLst/>
              <a:gdLst/>
              <a:ahLst/>
              <a:cxnLst/>
              <a:rect l="l" t="t" r="r" b="b"/>
              <a:pathLst>
                <a:path w="16334" h="17351" extrusionOk="0">
                  <a:moveTo>
                    <a:pt x="4508" y="7318"/>
                  </a:moveTo>
                  <a:lnTo>
                    <a:pt x="4653" y="8336"/>
                  </a:lnTo>
                  <a:lnTo>
                    <a:pt x="4847" y="9306"/>
                  </a:lnTo>
                  <a:lnTo>
                    <a:pt x="3490" y="9306"/>
                  </a:lnTo>
                  <a:lnTo>
                    <a:pt x="3490" y="8675"/>
                  </a:lnTo>
                  <a:lnTo>
                    <a:pt x="3539" y="8433"/>
                  </a:lnTo>
                  <a:lnTo>
                    <a:pt x="3587" y="8239"/>
                  </a:lnTo>
                  <a:lnTo>
                    <a:pt x="3684" y="7997"/>
                  </a:lnTo>
                  <a:lnTo>
                    <a:pt x="3781" y="7852"/>
                  </a:lnTo>
                  <a:lnTo>
                    <a:pt x="3926" y="7658"/>
                  </a:lnTo>
                  <a:lnTo>
                    <a:pt x="4120" y="7512"/>
                  </a:lnTo>
                  <a:lnTo>
                    <a:pt x="4314" y="7415"/>
                  </a:lnTo>
                  <a:lnTo>
                    <a:pt x="4508" y="7318"/>
                  </a:lnTo>
                  <a:close/>
                  <a:moveTo>
                    <a:pt x="8143" y="1163"/>
                  </a:moveTo>
                  <a:lnTo>
                    <a:pt x="8482" y="1454"/>
                  </a:lnTo>
                  <a:lnTo>
                    <a:pt x="8870" y="1890"/>
                  </a:lnTo>
                  <a:lnTo>
                    <a:pt x="9306" y="2424"/>
                  </a:lnTo>
                  <a:lnTo>
                    <a:pt x="9742" y="3102"/>
                  </a:lnTo>
                  <a:lnTo>
                    <a:pt x="10130" y="3829"/>
                  </a:lnTo>
                  <a:lnTo>
                    <a:pt x="10324" y="4265"/>
                  </a:lnTo>
                  <a:lnTo>
                    <a:pt x="10469" y="4701"/>
                  </a:lnTo>
                  <a:lnTo>
                    <a:pt x="10566" y="5186"/>
                  </a:lnTo>
                  <a:lnTo>
                    <a:pt x="10663" y="5671"/>
                  </a:lnTo>
                  <a:lnTo>
                    <a:pt x="10760" y="6204"/>
                  </a:lnTo>
                  <a:lnTo>
                    <a:pt x="10760" y="6737"/>
                  </a:lnTo>
                  <a:lnTo>
                    <a:pt x="10760" y="7415"/>
                  </a:lnTo>
                  <a:lnTo>
                    <a:pt x="10663" y="8045"/>
                  </a:lnTo>
                  <a:lnTo>
                    <a:pt x="10566" y="8675"/>
                  </a:lnTo>
                  <a:lnTo>
                    <a:pt x="10421" y="9306"/>
                  </a:lnTo>
                  <a:lnTo>
                    <a:pt x="5865" y="9306"/>
                  </a:lnTo>
                  <a:lnTo>
                    <a:pt x="5719" y="8675"/>
                  </a:lnTo>
                  <a:lnTo>
                    <a:pt x="5623" y="8045"/>
                  </a:lnTo>
                  <a:lnTo>
                    <a:pt x="5574" y="7415"/>
                  </a:lnTo>
                  <a:lnTo>
                    <a:pt x="5526" y="6737"/>
                  </a:lnTo>
                  <a:lnTo>
                    <a:pt x="5574" y="6010"/>
                  </a:lnTo>
                  <a:lnTo>
                    <a:pt x="5671" y="5234"/>
                  </a:lnTo>
                  <a:lnTo>
                    <a:pt x="5913" y="4508"/>
                  </a:lnTo>
                  <a:lnTo>
                    <a:pt x="6156" y="3829"/>
                  </a:lnTo>
                  <a:lnTo>
                    <a:pt x="6350" y="3490"/>
                  </a:lnTo>
                  <a:lnTo>
                    <a:pt x="6543" y="3102"/>
                  </a:lnTo>
                  <a:lnTo>
                    <a:pt x="7076" y="2327"/>
                  </a:lnTo>
                  <a:lnTo>
                    <a:pt x="7658" y="1648"/>
                  </a:lnTo>
                  <a:lnTo>
                    <a:pt x="8143" y="1163"/>
                  </a:lnTo>
                  <a:close/>
                  <a:moveTo>
                    <a:pt x="11778" y="7318"/>
                  </a:moveTo>
                  <a:lnTo>
                    <a:pt x="11971" y="7415"/>
                  </a:lnTo>
                  <a:lnTo>
                    <a:pt x="12165" y="7512"/>
                  </a:lnTo>
                  <a:lnTo>
                    <a:pt x="12359" y="7658"/>
                  </a:lnTo>
                  <a:lnTo>
                    <a:pt x="12505" y="7852"/>
                  </a:lnTo>
                  <a:lnTo>
                    <a:pt x="12602" y="7997"/>
                  </a:lnTo>
                  <a:lnTo>
                    <a:pt x="12698" y="8239"/>
                  </a:lnTo>
                  <a:lnTo>
                    <a:pt x="12747" y="8433"/>
                  </a:lnTo>
                  <a:lnTo>
                    <a:pt x="12795" y="8675"/>
                  </a:lnTo>
                  <a:lnTo>
                    <a:pt x="12795" y="9306"/>
                  </a:lnTo>
                  <a:lnTo>
                    <a:pt x="11487" y="9306"/>
                  </a:lnTo>
                  <a:lnTo>
                    <a:pt x="11681" y="8336"/>
                  </a:lnTo>
                  <a:lnTo>
                    <a:pt x="11778" y="7318"/>
                  </a:lnTo>
                  <a:close/>
                  <a:moveTo>
                    <a:pt x="10275" y="10323"/>
                  </a:moveTo>
                  <a:lnTo>
                    <a:pt x="10275" y="11341"/>
                  </a:lnTo>
                  <a:lnTo>
                    <a:pt x="6010" y="11341"/>
                  </a:lnTo>
                  <a:lnTo>
                    <a:pt x="6010" y="10323"/>
                  </a:lnTo>
                  <a:close/>
                  <a:moveTo>
                    <a:pt x="4992" y="4071"/>
                  </a:moveTo>
                  <a:lnTo>
                    <a:pt x="4799" y="4604"/>
                  </a:lnTo>
                  <a:lnTo>
                    <a:pt x="4653" y="5186"/>
                  </a:lnTo>
                  <a:lnTo>
                    <a:pt x="4605" y="5719"/>
                  </a:lnTo>
                  <a:lnTo>
                    <a:pt x="4508" y="6301"/>
                  </a:lnTo>
                  <a:lnTo>
                    <a:pt x="4120" y="6398"/>
                  </a:lnTo>
                  <a:lnTo>
                    <a:pt x="3732" y="6592"/>
                  </a:lnTo>
                  <a:lnTo>
                    <a:pt x="3393" y="6785"/>
                  </a:lnTo>
                  <a:lnTo>
                    <a:pt x="3102" y="7125"/>
                  </a:lnTo>
                  <a:lnTo>
                    <a:pt x="2812" y="7464"/>
                  </a:lnTo>
                  <a:lnTo>
                    <a:pt x="2666" y="7852"/>
                  </a:lnTo>
                  <a:lnTo>
                    <a:pt x="2521" y="8239"/>
                  </a:lnTo>
                  <a:lnTo>
                    <a:pt x="2472" y="8675"/>
                  </a:lnTo>
                  <a:lnTo>
                    <a:pt x="2472" y="9790"/>
                  </a:lnTo>
                  <a:lnTo>
                    <a:pt x="2521" y="9984"/>
                  </a:lnTo>
                  <a:lnTo>
                    <a:pt x="2666" y="10178"/>
                  </a:lnTo>
                  <a:lnTo>
                    <a:pt x="2812" y="10275"/>
                  </a:lnTo>
                  <a:lnTo>
                    <a:pt x="3005" y="10323"/>
                  </a:lnTo>
                  <a:lnTo>
                    <a:pt x="4992" y="10323"/>
                  </a:lnTo>
                  <a:lnTo>
                    <a:pt x="4992" y="11826"/>
                  </a:lnTo>
                  <a:lnTo>
                    <a:pt x="5041" y="12020"/>
                  </a:lnTo>
                  <a:lnTo>
                    <a:pt x="5138" y="12213"/>
                  </a:lnTo>
                  <a:lnTo>
                    <a:pt x="5332" y="12310"/>
                  </a:lnTo>
                  <a:lnTo>
                    <a:pt x="5526" y="12359"/>
                  </a:lnTo>
                  <a:lnTo>
                    <a:pt x="6689" y="12359"/>
                  </a:lnTo>
                  <a:lnTo>
                    <a:pt x="6495" y="12795"/>
                  </a:lnTo>
                  <a:lnTo>
                    <a:pt x="6398" y="13086"/>
                  </a:lnTo>
                  <a:lnTo>
                    <a:pt x="6204" y="13328"/>
                  </a:lnTo>
                  <a:lnTo>
                    <a:pt x="6010" y="13570"/>
                  </a:lnTo>
                  <a:lnTo>
                    <a:pt x="5768" y="13764"/>
                  </a:lnTo>
                  <a:lnTo>
                    <a:pt x="5429" y="13958"/>
                  </a:lnTo>
                  <a:lnTo>
                    <a:pt x="5089" y="14152"/>
                  </a:lnTo>
                  <a:lnTo>
                    <a:pt x="1018" y="14152"/>
                  </a:lnTo>
                  <a:lnTo>
                    <a:pt x="1018" y="4071"/>
                  </a:lnTo>
                  <a:close/>
                  <a:moveTo>
                    <a:pt x="8579" y="12359"/>
                  </a:moveTo>
                  <a:lnTo>
                    <a:pt x="8676" y="12747"/>
                  </a:lnTo>
                  <a:lnTo>
                    <a:pt x="8870" y="13231"/>
                  </a:lnTo>
                  <a:lnTo>
                    <a:pt x="9112" y="13716"/>
                  </a:lnTo>
                  <a:lnTo>
                    <a:pt x="9451" y="14152"/>
                  </a:lnTo>
                  <a:lnTo>
                    <a:pt x="6883" y="14152"/>
                  </a:lnTo>
                  <a:lnTo>
                    <a:pt x="7173" y="13716"/>
                  </a:lnTo>
                  <a:lnTo>
                    <a:pt x="7464" y="13231"/>
                  </a:lnTo>
                  <a:lnTo>
                    <a:pt x="7610" y="12747"/>
                  </a:lnTo>
                  <a:lnTo>
                    <a:pt x="7755" y="12359"/>
                  </a:lnTo>
                  <a:close/>
                  <a:moveTo>
                    <a:pt x="15316" y="4071"/>
                  </a:moveTo>
                  <a:lnTo>
                    <a:pt x="15316" y="14152"/>
                  </a:lnTo>
                  <a:lnTo>
                    <a:pt x="11196" y="14152"/>
                  </a:lnTo>
                  <a:lnTo>
                    <a:pt x="10857" y="13958"/>
                  </a:lnTo>
                  <a:lnTo>
                    <a:pt x="10566" y="13764"/>
                  </a:lnTo>
                  <a:lnTo>
                    <a:pt x="10275" y="13570"/>
                  </a:lnTo>
                  <a:lnTo>
                    <a:pt x="10081" y="13328"/>
                  </a:lnTo>
                  <a:lnTo>
                    <a:pt x="9936" y="13086"/>
                  </a:lnTo>
                  <a:lnTo>
                    <a:pt x="9791" y="12795"/>
                  </a:lnTo>
                  <a:lnTo>
                    <a:pt x="9597" y="12359"/>
                  </a:lnTo>
                  <a:lnTo>
                    <a:pt x="10808" y="12359"/>
                  </a:lnTo>
                  <a:lnTo>
                    <a:pt x="11002" y="12310"/>
                  </a:lnTo>
                  <a:lnTo>
                    <a:pt x="11148" y="12213"/>
                  </a:lnTo>
                  <a:lnTo>
                    <a:pt x="11244" y="12020"/>
                  </a:lnTo>
                  <a:lnTo>
                    <a:pt x="11293" y="11826"/>
                  </a:lnTo>
                  <a:lnTo>
                    <a:pt x="11293" y="10323"/>
                  </a:lnTo>
                  <a:lnTo>
                    <a:pt x="13280" y="10323"/>
                  </a:lnTo>
                  <a:lnTo>
                    <a:pt x="13474" y="10275"/>
                  </a:lnTo>
                  <a:lnTo>
                    <a:pt x="13668" y="10178"/>
                  </a:lnTo>
                  <a:lnTo>
                    <a:pt x="13765" y="9984"/>
                  </a:lnTo>
                  <a:lnTo>
                    <a:pt x="13813" y="9790"/>
                  </a:lnTo>
                  <a:lnTo>
                    <a:pt x="13813" y="8675"/>
                  </a:lnTo>
                  <a:lnTo>
                    <a:pt x="13765" y="8239"/>
                  </a:lnTo>
                  <a:lnTo>
                    <a:pt x="13668" y="7852"/>
                  </a:lnTo>
                  <a:lnTo>
                    <a:pt x="13474" y="7464"/>
                  </a:lnTo>
                  <a:lnTo>
                    <a:pt x="13232" y="7125"/>
                  </a:lnTo>
                  <a:lnTo>
                    <a:pt x="12941" y="6785"/>
                  </a:lnTo>
                  <a:lnTo>
                    <a:pt x="12553" y="6592"/>
                  </a:lnTo>
                  <a:lnTo>
                    <a:pt x="12165" y="6398"/>
                  </a:lnTo>
                  <a:lnTo>
                    <a:pt x="11778" y="6301"/>
                  </a:lnTo>
                  <a:lnTo>
                    <a:pt x="11729" y="5719"/>
                  </a:lnTo>
                  <a:lnTo>
                    <a:pt x="11632" y="5186"/>
                  </a:lnTo>
                  <a:lnTo>
                    <a:pt x="11487" y="4604"/>
                  </a:lnTo>
                  <a:lnTo>
                    <a:pt x="11341" y="4071"/>
                  </a:lnTo>
                  <a:close/>
                  <a:moveTo>
                    <a:pt x="8143" y="0"/>
                  </a:moveTo>
                  <a:lnTo>
                    <a:pt x="7997" y="49"/>
                  </a:lnTo>
                  <a:lnTo>
                    <a:pt x="7852" y="97"/>
                  </a:lnTo>
                  <a:lnTo>
                    <a:pt x="7707" y="243"/>
                  </a:lnTo>
                  <a:lnTo>
                    <a:pt x="7319" y="582"/>
                  </a:lnTo>
                  <a:lnTo>
                    <a:pt x="6786" y="1115"/>
                  </a:lnTo>
                  <a:lnTo>
                    <a:pt x="6156" y="1842"/>
                  </a:lnTo>
                  <a:lnTo>
                    <a:pt x="5768" y="2424"/>
                  </a:lnTo>
                  <a:lnTo>
                    <a:pt x="5429" y="3054"/>
                  </a:lnTo>
                  <a:lnTo>
                    <a:pt x="485" y="3054"/>
                  </a:lnTo>
                  <a:lnTo>
                    <a:pt x="291" y="3102"/>
                  </a:lnTo>
                  <a:lnTo>
                    <a:pt x="146" y="3199"/>
                  </a:lnTo>
                  <a:lnTo>
                    <a:pt x="49" y="3393"/>
                  </a:lnTo>
                  <a:lnTo>
                    <a:pt x="1" y="3587"/>
                  </a:lnTo>
                  <a:lnTo>
                    <a:pt x="1" y="14637"/>
                  </a:lnTo>
                  <a:lnTo>
                    <a:pt x="49" y="14831"/>
                  </a:lnTo>
                  <a:lnTo>
                    <a:pt x="146" y="15024"/>
                  </a:lnTo>
                  <a:lnTo>
                    <a:pt x="291" y="15121"/>
                  </a:lnTo>
                  <a:lnTo>
                    <a:pt x="485" y="15170"/>
                  </a:lnTo>
                  <a:lnTo>
                    <a:pt x="7658" y="15170"/>
                  </a:lnTo>
                  <a:lnTo>
                    <a:pt x="7658" y="16333"/>
                  </a:lnTo>
                  <a:lnTo>
                    <a:pt x="3878" y="16333"/>
                  </a:lnTo>
                  <a:lnTo>
                    <a:pt x="3684" y="16381"/>
                  </a:lnTo>
                  <a:lnTo>
                    <a:pt x="3539" y="16478"/>
                  </a:lnTo>
                  <a:lnTo>
                    <a:pt x="3393" y="16624"/>
                  </a:lnTo>
                  <a:lnTo>
                    <a:pt x="3393" y="16866"/>
                  </a:lnTo>
                  <a:lnTo>
                    <a:pt x="3393" y="17060"/>
                  </a:lnTo>
                  <a:lnTo>
                    <a:pt x="3539" y="17205"/>
                  </a:lnTo>
                  <a:lnTo>
                    <a:pt x="3684" y="17302"/>
                  </a:lnTo>
                  <a:lnTo>
                    <a:pt x="3878" y="17351"/>
                  </a:lnTo>
                  <a:lnTo>
                    <a:pt x="12408" y="17351"/>
                  </a:lnTo>
                  <a:lnTo>
                    <a:pt x="12602" y="17302"/>
                  </a:lnTo>
                  <a:lnTo>
                    <a:pt x="12795" y="17205"/>
                  </a:lnTo>
                  <a:lnTo>
                    <a:pt x="12892" y="17060"/>
                  </a:lnTo>
                  <a:lnTo>
                    <a:pt x="12941" y="16866"/>
                  </a:lnTo>
                  <a:lnTo>
                    <a:pt x="12892" y="16624"/>
                  </a:lnTo>
                  <a:lnTo>
                    <a:pt x="12795" y="16478"/>
                  </a:lnTo>
                  <a:lnTo>
                    <a:pt x="12602" y="16381"/>
                  </a:lnTo>
                  <a:lnTo>
                    <a:pt x="12408" y="16333"/>
                  </a:lnTo>
                  <a:lnTo>
                    <a:pt x="8676" y="16333"/>
                  </a:lnTo>
                  <a:lnTo>
                    <a:pt x="8676" y="15170"/>
                  </a:lnTo>
                  <a:lnTo>
                    <a:pt x="15800" y="15170"/>
                  </a:lnTo>
                  <a:lnTo>
                    <a:pt x="15994" y="15121"/>
                  </a:lnTo>
                  <a:lnTo>
                    <a:pt x="16139" y="15024"/>
                  </a:lnTo>
                  <a:lnTo>
                    <a:pt x="16285" y="14831"/>
                  </a:lnTo>
                  <a:lnTo>
                    <a:pt x="16333" y="14637"/>
                  </a:lnTo>
                  <a:lnTo>
                    <a:pt x="16333" y="3587"/>
                  </a:lnTo>
                  <a:lnTo>
                    <a:pt x="16285" y="3393"/>
                  </a:lnTo>
                  <a:lnTo>
                    <a:pt x="16139" y="3199"/>
                  </a:lnTo>
                  <a:lnTo>
                    <a:pt x="15994" y="3102"/>
                  </a:lnTo>
                  <a:lnTo>
                    <a:pt x="15800" y="3054"/>
                  </a:lnTo>
                  <a:lnTo>
                    <a:pt x="10905" y="3054"/>
                  </a:lnTo>
                  <a:lnTo>
                    <a:pt x="10518" y="2424"/>
                  </a:lnTo>
                  <a:lnTo>
                    <a:pt x="10130" y="1842"/>
                  </a:lnTo>
                  <a:lnTo>
                    <a:pt x="9500" y="1115"/>
                  </a:lnTo>
                  <a:lnTo>
                    <a:pt x="8967" y="582"/>
                  </a:lnTo>
                  <a:lnTo>
                    <a:pt x="8627" y="243"/>
                  </a:lnTo>
                  <a:lnTo>
                    <a:pt x="8434" y="97"/>
                  </a:lnTo>
                  <a:lnTo>
                    <a:pt x="8288" y="49"/>
                  </a:lnTo>
                  <a:lnTo>
                    <a:pt x="8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46"/>
          <p:cNvGrpSpPr/>
          <p:nvPr/>
        </p:nvGrpSpPr>
        <p:grpSpPr>
          <a:xfrm>
            <a:off x="2067900" y="2988579"/>
            <a:ext cx="340672" cy="392133"/>
            <a:chOff x="1363817" y="3990012"/>
            <a:chExt cx="340672" cy="392133"/>
          </a:xfrm>
        </p:grpSpPr>
        <p:sp>
          <p:nvSpPr>
            <p:cNvPr id="604" name="Google Shape;604;p46"/>
            <p:cNvSpPr/>
            <p:nvPr/>
          </p:nvSpPr>
          <p:spPr>
            <a:xfrm>
              <a:off x="1363817" y="3990012"/>
              <a:ext cx="177478" cy="392133"/>
            </a:xfrm>
            <a:custGeom>
              <a:avLst/>
              <a:gdLst/>
              <a:ahLst/>
              <a:cxnLst/>
              <a:rect l="l" t="t" r="r" b="b"/>
              <a:pathLst>
                <a:path w="7853" h="17351" extrusionOk="0">
                  <a:moveTo>
                    <a:pt x="3927" y="1018"/>
                  </a:moveTo>
                  <a:lnTo>
                    <a:pt x="4411" y="1067"/>
                  </a:lnTo>
                  <a:lnTo>
                    <a:pt x="4896" y="1212"/>
                  </a:lnTo>
                  <a:lnTo>
                    <a:pt x="5332" y="1455"/>
                  </a:lnTo>
                  <a:lnTo>
                    <a:pt x="5720" y="1745"/>
                  </a:lnTo>
                  <a:lnTo>
                    <a:pt x="6011" y="2133"/>
                  </a:lnTo>
                  <a:lnTo>
                    <a:pt x="6253" y="2569"/>
                  </a:lnTo>
                  <a:lnTo>
                    <a:pt x="6398" y="3054"/>
                  </a:lnTo>
                  <a:lnTo>
                    <a:pt x="6447" y="3539"/>
                  </a:lnTo>
                  <a:lnTo>
                    <a:pt x="6398" y="4072"/>
                  </a:lnTo>
                  <a:lnTo>
                    <a:pt x="6253" y="4556"/>
                  </a:lnTo>
                  <a:lnTo>
                    <a:pt x="6011" y="4992"/>
                  </a:lnTo>
                  <a:lnTo>
                    <a:pt x="5720" y="5332"/>
                  </a:lnTo>
                  <a:lnTo>
                    <a:pt x="5332" y="5671"/>
                  </a:lnTo>
                  <a:lnTo>
                    <a:pt x="4896" y="5913"/>
                  </a:lnTo>
                  <a:lnTo>
                    <a:pt x="4411" y="6059"/>
                  </a:lnTo>
                  <a:lnTo>
                    <a:pt x="3927" y="6107"/>
                  </a:lnTo>
                  <a:lnTo>
                    <a:pt x="3393" y="6059"/>
                  </a:lnTo>
                  <a:lnTo>
                    <a:pt x="2909" y="5913"/>
                  </a:lnTo>
                  <a:lnTo>
                    <a:pt x="2521" y="5671"/>
                  </a:lnTo>
                  <a:lnTo>
                    <a:pt x="2133" y="5332"/>
                  </a:lnTo>
                  <a:lnTo>
                    <a:pt x="1794" y="4992"/>
                  </a:lnTo>
                  <a:lnTo>
                    <a:pt x="1600" y="4556"/>
                  </a:lnTo>
                  <a:lnTo>
                    <a:pt x="1406" y="4072"/>
                  </a:lnTo>
                  <a:lnTo>
                    <a:pt x="1358" y="3539"/>
                  </a:lnTo>
                  <a:lnTo>
                    <a:pt x="1406" y="3054"/>
                  </a:lnTo>
                  <a:lnTo>
                    <a:pt x="1600" y="2569"/>
                  </a:lnTo>
                  <a:lnTo>
                    <a:pt x="1794" y="2133"/>
                  </a:lnTo>
                  <a:lnTo>
                    <a:pt x="2133" y="1745"/>
                  </a:lnTo>
                  <a:lnTo>
                    <a:pt x="2521" y="1455"/>
                  </a:lnTo>
                  <a:lnTo>
                    <a:pt x="2909" y="1212"/>
                  </a:lnTo>
                  <a:lnTo>
                    <a:pt x="3393" y="1067"/>
                  </a:lnTo>
                  <a:lnTo>
                    <a:pt x="3927" y="1018"/>
                  </a:lnTo>
                  <a:close/>
                  <a:moveTo>
                    <a:pt x="2327" y="8870"/>
                  </a:moveTo>
                  <a:lnTo>
                    <a:pt x="2521" y="8918"/>
                  </a:lnTo>
                  <a:lnTo>
                    <a:pt x="2715" y="8967"/>
                  </a:lnTo>
                  <a:lnTo>
                    <a:pt x="2909" y="9064"/>
                  </a:lnTo>
                  <a:lnTo>
                    <a:pt x="3054" y="9160"/>
                  </a:lnTo>
                  <a:lnTo>
                    <a:pt x="3200" y="9306"/>
                  </a:lnTo>
                  <a:lnTo>
                    <a:pt x="3296" y="9500"/>
                  </a:lnTo>
                  <a:lnTo>
                    <a:pt x="3393" y="9694"/>
                  </a:lnTo>
                  <a:lnTo>
                    <a:pt x="3393" y="9887"/>
                  </a:lnTo>
                  <a:lnTo>
                    <a:pt x="1891" y="9887"/>
                  </a:lnTo>
                  <a:lnTo>
                    <a:pt x="1697" y="9790"/>
                  </a:lnTo>
                  <a:lnTo>
                    <a:pt x="1552" y="9742"/>
                  </a:lnTo>
                  <a:lnTo>
                    <a:pt x="1358" y="9597"/>
                  </a:lnTo>
                  <a:lnTo>
                    <a:pt x="1261" y="9451"/>
                  </a:lnTo>
                  <a:lnTo>
                    <a:pt x="1164" y="9257"/>
                  </a:lnTo>
                  <a:lnTo>
                    <a:pt x="1067" y="9064"/>
                  </a:lnTo>
                  <a:lnTo>
                    <a:pt x="1019" y="8870"/>
                  </a:lnTo>
                  <a:close/>
                  <a:moveTo>
                    <a:pt x="6786" y="8870"/>
                  </a:moveTo>
                  <a:lnTo>
                    <a:pt x="6737" y="9064"/>
                  </a:lnTo>
                  <a:lnTo>
                    <a:pt x="6689" y="9257"/>
                  </a:lnTo>
                  <a:lnTo>
                    <a:pt x="6592" y="9451"/>
                  </a:lnTo>
                  <a:lnTo>
                    <a:pt x="6447" y="9597"/>
                  </a:lnTo>
                  <a:lnTo>
                    <a:pt x="6301" y="9742"/>
                  </a:lnTo>
                  <a:lnTo>
                    <a:pt x="6107" y="9790"/>
                  </a:lnTo>
                  <a:lnTo>
                    <a:pt x="5914" y="9887"/>
                  </a:lnTo>
                  <a:lnTo>
                    <a:pt x="4411" y="9887"/>
                  </a:lnTo>
                  <a:lnTo>
                    <a:pt x="4460" y="9694"/>
                  </a:lnTo>
                  <a:lnTo>
                    <a:pt x="4508" y="9500"/>
                  </a:lnTo>
                  <a:lnTo>
                    <a:pt x="4653" y="9306"/>
                  </a:lnTo>
                  <a:lnTo>
                    <a:pt x="4750" y="9160"/>
                  </a:lnTo>
                  <a:lnTo>
                    <a:pt x="4944" y="9064"/>
                  </a:lnTo>
                  <a:lnTo>
                    <a:pt x="5090" y="8967"/>
                  </a:lnTo>
                  <a:lnTo>
                    <a:pt x="5284" y="8918"/>
                  </a:lnTo>
                  <a:lnTo>
                    <a:pt x="5526" y="8870"/>
                  </a:lnTo>
                  <a:close/>
                  <a:moveTo>
                    <a:pt x="6301" y="12941"/>
                  </a:moveTo>
                  <a:lnTo>
                    <a:pt x="5768" y="16333"/>
                  </a:lnTo>
                  <a:lnTo>
                    <a:pt x="2036" y="16333"/>
                  </a:lnTo>
                  <a:lnTo>
                    <a:pt x="1552" y="12941"/>
                  </a:lnTo>
                  <a:close/>
                  <a:moveTo>
                    <a:pt x="3539" y="1"/>
                  </a:moveTo>
                  <a:lnTo>
                    <a:pt x="3200" y="49"/>
                  </a:lnTo>
                  <a:lnTo>
                    <a:pt x="2860" y="146"/>
                  </a:lnTo>
                  <a:lnTo>
                    <a:pt x="2521" y="291"/>
                  </a:lnTo>
                  <a:lnTo>
                    <a:pt x="2230" y="437"/>
                  </a:lnTo>
                  <a:lnTo>
                    <a:pt x="1939" y="631"/>
                  </a:lnTo>
                  <a:lnTo>
                    <a:pt x="1649" y="825"/>
                  </a:lnTo>
                  <a:lnTo>
                    <a:pt x="1406" y="1067"/>
                  </a:lnTo>
                  <a:lnTo>
                    <a:pt x="1164" y="1309"/>
                  </a:lnTo>
                  <a:lnTo>
                    <a:pt x="970" y="1551"/>
                  </a:lnTo>
                  <a:lnTo>
                    <a:pt x="776" y="1842"/>
                  </a:lnTo>
                  <a:lnTo>
                    <a:pt x="631" y="2182"/>
                  </a:lnTo>
                  <a:lnTo>
                    <a:pt x="534" y="2521"/>
                  </a:lnTo>
                  <a:lnTo>
                    <a:pt x="437" y="2860"/>
                  </a:lnTo>
                  <a:lnTo>
                    <a:pt x="389" y="3199"/>
                  </a:lnTo>
                  <a:lnTo>
                    <a:pt x="340" y="3539"/>
                  </a:lnTo>
                  <a:lnTo>
                    <a:pt x="389" y="3878"/>
                  </a:lnTo>
                  <a:lnTo>
                    <a:pt x="437" y="4217"/>
                  </a:lnTo>
                  <a:lnTo>
                    <a:pt x="485" y="4508"/>
                  </a:lnTo>
                  <a:lnTo>
                    <a:pt x="582" y="4847"/>
                  </a:lnTo>
                  <a:lnTo>
                    <a:pt x="873" y="5380"/>
                  </a:lnTo>
                  <a:lnTo>
                    <a:pt x="1261" y="5913"/>
                  </a:lnTo>
                  <a:lnTo>
                    <a:pt x="1697" y="6349"/>
                  </a:lnTo>
                  <a:lnTo>
                    <a:pt x="2230" y="6689"/>
                  </a:lnTo>
                  <a:lnTo>
                    <a:pt x="2763" y="6931"/>
                  </a:lnTo>
                  <a:lnTo>
                    <a:pt x="3103" y="7028"/>
                  </a:lnTo>
                  <a:lnTo>
                    <a:pt x="3393" y="7076"/>
                  </a:lnTo>
                  <a:lnTo>
                    <a:pt x="3393" y="8143"/>
                  </a:lnTo>
                  <a:lnTo>
                    <a:pt x="3151" y="8046"/>
                  </a:lnTo>
                  <a:lnTo>
                    <a:pt x="2909" y="7949"/>
                  </a:lnTo>
                  <a:lnTo>
                    <a:pt x="2618" y="7900"/>
                  </a:lnTo>
                  <a:lnTo>
                    <a:pt x="2327" y="7852"/>
                  </a:lnTo>
                  <a:lnTo>
                    <a:pt x="534" y="7852"/>
                  </a:lnTo>
                  <a:lnTo>
                    <a:pt x="340" y="7900"/>
                  </a:lnTo>
                  <a:lnTo>
                    <a:pt x="146" y="7997"/>
                  </a:lnTo>
                  <a:lnTo>
                    <a:pt x="49" y="8191"/>
                  </a:lnTo>
                  <a:lnTo>
                    <a:pt x="1" y="8385"/>
                  </a:lnTo>
                  <a:lnTo>
                    <a:pt x="1" y="8821"/>
                  </a:lnTo>
                  <a:lnTo>
                    <a:pt x="49" y="9209"/>
                  </a:lnTo>
                  <a:lnTo>
                    <a:pt x="195" y="9645"/>
                  </a:lnTo>
                  <a:lnTo>
                    <a:pt x="389" y="9984"/>
                  </a:lnTo>
                  <a:lnTo>
                    <a:pt x="631" y="10275"/>
                  </a:lnTo>
                  <a:lnTo>
                    <a:pt x="970" y="10566"/>
                  </a:lnTo>
                  <a:lnTo>
                    <a:pt x="1309" y="10760"/>
                  </a:lnTo>
                  <a:lnTo>
                    <a:pt x="1697" y="10857"/>
                  </a:lnTo>
                  <a:lnTo>
                    <a:pt x="2133" y="10905"/>
                  </a:lnTo>
                  <a:lnTo>
                    <a:pt x="3393" y="10905"/>
                  </a:lnTo>
                  <a:lnTo>
                    <a:pt x="3393" y="11923"/>
                  </a:lnTo>
                  <a:lnTo>
                    <a:pt x="922" y="11923"/>
                  </a:lnTo>
                  <a:lnTo>
                    <a:pt x="728" y="11971"/>
                  </a:lnTo>
                  <a:lnTo>
                    <a:pt x="534" y="12117"/>
                  </a:lnTo>
                  <a:lnTo>
                    <a:pt x="437" y="12311"/>
                  </a:lnTo>
                  <a:lnTo>
                    <a:pt x="437" y="12505"/>
                  </a:lnTo>
                  <a:lnTo>
                    <a:pt x="1019" y="16333"/>
                  </a:lnTo>
                  <a:lnTo>
                    <a:pt x="485" y="16333"/>
                  </a:lnTo>
                  <a:lnTo>
                    <a:pt x="292" y="16382"/>
                  </a:lnTo>
                  <a:lnTo>
                    <a:pt x="146" y="16479"/>
                  </a:lnTo>
                  <a:lnTo>
                    <a:pt x="49" y="16624"/>
                  </a:lnTo>
                  <a:lnTo>
                    <a:pt x="1" y="16818"/>
                  </a:lnTo>
                  <a:lnTo>
                    <a:pt x="49" y="17012"/>
                  </a:lnTo>
                  <a:lnTo>
                    <a:pt x="146" y="17206"/>
                  </a:lnTo>
                  <a:lnTo>
                    <a:pt x="292" y="17303"/>
                  </a:lnTo>
                  <a:lnTo>
                    <a:pt x="485" y="17351"/>
                  </a:lnTo>
                  <a:lnTo>
                    <a:pt x="7319" y="17351"/>
                  </a:lnTo>
                  <a:lnTo>
                    <a:pt x="7513" y="17303"/>
                  </a:lnTo>
                  <a:lnTo>
                    <a:pt x="7707" y="17206"/>
                  </a:lnTo>
                  <a:lnTo>
                    <a:pt x="7804" y="17012"/>
                  </a:lnTo>
                  <a:lnTo>
                    <a:pt x="7852" y="16818"/>
                  </a:lnTo>
                  <a:lnTo>
                    <a:pt x="7804" y="16624"/>
                  </a:lnTo>
                  <a:lnTo>
                    <a:pt x="7707" y="16479"/>
                  </a:lnTo>
                  <a:lnTo>
                    <a:pt x="7513" y="16382"/>
                  </a:lnTo>
                  <a:lnTo>
                    <a:pt x="7319" y="16333"/>
                  </a:lnTo>
                  <a:lnTo>
                    <a:pt x="6834" y="16333"/>
                  </a:lnTo>
                  <a:lnTo>
                    <a:pt x="7416" y="12505"/>
                  </a:lnTo>
                  <a:lnTo>
                    <a:pt x="7368" y="12311"/>
                  </a:lnTo>
                  <a:lnTo>
                    <a:pt x="7271" y="12117"/>
                  </a:lnTo>
                  <a:lnTo>
                    <a:pt x="7125" y="11971"/>
                  </a:lnTo>
                  <a:lnTo>
                    <a:pt x="6883" y="11923"/>
                  </a:lnTo>
                  <a:lnTo>
                    <a:pt x="4411" y="11923"/>
                  </a:lnTo>
                  <a:lnTo>
                    <a:pt x="4411" y="10905"/>
                  </a:lnTo>
                  <a:lnTo>
                    <a:pt x="5720" y="10905"/>
                  </a:lnTo>
                  <a:lnTo>
                    <a:pt x="6156" y="10857"/>
                  </a:lnTo>
                  <a:lnTo>
                    <a:pt x="6544" y="10760"/>
                  </a:lnTo>
                  <a:lnTo>
                    <a:pt x="6883" y="10566"/>
                  </a:lnTo>
                  <a:lnTo>
                    <a:pt x="7174" y="10275"/>
                  </a:lnTo>
                  <a:lnTo>
                    <a:pt x="7464" y="9984"/>
                  </a:lnTo>
                  <a:lnTo>
                    <a:pt x="7658" y="9645"/>
                  </a:lnTo>
                  <a:lnTo>
                    <a:pt x="7755" y="9209"/>
                  </a:lnTo>
                  <a:lnTo>
                    <a:pt x="7804" y="8821"/>
                  </a:lnTo>
                  <a:lnTo>
                    <a:pt x="7804" y="8385"/>
                  </a:lnTo>
                  <a:lnTo>
                    <a:pt x="7755" y="8191"/>
                  </a:lnTo>
                  <a:lnTo>
                    <a:pt x="7658" y="7997"/>
                  </a:lnTo>
                  <a:lnTo>
                    <a:pt x="7513" y="7900"/>
                  </a:lnTo>
                  <a:lnTo>
                    <a:pt x="7319" y="7852"/>
                  </a:lnTo>
                  <a:lnTo>
                    <a:pt x="5526" y="7852"/>
                  </a:lnTo>
                  <a:lnTo>
                    <a:pt x="5235" y="7900"/>
                  </a:lnTo>
                  <a:lnTo>
                    <a:pt x="4944" y="7949"/>
                  </a:lnTo>
                  <a:lnTo>
                    <a:pt x="4653" y="8046"/>
                  </a:lnTo>
                  <a:lnTo>
                    <a:pt x="4411" y="8143"/>
                  </a:lnTo>
                  <a:lnTo>
                    <a:pt x="4411" y="7076"/>
                  </a:lnTo>
                  <a:lnTo>
                    <a:pt x="4750" y="7028"/>
                  </a:lnTo>
                  <a:lnTo>
                    <a:pt x="5041" y="6931"/>
                  </a:lnTo>
                  <a:lnTo>
                    <a:pt x="5623" y="6689"/>
                  </a:lnTo>
                  <a:lnTo>
                    <a:pt x="6156" y="6349"/>
                  </a:lnTo>
                  <a:lnTo>
                    <a:pt x="6592" y="5913"/>
                  </a:lnTo>
                  <a:lnTo>
                    <a:pt x="6980" y="5380"/>
                  </a:lnTo>
                  <a:lnTo>
                    <a:pt x="7222" y="4847"/>
                  </a:lnTo>
                  <a:lnTo>
                    <a:pt x="7319" y="4508"/>
                  </a:lnTo>
                  <a:lnTo>
                    <a:pt x="7416" y="4217"/>
                  </a:lnTo>
                  <a:lnTo>
                    <a:pt x="7464" y="3878"/>
                  </a:lnTo>
                  <a:lnTo>
                    <a:pt x="7464" y="3539"/>
                  </a:lnTo>
                  <a:lnTo>
                    <a:pt x="7464" y="3199"/>
                  </a:lnTo>
                  <a:lnTo>
                    <a:pt x="7416" y="2860"/>
                  </a:lnTo>
                  <a:lnTo>
                    <a:pt x="7319" y="2521"/>
                  </a:lnTo>
                  <a:lnTo>
                    <a:pt x="7174" y="2182"/>
                  </a:lnTo>
                  <a:lnTo>
                    <a:pt x="7028" y="1842"/>
                  </a:lnTo>
                  <a:lnTo>
                    <a:pt x="6883" y="1551"/>
                  </a:lnTo>
                  <a:lnTo>
                    <a:pt x="6641" y="1309"/>
                  </a:lnTo>
                  <a:lnTo>
                    <a:pt x="6447" y="1067"/>
                  </a:lnTo>
                  <a:lnTo>
                    <a:pt x="6156" y="825"/>
                  </a:lnTo>
                  <a:lnTo>
                    <a:pt x="5914" y="631"/>
                  </a:lnTo>
                  <a:lnTo>
                    <a:pt x="5623" y="437"/>
                  </a:lnTo>
                  <a:lnTo>
                    <a:pt x="5284" y="291"/>
                  </a:lnTo>
                  <a:lnTo>
                    <a:pt x="4993" y="146"/>
                  </a:lnTo>
                  <a:lnTo>
                    <a:pt x="4653" y="49"/>
                  </a:lnTo>
                  <a:lnTo>
                    <a:pt x="4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6"/>
            <p:cNvSpPr/>
            <p:nvPr/>
          </p:nvSpPr>
          <p:spPr>
            <a:xfrm>
              <a:off x="1417492" y="4036026"/>
              <a:ext cx="69020" cy="69020"/>
            </a:xfrm>
            <a:custGeom>
              <a:avLst/>
              <a:gdLst/>
              <a:ahLst/>
              <a:cxnLst/>
              <a:rect l="l" t="t" r="r" b="b"/>
              <a:pathLst>
                <a:path w="3054" h="3054" extrusionOk="0">
                  <a:moveTo>
                    <a:pt x="1552" y="1018"/>
                  </a:moveTo>
                  <a:lnTo>
                    <a:pt x="1745" y="1066"/>
                  </a:lnTo>
                  <a:lnTo>
                    <a:pt x="1891" y="1163"/>
                  </a:lnTo>
                  <a:lnTo>
                    <a:pt x="1988" y="1309"/>
                  </a:lnTo>
                  <a:lnTo>
                    <a:pt x="2036" y="1503"/>
                  </a:lnTo>
                  <a:lnTo>
                    <a:pt x="1988" y="1696"/>
                  </a:lnTo>
                  <a:lnTo>
                    <a:pt x="1891" y="1890"/>
                  </a:lnTo>
                  <a:lnTo>
                    <a:pt x="1745" y="1987"/>
                  </a:lnTo>
                  <a:lnTo>
                    <a:pt x="1552" y="2036"/>
                  </a:lnTo>
                  <a:lnTo>
                    <a:pt x="1358" y="1987"/>
                  </a:lnTo>
                  <a:lnTo>
                    <a:pt x="1164" y="1890"/>
                  </a:lnTo>
                  <a:lnTo>
                    <a:pt x="1067" y="1696"/>
                  </a:lnTo>
                  <a:lnTo>
                    <a:pt x="1018" y="1503"/>
                  </a:lnTo>
                  <a:lnTo>
                    <a:pt x="1067" y="1309"/>
                  </a:lnTo>
                  <a:lnTo>
                    <a:pt x="1164" y="1163"/>
                  </a:lnTo>
                  <a:lnTo>
                    <a:pt x="1358" y="1066"/>
                  </a:lnTo>
                  <a:lnTo>
                    <a:pt x="1552" y="1018"/>
                  </a:lnTo>
                  <a:close/>
                  <a:moveTo>
                    <a:pt x="1552" y="0"/>
                  </a:moveTo>
                  <a:lnTo>
                    <a:pt x="1212" y="49"/>
                  </a:lnTo>
                  <a:lnTo>
                    <a:pt x="970" y="97"/>
                  </a:lnTo>
                  <a:lnTo>
                    <a:pt x="679" y="242"/>
                  </a:lnTo>
                  <a:lnTo>
                    <a:pt x="485" y="436"/>
                  </a:lnTo>
                  <a:lnTo>
                    <a:pt x="291" y="679"/>
                  </a:lnTo>
                  <a:lnTo>
                    <a:pt x="146" y="921"/>
                  </a:lnTo>
                  <a:lnTo>
                    <a:pt x="49" y="1212"/>
                  </a:lnTo>
                  <a:lnTo>
                    <a:pt x="1" y="1503"/>
                  </a:lnTo>
                  <a:lnTo>
                    <a:pt x="49" y="1842"/>
                  </a:lnTo>
                  <a:lnTo>
                    <a:pt x="146" y="2133"/>
                  </a:lnTo>
                  <a:lnTo>
                    <a:pt x="291" y="2375"/>
                  </a:lnTo>
                  <a:lnTo>
                    <a:pt x="485" y="2617"/>
                  </a:lnTo>
                  <a:lnTo>
                    <a:pt x="679" y="2763"/>
                  </a:lnTo>
                  <a:lnTo>
                    <a:pt x="970" y="2908"/>
                  </a:lnTo>
                  <a:lnTo>
                    <a:pt x="1212" y="3005"/>
                  </a:lnTo>
                  <a:lnTo>
                    <a:pt x="1552" y="3053"/>
                  </a:lnTo>
                  <a:lnTo>
                    <a:pt x="1842" y="3005"/>
                  </a:lnTo>
                  <a:lnTo>
                    <a:pt x="2133" y="2908"/>
                  </a:lnTo>
                  <a:lnTo>
                    <a:pt x="2375" y="2763"/>
                  </a:lnTo>
                  <a:lnTo>
                    <a:pt x="2618" y="2617"/>
                  </a:lnTo>
                  <a:lnTo>
                    <a:pt x="2812" y="2375"/>
                  </a:lnTo>
                  <a:lnTo>
                    <a:pt x="2957" y="2133"/>
                  </a:lnTo>
                  <a:lnTo>
                    <a:pt x="3054" y="1842"/>
                  </a:lnTo>
                  <a:lnTo>
                    <a:pt x="3054" y="1503"/>
                  </a:lnTo>
                  <a:lnTo>
                    <a:pt x="3054" y="1212"/>
                  </a:lnTo>
                  <a:lnTo>
                    <a:pt x="2957" y="921"/>
                  </a:lnTo>
                  <a:lnTo>
                    <a:pt x="2812" y="679"/>
                  </a:lnTo>
                  <a:lnTo>
                    <a:pt x="2618" y="436"/>
                  </a:lnTo>
                  <a:lnTo>
                    <a:pt x="2375" y="242"/>
                  </a:lnTo>
                  <a:lnTo>
                    <a:pt x="2133" y="97"/>
                  </a:lnTo>
                  <a:lnTo>
                    <a:pt x="1842" y="49"/>
                  </a:lnTo>
                  <a:lnTo>
                    <a:pt x="15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6"/>
            <p:cNvSpPr/>
            <p:nvPr/>
          </p:nvSpPr>
          <p:spPr>
            <a:xfrm>
              <a:off x="1556595" y="3990012"/>
              <a:ext cx="147894" cy="171986"/>
            </a:xfrm>
            <a:custGeom>
              <a:avLst/>
              <a:gdLst/>
              <a:ahLst/>
              <a:cxnLst/>
              <a:rect l="l" t="t" r="r" b="b"/>
              <a:pathLst>
                <a:path w="6544" h="7610" extrusionOk="0">
                  <a:moveTo>
                    <a:pt x="3248" y="1212"/>
                  </a:moveTo>
                  <a:lnTo>
                    <a:pt x="4799" y="2763"/>
                  </a:lnTo>
                  <a:lnTo>
                    <a:pt x="4266" y="2763"/>
                  </a:lnTo>
                  <a:lnTo>
                    <a:pt x="4072" y="2812"/>
                  </a:lnTo>
                  <a:lnTo>
                    <a:pt x="3926" y="2908"/>
                  </a:lnTo>
                  <a:lnTo>
                    <a:pt x="3829" y="3054"/>
                  </a:lnTo>
                  <a:lnTo>
                    <a:pt x="3781" y="3248"/>
                  </a:lnTo>
                  <a:lnTo>
                    <a:pt x="3781" y="6592"/>
                  </a:lnTo>
                  <a:lnTo>
                    <a:pt x="2763" y="6592"/>
                  </a:lnTo>
                  <a:lnTo>
                    <a:pt x="2763" y="3248"/>
                  </a:lnTo>
                  <a:lnTo>
                    <a:pt x="2715" y="3054"/>
                  </a:lnTo>
                  <a:lnTo>
                    <a:pt x="2618" y="2908"/>
                  </a:lnTo>
                  <a:lnTo>
                    <a:pt x="2472" y="2812"/>
                  </a:lnTo>
                  <a:lnTo>
                    <a:pt x="2230" y="2763"/>
                  </a:lnTo>
                  <a:lnTo>
                    <a:pt x="1745" y="2763"/>
                  </a:lnTo>
                  <a:lnTo>
                    <a:pt x="3248" y="1212"/>
                  </a:lnTo>
                  <a:close/>
                  <a:moveTo>
                    <a:pt x="3248" y="1"/>
                  </a:moveTo>
                  <a:lnTo>
                    <a:pt x="3054" y="49"/>
                  </a:lnTo>
                  <a:lnTo>
                    <a:pt x="2909" y="146"/>
                  </a:lnTo>
                  <a:lnTo>
                    <a:pt x="146" y="2908"/>
                  </a:lnTo>
                  <a:lnTo>
                    <a:pt x="49" y="3005"/>
                  </a:lnTo>
                  <a:lnTo>
                    <a:pt x="1" y="3151"/>
                  </a:lnTo>
                  <a:lnTo>
                    <a:pt x="1" y="3296"/>
                  </a:lnTo>
                  <a:lnTo>
                    <a:pt x="49" y="3442"/>
                  </a:lnTo>
                  <a:lnTo>
                    <a:pt x="98" y="3587"/>
                  </a:lnTo>
                  <a:lnTo>
                    <a:pt x="243" y="3684"/>
                  </a:lnTo>
                  <a:lnTo>
                    <a:pt x="340" y="3732"/>
                  </a:lnTo>
                  <a:lnTo>
                    <a:pt x="534" y="3781"/>
                  </a:lnTo>
                  <a:lnTo>
                    <a:pt x="1745" y="3781"/>
                  </a:lnTo>
                  <a:lnTo>
                    <a:pt x="1745" y="7125"/>
                  </a:lnTo>
                  <a:lnTo>
                    <a:pt x="1794" y="7319"/>
                  </a:lnTo>
                  <a:lnTo>
                    <a:pt x="1891" y="7464"/>
                  </a:lnTo>
                  <a:lnTo>
                    <a:pt x="2036" y="7561"/>
                  </a:lnTo>
                  <a:lnTo>
                    <a:pt x="2230" y="7610"/>
                  </a:lnTo>
                  <a:lnTo>
                    <a:pt x="4266" y="7610"/>
                  </a:lnTo>
                  <a:lnTo>
                    <a:pt x="4459" y="7561"/>
                  </a:lnTo>
                  <a:lnTo>
                    <a:pt x="4653" y="7464"/>
                  </a:lnTo>
                  <a:lnTo>
                    <a:pt x="4750" y="7319"/>
                  </a:lnTo>
                  <a:lnTo>
                    <a:pt x="4799" y="7125"/>
                  </a:lnTo>
                  <a:lnTo>
                    <a:pt x="4799" y="3781"/>
                  </a:lnTo>
                  <a:lnTo>
                    <a:pt x="6010" y="3781"/>
                  </a:lnTo>
                  <a:lnTo>
                    <a:pt x="6156" y="3732"/>
                  </a:lnTo>
                  <a:lnTo>
                    <a:pt x="6301" y="3684"/>
                  </a:lnTo>
                  <a:lnTo>
                    <a:pt x="6398" y="3587"/>
                  </a:lnTo>
                  <a:lnTo>
                    <a:pt x="6495" y="3442"/>
                  </a:lnTo>
                  <a:lnTo>
                    <a:pt x="6543" y="3296"/>
                  </a:lnTo>
                  <a:lnTo>
                    <a:pt x="6543" y="3151"/>
                  </a:lnTo>
                  <a:lnTo>
                    <a:pt x="6447" y="3005"/>
                  </a:lnTo>
                  <a:lnTo>
                    <a:pt x="6398" y="2908"/>
                  </a:lnTo>
                  <a:lnTo>
                    <a:pt x="3636" y="146"/>
                  </a:lnTo>
                  <a:lnTo>
                    <a:pt x="3442" y="49"/>
                  </a:lnTo>
                  <a:lnTo>
                    <a:pt x="32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6"/>
            <p:cNvSpPr/>
            <p:nvPr/>
          </p:nvSpPr>
          <p:spPr>
            <a:xfrm>
              <a:off x="1596032" y="4184982"/>
              <a:ext cx="69020" cy="95304"/>
            </a:xfrm>
            <a:custGeom>
              <a:avLst/>
              <a:gdLst/>
              <a:ahLst/>
              <a:cxnLst/>
              <a:rect l="l" t="t" r="r" b="b"/>
              <a:pathLst>
                <a:path w="3054" h="4217" extrusionOk="0">
                  <a:moveTo>
                    <a:pt x="2036" y="1018"/>
                  </a:moveTo>
                  <a:lnTo>
                    <a:pt x="2036" y="3199"/>
                  </a:lnTo>
                  <a:lnTo>
                    <a:pt x="1018" y="3199"/>
                  </a:lnTo>
                  <a:lnTo>
                    <a:pt x="1018" y="1018"/>
                  </a:lnTo>
                  <a:close/>
                  <a:moveTo>
                    <a:pt x="485" y="0"/>
                  </a:moveTo>
                  <a:lnTo>
                    <a:pt x="291" y="49"/>
                  </a:lnTo>
                  <a:lnTo>
                    <a:pt x="146" y="146"/>
                  </a:lnTo>
                  <a:lnTo>
                    <a:pt x="49" y="340"/>
                  </a:lnTo>
                  <a:lnTo>
                    <a:pt x="0" y="533"/>
                  </a:lnTo>
                  <a:lnTo>
                    <a:pt x="0" y="3684"/>
                  </a:lnTo>
                  <a:lnTo>
                    <a:pt x="49" y="3878"/>
                  </a:lnTo>
                  <a:lnTo>
                    <a:pt x="146" y="4023"/>
                  </a:lnTo>
                  <a:lnTo>
                    <a:pt x="291" y="4168"/>
                  </a:lnTo>
                  <a:lnTo>
                    <a:pt x="485" y="4217"/>
                  </a:lnTo>
                  <a:lnTo>
                    <a:pt x="2521" y="4217"/>
                  </a:lnTo>
                  <a:lnTo>
                    <a:pt x="2714" y="4168"/>
                  </a:lnTo>
                  <a:lnTo>
                    <a:pt x="2908" y="4023"/>
                  </a:lnTo>
                  <a:lnTo>
                    <a:pt x="3005" y="3878"/>
                  </a:lnTo>
                  <a:lnTo>
                    <a:pt x="3054" y="3684"/>
                  </a:lnTo>
                  <a:lnTo>
                    <a:pt x="3054" y="533"/>
                  </a:lnTo>
                  <a:lnTo>
                    <a:pt x="3005" y="340"/>
                  </a:lnTo>
                  <a:lnTo>
                    <a:pt x="2908" y="146"/>
                  </a:lnTo>
                  <a:lnTo>
                    <a:pt x="2714" y="49"/>
                  </a:lnTo>
                  <a:lnTo>
                    <a:pt x="25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6"/>
            <p:cNvSpPr/>
            <p:nvPr/>
          </p:nvSpPr>
          <p:spPr>
            <a:xfrm>
              <a:off x="1596032" y="4302186"/>
              <a:ext cx="69020" cy="79959"/>
            </a:xfrm>
            <a:custGeom>
              <a:avLst/>
              <a:gdLst/>
              <a:ahLst/>
              <a:cxnLst/>
              <a:rect l="l" t="t" r="r" b="b"/>
              <a:pathLst>
                <a:path w="3054" h="3538" extrusionOk="0">
                  <a:moveTo>
                    <a:pt x="2036" y="1018"/>
                  </a:moveTo>
                  <a:lnTo>
                    <a:pt x="2036" y="2520"/>
                  </a:lnTo>
                  <a:lnTo>
                    <a:pt x="1018" y="2520"/>
                  </a:lnTo>
                  <a:lnTo>
                    <a:pt x="1018" y="1018"/>
                  </a:lnTo>
                  <a:close/>
                  <a:moveTo>
                    <a:pt x="485" y="0"/>
                  </a:moveTo>
                  <a:lnTo>
                    <a:pt x="291" y="49"/>
                  </a:lnTo>
                  <a:lnTo>
                    <a:pt x="146" y="194"/>
                  </a:lnTo>
                  <a:lnTo>
                    <a:pt x="49" y="339"/>
                  </a:lnTo>
                  <a:lnTo>
                    <a:pt x="0" y="533"/>
                  </a:lnTo>
                  <a:lnTo>
                    <a:pt x="0" y="3005"/>
                  </a:lnTo>
                  <a:lnTo>
                    <a:pt x="49" y="3199"/>
                  </a:lnTo>
                  <a:lnTo>
                    <a:pt x="146" y="3393"/>
                  </a:lnTo>
                  <a:lnTo>
                    <a:pt x="291" y="3490"/>
                  </a:lnTo>
                  <a:lnTo>
                    <a:pt x="485" y="3538"/>
                  </a:lnTo>
                  <a:lnTo>
                    <a:pt x="2521" y="3538"/>
                  </a:lnTo>
                  <a:lnTo>
                    <a:pt x="2714" y="3490"/>
                  </a:lnTo>
                  <a:lnTo>
                    <a:pt x="2908" y="3393"/>
                  </a:lnTo>
                  <a:lnTo>
                    <a:pt x="3005" y="3199"/>
                  </a:lnTo>
                  <a:lnTo>
                    <a:pt x="3054" y="3005"/>
                  </a:lnTo>
                  <a:lnTo>
                    <a:pt x="3054" y="533"/>
                  </a:lnTo>
                  <a:lnTo>
                    <a:pt x="3005" y="339"/>
                  </a:lnTo>
                  <a:lnTo>
                    <a:pt x="2908" y="194"/>
                  </a:lnTo>
                  <a:lnTo>
                    <a:pt x="2714" y="49"/>
                  </a:lnTo>
                  <a:lnTo>
                    <a:pt x="25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46"/>
          <p:cNvGrpSpPr/>
          <p:nvPr/>
        </p:nvGrpSpPr>
        <p:grpSpPr>
          <a:xfrm>
            <a:off x="2083798" y="1255409"/>
            <a:ext cx="308897" cy="392155"/>
            <a:chOff x="7492078" y="3987820"/>
            <a:chExt cx="308897" cy="392155"/>
          </a:xfrm>
        </p:grpSpPr>
        <p:sp>
          <p:nvSpPr>
            <p:cNvPr id="610" name="Google Shape;610;p46"/>
            <p:cNvSpPr/>
            <p:nvPr/>
          </p:nvSpPr>
          <p:spPr>
            <a:xfrm>
              <a:off x="7492078" y="3987820"/>
              <a:ext cx="308897" cy="392155"/>
            </a:xfrm>
            <a:custGeom>
              <a:avLst/>
              <a:gdLst/>
              <a:ahLst/>
              <a:cxnLst/>
              <a:rect l="l" t="t" r="r" b="b"/>
              <a:pathLst>
                <a:path w="13668" h="17352" extrusionOk="0">
                  <a:moveTo>
                    <a:pt x="10809" y="1745"/>
                  </a:moveTo>
                  <a:lnTo>
                    <a:pt x="11923" y="2909"/>
                  </a:lnTo>
                  <a:lnTo>
                    <a:pt x="10809" y="2909"/>
                  </a:lnTo>
                  <a:lnTo>
                    <a:pt x="10809" y="1745"/>
                  </a:lnTo>
                  <a:close/>
                  <a:moveTo>
                    <a:pt x="9791" y="1018"/>
                  </a:moveTo>
                  <a:lnTo>
                    <a:pt x="9791" y="3393"/>
                  </a:lnTo>
                  <a:lnTo>
                    <a:pt x="9839" y="3587"/>
                  </a:lnTo>
                  <a:lnTo>
                    <a:pt x="9936" y="3781"/>
                  </a:lnTo>
                  <a:lnTo>
                    <a:pt x="10082" y="3878"/>
                  </a:lnTo>
                  <a:lnTo>
                    <a:pt x="10275" y="3926"/>
                  </a:lnTo>
                  <a:lnTo>
                    <a:pt x="12650" y="3926"/>
                  </a:lnTo>
                  <a:lnTo>
                    <a:pt x="12650" y="16333"/>
                  </a:lnTo>
                  <a:lnTo>
                    <a:pt x="1019" y="16333"/>
                  </a:lnTo>
                  <a:lnTo>
                    <a:pt x="1019" y="1018"/>
                  </a:lnTo>
                  <a:close/>
                  <a:moveTo>
                    <a:pt x="486" y="1"/>
                  </a:moveTo>
                  <a:lnTo>
                    <a:pt x="292" y="49"/>
                  </a:lnTo>
                  <a:lnTo>
                    <a:pt x="146" y="146"/>
                  </a:lnTo>
                  <a:lnTo>
                    <a:pt x="49" y="340"/>
                  </a:lnTo>
                  <a:lnTo>
                    <a:pt x="1" y="534"/>
                  </a:lnTo>
                  <a:lnTo>
                    <a:pt x="1" y="16866"/>
                  </a:lnTo>
                  <a:lnTo>
                    <a:pt x="49" y="17060"/>
                  </a:lnTo>
                  <a:lnTo>
                    <a:pt x="146" y="17206"/>
                  </a:lnTo>
                  <a:lnTo>
                    <a:pt x="292" y="17303"/>
                  </a:lnTo>
                  <a:lnTo>
                    <a:pt x="486" y="17351"/>
                  </a:lnTo>
                  <a:lnTo>
                    <a:pt x="13183" y="17351"/>
                  </a:lnTo>
                  <a:lnTo>
                    <a:pt x="13377" y="17303"/>
                  </a:lnTo>
                  <a:lnTo>
                    <a:pt x="13523" y="17206"/>
                  </a:lnTo>
                  <a:lnTo>
                    <a:pt x="13620" y="17060"/>
                  </a:lnTo>
                  <a:lnTo>
                    <a:pt x="13668" y="16866"/>
                  </a:lnTo>
                  <a:lnTo>
                    <a:pt x="13668" y="3345"/>
                  </a:lnTo>
                  <a:lnTo>
                    <a:pt x="13620" y="3199"/>
                  </a:lnTo>
                  <a:lnTo>
                    <a:pt x="13523" y="3054"/>
                  </a:lnTo>
                  <a:lnTo>
                    <a:pt x="10663" y="146"/>
                  </a:lnTo>
                  <a:lnTo>
                    <a:pt x="10469" y="49"/>
                  </a:lnTo>
                  <a:lnTo>
                    <a:pt x="10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6"/>
            <p:cNvSpPr/>
            <p:nvPr/>
          </p:nvSpPr>
          <p:spPr>
            <a:xfrm>
              <a:off x="7538092" y="4205797"/>
              <a:ext cx="216892" cy="82174"/>
            </a:xfrm>
            <a:custGeom>
              <a:avLst/>
              <a:gdLst/>
              <a:ahLst/>
              <a:cxnLst/>
              <a:rect l="l" t="t" r="r" b="b"/>
              <a:pathLst>
                <a:path w="9597" h="3636" extrusionOk="0">
                  <a:moveTo>
                    <a:pt x="8579" y="1018"/>
                  </a:moveTo>
                  <a:lnTo>
                    <a:pt x="8579" y="2617"/>
                  </a:lnTo>
                  <a:lnTo>
                    <a:pt x="1018" y="2617"/>
                  </a:lnTo>
                  <a:lnTo>
                    <a:pt x="1018" y="1018"/>
                  </a:lnTo>
                  <a:close/>
                  <a:moveTo>
                    <a:pt x="485" y="0"/>
                  </a:moveTo>
                  <a:lnTo>
                    <a:pt x="291" y="49"/>
                  </a:lnTo>
                  <a:lnTo>
                    <a:pt x="146" y="146"/>
                  </a:lnTo>
                  <a:lnTo>
                    <a:pt x="49" y="291"/>
                  </a:lnTo>
                  <a:lnTo>
                    <a:pt x="0" y="485"/>
                  </a:lnTo>
                  <a:lnTo>
                    <a:pt x="0" y="3150"/>
                  </a:lnTo>
                  <a:lnTo>
                    <a:pt x="49" y="3344"/>
                  </a:lnTo>
                  <a:lnTo>
                    <a:pt x="146" y="3490"/>
                  </a:lnTo>
                  <a:lnTo>
                    <a:pt x="291" y="3587"/>
                  </a:lnTo>
                  <a:lnTo>
                    <a:pt x="485" y="3635"/>
                  </a:lnTo>
                  <a:lnTo>
                    <a:pt x="9112" y="3635"/>
                  </a:lnTo>
                  <a:lnTo>
                    <a:pt x="9306" y="3587"/>
                  </a:lnTo>
                  <a:lnTo>
                    <a:pt x="9451" y="3490"/>
                  </a:lnTo>
                  <a:lnTo>
                    <a:pt x="9548" y="3344"/>
                  </a:lnTo>
                  <a:lnTo>
                    <a:pt x="9596" y="3150"/>
                  </a:lnTo>
                  <a:lnTo>
                    <a:pt x="9596" y="485"/>
                  </a:lnTo>
                  <a:lnTo>
                    <a:pt x="9548" y="291"/>
                  </a:lnTo>
                  <a:lnTo>
                    <a:pt x="9451" y="146"/>
                  </a:lnTo>
                  <a:lnTo>
                    <a:pt x="9306" y="49"/>
                  </a:lnTo>
                  <a:lnTo>
                    <a:pt x="91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6"/>
            <p:cNvSpPr/>
            <p:nvPr/>
          </p:nvSpPr>
          <p:spPr>
            <a:xfrm>
              <a:off x="7538092" y="4310932"/>
              <a:ext cx="216892" cy="23029"/>
            </a:xfrm>
            <a:custGeom>
              <a:avLst/>
              <a:gdLst/>
              <a:ahLst/>
              <a:cxnLst/>
              <a:rect l="l" t="t" r="r" b="b"/>
              <a:pathLst>
                <a:path w="9597" h="1019" extrusionOk="0">
                  <a:moveTo>
                    <a:pt x="485" y="1"/>
                  </a:moveTo>
                  <a:lnTo>
                    <a:pt x="291" y="49"/>
                  </a:lnTo>
                  <a:lnTo>
                    <a:pt x="146" y="146"/>
                  </a:lnTo>
                  <a:lnTo>
                    <a:pt x="49" y="340"/>
                  </a:lnTo>
                  <a:lnTo>
                    <a:pt x="0" y="534"/>
                  </a:lnTo>
                  <a:lnTo>
                    <a:pt x="49" y="728"/>
                  </a:lnTo>
                  <a:lnTo>
                    <a:pt x="146" y="873"/>
                  </a:lnTo>
                  <a:lnTo>
                    <a:pt x="291" y="970"/>
                  </a:lnTo>
                  <a:lnTo>
                    <a:pt x="485" y="1019"/>
                  </a:lnTo>
                  <a:lnTo>
                    <a:pt x="9112" y="1019"/>
                  </a:lnTo>
                  <a:lnTo>
                    <a:pt x="9306" y="970"/>
                  </a:lnTo>
                  <a:lnTo>
                    <a:pt x="9451" y="873"/>
                  </a:lnTo>
                  <a:lnTo>
                    <a:pt x="9548" y="728"/>
                  </a:lnTo>
                  <a:lnTo>
                    <a:pt x="9596" y="534"/>
                  </a:lnTo>
                  <a:lnTo>
                    <a:pt x="9548" y="340"/>
                  </a:lnTo>
                  <a:lnTo>
                    <a:pt x="9451" y="146"/>
                  </a:lnTo>
                  <a:lnTo>
                    <a:pt x="9306" y="49"/>
                  </a:lnTo>
                  <a:lnTo>
                    <a:pt x="9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7606005" y="4033834"/>
              <a:ext cx="81066" cy="102966"/>
            </a:xfrm>
            <a:custGeom>
              <a:avLst/>
              <a:gdLst/>
              <a:ahLst/>
              <a:cxnLst/>
              <a:rect l="l" t="t" r="r" b="b"/>
              <a:pathLst>
                <a:path w="3587" h="4556" extrusionOk="0">
                  <a:moveTo>
                    <a:pt x="1793" y="0"/>
                  </a:moveTo>
                  <a:lnTo>
                    <a:pt x="1454" y="49"/>
                  </a:lnTo>
                  <a:lnTo>
                    <a:pt x="1163" y="146"/>
                  </a:lnTo>
                  <a:lnTo>
                    <a:pt x="873" y="243"/>
                  </a:lnTo>
                  <a:lnTo>
                    <a:pt x="630" y="436"/>
                  </a:lnTo>
                  <a:lnTo>
                    <a:pt x="388" y="679"/>
                  </a:lnTo>
                  <a:lnTo>
                    <a:pt x="243" y="921"/>
                  </a:lnTo>
                  <a:lnTo>
                    <a:pt x="97" y="1212"/>
                  </a:lnTo>
                  <a:lnTo>
                    <a:pt x="49" y="1551"/>
                  </a:lnTo>
                  <a:lnTo>
                    <a:pt x="0" y="1793"/>
                  </a:lnTo>
                  <a:lnTo>
                    <a:pt x="49" y="1987"/>
                  </a:lnTo>
                  <a:lnTo>
                    <a:pt x="146" y="2133"/>
                  </a:lnTo>
                  <a:lnTo>
                    <a:pt x="339" y="2278"/>
                  </a:lnTo>
                  <a:lnTo>
                    <a:pt x="727" y="2278"/>
                  </a:lnTo>
                  <a:lnTo>
                    <a:pt x="873" y="2133"/>
                  </a:lnTo>
                  <a:lnTo>
                    <a:pt x="970" y="1987"/>
                  </a:lnTo>
                  <a:lnTo>
                    <a:pt x="1018" y="1793"/>
                  </a:lnTo>
                  <a:lnTo>
                    <a:pt x="1018" y="1696"/>
                  </a:lnTo>
                  <a:lnTo>
                    <a:pt x="1115" y="1406"/>
                  </a:lnTo>
                  <a:lnTo>
                    <a:pt x="1309" y="1212"/>
                  </a:lnTo>
                  <a:lnTo>
                    <a:pt x="1503" y="1066"/>
                  </a:lnTo>
                  <a:lnTo>
                    <a:pt x="1793" y="1018"/>
                  </a:lnTo>
                  <a:lnTo>
                    <a:pt x="2084" y="1066"/>
                  </a:lnTo>
                  <a:lnTo>
                    <a:pt x="2327" y="1260"/>
                  </a:lnTo>
                  <a:lnTo>
                    <a:pt x="2472" y="1454"/>
                  </a:lnTo>
                  <a:lnTo>
                    <a:pt x="2569" y="1745"/>
                  </a:lnTo>
                  <a:lnTo>
                    <a:pt x="2569" y="1890"/>
                  </a:lnTo>
                  <a:lnTo>
                    <a:pt x="2520" y="2036"/>
                  </a:lnTo>
                  <a:lnTo>
                    <a:pt x="2423" y="2181"/>
                  </a:lnTo>
                  <a:lnTo>
                    <a:pt x="2327" y="2327"/>
                  </a:lnTo>
                  <a:lnTo>
                    <a:pt x="2230" y="2423"/>
                  </a:lnTo>
                  <a:lnTo>
                    <a:pt x="2084" y="2472"/>
                  </a:lnTo>
                  <a:lnTo>
                    <a:pt x="1939" y="2520"/>
                  </a:lnTo>
                  <a:lnTo>
                    <a:pt x="1793" y="2569"/>
                  </a:lnTo>
                  <a:lnTo>
                    <a:pt x="1600" y="2617"/>
                  </a:lnTo>
                  <a:lnTo>
                    <a:pt x="1454" y="2714"/>
                  </a:lnTo>
                  <a:lnTo>
                    <a:pt x="1309" y="2860"/>
                  </a:lnTo>
                  <a:lnTo>
                    <a:pt x="1309" y="3053"/>
                  </a:lnTo>
                  <a:lnTo>
                    <a:pt x="1309" y="4071"/>
                  </a:lnTo>
                  <a:lnTo>
                    <a:pt x="1309" y="4265"/>
                  </a:lnTo>
                  <a:lnTo>
                    <a:pt x="1454" y="4410"/>
                  </a:lnTo>
                  <a:lnTo>
                    <a:pt x="1600" y="4507"/>
                  </a:lnTo>
                  <a:lnTo>
                    <a:pt x="1793" y="4556"/>
                  </a:lnTo>
                  <a:lnTo>
                    <a:pt x="1987" y="4507"/>
                  </a:lnTo>
                  <a:lnTo>
                    <a:pt x="2133" y="4410"/>
                  </a:lnTo>
                  <a:lnTo>
                    <a:pt x="2278" y="4265"/>
                  </a:lnTo>
                  <a:lnTo>
                    <a:pt x="2327" y="4071"/>
                  </a:lnTo>
                  <a:lnTo>
                    <a:pt x="2327" y="3490"/>
                  </a:lnTo>
                  <a:lnTo>
                    <a:pt x="2520" y="3441"/>
                  </a:lnTo>
                  <a:lnTo>
                    <a:pt x="2714" y="3296"/>
                  </a:lnTo>
                  <a:lnTo>
                    <a:pt x="2908" y="3199"/>
                  </a:lnTo>
                  <a:lnTo>
                    <a:pt x="3102" y="3005"/>
                  </a:lnTo>
                  <a:lnTo>
                    <a:pt x="3296" y="2714"/>
                  </a:lnTo>
                  <a:lnTo>
                    <a:pt x="3490" y="2423"/>
                  </a:lnTo>
                  <a:lnTo>
                    <a:pt x="3538" y="2084"/>
                  </a:lnTo>
                  <a:lnTo>
                    <a:pt x="3587" y="1696"/>
                  </a:lnTo>
                  <a:lnTo>
                    <a:pt x="3538" y="1357"/>
                  </a:lnTo>
                  <a:lnTo>
                    <a:pt x="3393" y="1066"/>
                  </a:lnTo>
                  <a:lnTo>
                    <a:pt x="3247" y="776"/>
                  </a:lnTo>
                  <a:lnTo>
                    <a:pt x="3054" y="533"/>
                  </a:lnTo>
                  <a:lnTo>
                    <a:pt x="2763" y="291"/>
                  </a:lnTo>
                  <a:lnTo>
                    <a:pt x="2472" y="146"/>
                  </a:lnTo>
                  <a:lnTo>
                    <a:pt x="2181" y="49"/>
                  </a:lnTo>
                  <a:lnTo>
                    <a:pt x="18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7635566" y="4159783"/>
              <a:ext cx="23029" cy="23029"/>
            </a:xfrm>
            <a:custGeom>
              <a:avLst/>
              <a:gdLst/>
              <a:ahLst/>
              <a:cxnLst/>
              <a:rect l="l" t="t" r="r" b="b"/>
              <a:pathLst>
                <a:path w="1019" h="1019" extrusionOk="0">
                  <a:moveTo>
                    <a:pt x="485" y="1"/>
                  </a:moveTo>
                  <a:lnTo>
                    <a:pt x="292" y="49"/>
                  </a:lnTo>
                  <a:lnTo>
                    <a:pt x="146" y="195"/>
                  </a:lnTo>
                  <a:lnTo>
                    <a:pt x="1" y="340"/>
                  </a:lnTo>
                  <a:lnTo>
                    <a:pt x="1" y="534"/>
                  </a:lnTo>
                  <a:lnTo>
                    <a:pt x="1" y="728"/>
                  </a:lnTo>
                  <a:lnTo>
                    <a:pt x="146" y="873"/>
                  </a:lnTo>
                  <a:lnTo>
                    <a:pt x="292" y="1018"/>
                  </a:lnTo>
                  <a:lnTo>
                    <a:pt x="679" y="1018"/>
                  </a:lnTo>
                  <a:lnTo>
                    <a:pt x="825" y="873"/>
                  </a:lnTo>
                  <a:lnTo>
                    <a:pt x="970" y="728"/>
                  </a:lnTo>
                  <a:lnTo>
                    <a:pt x="1019" y="534"/>
                  </a:lnTo>
                  <a:lnTo>
                    <a:pt x="970" y="340"/>
                  </a:lnTo>
                  <a:lnTo>
                    <a:pt x="825" y="195"/>
                  </a:lnTo>
                  <a:lnTo>
                    <a:pt x="679" y="49"/>
                  </a:lnTo>
                  <a:lnTo>
                    <a:pt x="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47"/>
          <p:cNvSpPr txBox="1">
            <a:spLocks noGrp="1"/>
          </p:cNvSpPr>
          <p:nvPr>
            <p:ph type="title"/>
          </p:nvPr>
        </p:nvSpPr>
        <p:spPr>
          <a:xfrm>
            <a:off x="4292275" y="1663850"/>
            <a:ext cx="4138500" cy="18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grpSp>
        <p:nvGrpSpPr>
          <p:cNvPr id="620" name="Google Shape;620;p47"/>
          <p:cNvGrpSpPr/>
          <p:nvPr/>
        </p:nvGrpSpPr>
        <p:grpSpPr>
          <a:xfrm>
            <a:off x="-311973" y="-106034"/>
            <a:ext cx="3997531" cy="5454467"/>
            <a:chOff x="-311973" y="-106034"/>
            <a:chExt cx="3997531" cy="5454467"/>
          </a:xfrm>
        </p:grpSpPr>
        <p:sp>
          <p:nvSpPr>
            <p:cNvPr id="621" name="Google Shape;621;p47"/>
            <p:cNvSpPr/>
            <p:nvPr/>
          </p:nvSpPr>
          <p:spPr>
            <a:xfrm>
              <a:off x="2084909" y="6430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7"/>
            <p:cNvSpPr/>
            <p:nvPr/>
          </p:nvSpPr>
          <p:spPr>
            <a:xfrm>
              <a:off x="1401408" y="27017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7"/>
            <p:cNvSpPr/>
            <p:nvPr/>
          </p:nvSpPr>
          <p:spPr>
            <a:xfrm>
              <a:off x="1061727" y="4905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7"/>
            <p:cNvSpPr/>
            <p:nvPr/>
          </p:nvSpPr>
          <p:spPr>
            <a:xfrm>
              <a:off x="644984" y="-10603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7"/>
            <p:cNvSpPr/>
            <p:nvPr/>
          </p:nvSpPr>
          <p:spPr>
            <a:xfrm>
              <a:off x="822495" y="15961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7"/>
            <p:cNvSpPr/>
            <p:nvPr/>
          </p:nvSpPr>
          <p:spPr>
            <a:xfrm>
              <a:off x="1401408" y="199529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7"/>
            <p:cNvSpPr/>
            <p:nvPr/>
          </p:nvSpPr>
          <p:spPr>
            <a:xfrm>
              <a:off x="2008129" y="171313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7"/>
            <p:cNvSpPr/>
            <p:nvPr/>
          </p:nvSpPr>
          <p:spPr>
            <a:xfrm rot="10800000" flipH="1">
              <a:off x="-72150" y="24780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7"/>
            <p:cNvSpPr/>
            <p:nvPr/>
          </p:nvSpPr>
          <p:spPr>
            <a:xfrm rot="10800000" flipH="1">
              <a:off x="876630" y="374148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7"/>
            <p:cNvSpPr/>
            <p:nvPr/>
          </p:nvSpPr>
          <p:spPr>
            <a:xfrm rot="10800000" flipH="1">
              <a:off x="324034" y="41605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7"/>
            <p:cNvSpPr/>
            <p:nvPr/>
          </p:nvSpPr>
          <p:spPr>
            <a:xfrm>
              <a:off x="2455608" y="278318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7"/>
            <p:cNvSpPr/>
            <p:nvPr/>
          </p:nvSpPr>
          <p:spPr>
            <a:xfrm>
              <a:off x="2846848" y="326636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7"/>
            <p:cNvSpPr/>
            <p:nvPr/>
          </p:nvSpPr>
          <p:spPr>
            <a:xfrm rot="10800000" flipH="1">
              <a:off x="1900437" y="38532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7"/>
            <p:cNvSpPr/>
            <p:nvPr/>
          </p:nvSpPr>
          <p:spPr>
            <a:xfrm rot="10800000" flipH="1">
              <a:off x="2417668" y="43803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7"/>
            <p:cNvSpPr/>
            <p:nvPr/>
          </p:nvSpPr>
          <p:spPr>
            <a:xfrm>
              <a:off x="347208" y="29254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7"/>
            <p:cNvSpPr/>
            <p:nvPr/>
          </p:nvSpPr>
          <p:spPr>
            <a:xfrm>
              <a:off x="2523872" y="2239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7"/>
            <p:cNvSpPr/>
            <p:nvPr/>
          </p:nvSpPr>
          <p:spPr>
            <a:xfrm>
              <a:off x="-311973" y="13865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7"/>
            <p:cNvSpPr/>
            <p:nvPr/>
          </p:nvSpPr>
          <p:spPr>
            <a:xfrm>
              <a:off x="96929" y="8031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39" name="Google Shape;639;p47"/>
          <p:cNvCxnSpPr/>
          <p:nvPr/>
        </p:nvCxnSpPr>
        <p:spPr>
          <a:xfrm>
            <a:off x="4394150" y="1562388"/>
            <a:ext cx="3735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9"/>
          <p:cNvSpPr txBox="1">
            <a:spLocks noGrp="1"/>
          </p:cNvSpPr>
          <p:nvPr>
            <p:ph type="title"/>
          </p:nvPr>
        </p:nvSpPr>
        <p:spPr>
          <a:xfrm>
            <a:off x="3862975" y="1655500"/>
            <a:ext cx="4567800" cy="116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Whoa!</a:t>
            </a:r>
            <a:endParaRPr/>
          </a:p>
        </p:txBody>
      </p:sp>
      <p:sp>
        <p:nvSpPr>
          <p:cNvPr id="405" name="Google Shape;405;p39"/>
          <p:cNvSpPr txBox="1">
            <a:spLocks noGrp="1"/>
          </p:cNvSpPr>
          <p:nvPr>
            <p:ph type="subTitle" idx="1"/>
          </p:nvPr>
        </p:nvSpPr>
        <p:spPr>
          <a:xfrm>
            <a:off x="3862975" y="2816925"/>
            <a:ext cx="4567800" cy="67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can be the part of the presentation where you introduce yourself, write your email…</a:t>
            </a:r>
            <a:endParaRPr/>
          </a:p>
        </p:txBody>
      </p:sp>
      <p:grpSp>
        <p:nvGrpSpPr>
          <p:cNvPr id="406" name="Google Shape;406;p39"/>
          <p:cNvGrpSpPr/>
          <p:nvPr/>
        </p:nvGrpSpPr>
        <p:grpSpPr>
          <a:xfrm>
            <a:off x="-541907" y="-622274"/>
            <a:ext cx="4136119" cy="6091167"/>
            <a:chOff x="-541907" y="-622274"/>
            <a:chExt cx="4136119" cy="6091167"/>
          </a:xfrm>
        </p:grpSpPr>
        <p:sp>
          <p:nvSpPr>
            <p:cNvPr id="407" name="Google Shape;407;p39"/>
            <p:cNvSpPr/>
            <p:nvPr/>
          </p:nvSpPr>
          <p:spPr>
            <a:xfrm rot="10800000">
              <a:off x="84193" y="40417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9"/>
            <p:cNvSpPr/>
            <p:nvPr/>
          </p:nvSpPr>
          <p:spPr>
            <a:xfrm rot="10800000">
              <a:off x="993581" y="4569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9"/>
            <p:cNvSpPr/>
            <p:nvPr/>
          </p:nvSpPr>
          <p:spPr>
            <a:xfrm rot="10800000">
              <a:off x="2040588" y="96213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9"/>
            <p:cNvSpPr/>
            <p:nvPr/>
          </p:nvSpPr>
          <p:spPr>
            <a:xfrm rot="10800000">
              <a:off x="-541907" y="9621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9"/>
            <p:cNvSpPr/>
            <p:nvPr/>
          </p:nvSpPr>
          <p:spPr>
            <a:xfrm flipH="1">
              <a:off x="993584" y="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9"/>
            <p:cNvSpPr/>
            <p:nvPr/>
          </p:nvSpPr>
          <p:spPr>
            <a:xfrm flipH="1">
              <a:off x="713235" y="227519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9"/>
            <p:cNvSpPr/>
            <p:nvPr/>
          </p:nvSpPr>
          <p:spPr>
            <a:xfrm flipH="1">
              <a:off x="421473" y="17788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9"/>
            <p:cNvSpPr/>
            <p:nvPr/>
          </p:nvSpPr>
          <p:spPr>
            <a:xfrm flipH="1">
              <a:off x="1611716" y="14749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9"/>
            <p:cNvSpPr/>
            <p:nvPr/>
          </p:nvSpPr>
          <p:spPr>
            <a:xfrm flipH="1">
              <a:off x="2597873" y="-62227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9"/>
            <p:cNvSpPr/>
            <p:nvPr/>
          </p:nvSpPr>
          <p:spPr>
            <a:xfrm flipH="1">
              <a:off x="1260177" y="265125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9"/>
            <p:cNvSpPr/>
            <p:nvPr/>
          </p:nvSpPr>
          <p:spPr>
            <a:xfrm flipH="1">
              <a:off x="2180770" y="-1382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9"/>
            <p:cNvSpPr/>
            <p:nvPr/>
          </p:nvSpPr>
          <p:spPr>
            <a:xfrm rot="10800000">
              <a:off x="1759176" y="404513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9"/>
            <p:cNvSpPr/>
            <p:nvPr/>
          </p:nvSpPr>
          <p:spPr>
            <a:xfrm rot="10800000">
              <a:off x="2367643" y="26512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9"/>
            <p:cNvSpPr/>
            <p:nvPr/>
          </p:nvSpPr>
          <p:spPr>
            <a:xfrm rot="10800000">
              <a:off x="503546" y="355770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9"/>
            <p:cNvSpPr/>
            <p:nvPr/>
          </p:nvSpPr>
          <p:spPr>
            <a:xfrm rot="10800000">
              <a:off x="1759170" y="450077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9"/>
            <p:cNvSpPr/>
            <p:nvPr/>
          </p:nvSpPr>
          <p:spPr>
            <a:xfrm flipH="1">
              <a:off x="-125473" y="53949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9"/>
            <p:cNvSpPr/>
            <p:nvPr/>
          </p:nvSpPr>
          <p:spPr>
            <a:xfrm flipH="1">
              <a:off x="2755502" y="3194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4" name="Google Shape;424;p39"/>
          <p:cNvCxnSpPr/>
          <p:nvPr/>
        </p:nvCxnSpPr>
        <p:spPr>
          <a:xfrm>
            <a:off x="3967400" y="1655488"/>
            <a:ext cx="3735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53"/>
          <p:cNvSpPr/>
          <p:nvPr/>
        </p:nvSpPr>
        <p:spPr>
          <a:xfrm>
            <a:off x="1401725" y="1542325"/>
            <a:ext cx="1246800" cy="1246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umbh Sans"/>
              <a:ea typeface="Kumbh Sans"/>
              <a:cs typeface="Kumbh Sans"/>
              <a:sym typeface="Kumbh Sans"/>
            </a:endParaRPr>
          </a:p>
        </p:txBody>
      </p:sp>
      <p:sp>
        <p:nvSpPr>
          <p:cNvPr id="725" name="Google Shape;725;p53"/>
          <p:cNvSpPr/>
          <p:nvPr/>
        </p:nvSpPr>
        <p:spPr>
          <a:xfrm flipH="1">
            <a:off x="1333775" y="1474025"/>
            <a:ext cx="1382700" cy="1382700"/>
          </a:xfrm>
          <a:prstGeom prst="blockArc">
            <a:avLst>
              <a:gd name="adj1" fmla="val 79529"/>
              <a:gd name="adj2" fmla="val 16203237"/>
              <a:gd name="adj3" fmla="val 1181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3"/>
          <p:cNvSpPr/>
          <p:nvPr/>
        </p:nvSpPr>
        <p:spPr>
          <a:xfrm>
            <a:off x="3948600" y="1542325"/>
            <a:ext cx="1246800" cy="1246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umbh Sans"/>
              <a:ea typeface="Kumbh Sans"/>
              <a:cs typeface="Kumbh Sans"/>
              <a:sym typeface="Kumbh Sans"/>
            </a:endParaRPr>
          </a:p>
        </p:txBody>
      </p:sp>
      <p:sp>
        <p:nvSpPr>
          <p:cNvPr id="727" name="Google Shape;727;p53"/>
          <p:cNvSpPr/>
          <p:nvPr/>
        </p:nvSpPr>
        <p:spPr>
          <a:xfrm flipH="1">
            <a:off x="3880650" y="1474025"/>
            <a:ext cx="1382700" cy="1382700"/>
          </a:xfrm>
          <a:prstGeom prst="blockArc">
            <a:avLst>
              <a:gd name="adj1" fmla="val 5331897"/>
              <a:gd name="adj2" fmla="val 16203237"/>
              <a:gd name="adj3" fmla="val 1181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3"/>
          <p:cNvSpPr/>
          <p:nvPr/>
        </p:nvSpPr>
        <p:spPr>
          <a:xfrm>
            <a:off x="6495475" y="1542325"/>
            <a:ext cx="1246800" cy="1246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umbh Sans"/>
              <a:ea typeface="Kumbh Sans"/>
              <a:cs typeface="Kumbh Sans"/>
              <a:sym typeface="Kumbh Sans"/>
            </a:endParaRPr>
          </a:p>
        </p:txBody>
      </p:sp>
      <p:sp>
        <p:nvSpPr>
          <p:cNvPr id="729" name="Google Shape;729;p53"/>
          <p:cNvSpPr/>
          <p:nvPr/>
        </p:nvSpPr>
        <p:spPr>
          <a:xfrm flipH="1">
            <a:off x="6427525" y="1474025"/>
            <a:ext cx="1382700" cy="1382700"/>
          </a:xfrm>
          <a:prstGeom prst="blockArc">
            <a:avLst>
              <a:gd name="adj1" fmla="val 10772280"/>
              <a:gd name="adj2" fmla="val 16203237"/>
              <a:gd name="adj3" fmla="val 1181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Three percentages related</a:t>
            </a:r>
            <a:endParaRPr/>
          </a:p>
        </p:txBody>
      </p:sp>
      <p:sp>
        <p:nvSpPr>
          <p:cNvPr id="731" name="Google Shape;731;p53"/>
          <p:cNvSpPr txBox="1">
            <a:spLocks noGrp="1"/>
          </p:cNvSpPr>
          <p:nvPr>
            <p:ph type="subTitle" idx="4294967295"/>
          </p:nvPr>
        </p:nvSpPr>
        <p:spPr>
          <a:xfrm>
            <a:off x="848350" y="3629175"/>
            <a:ext cx="2353500" cy="88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732" name="Google Shape;732;p53"/>
          <p:cNvSpPr txBox="1">
            <a:spLocks noGrp="1"/>
          </p:cNvSpPr>
          <p:nvPr>
            <p:ph type="subTitle" idx="4294967295"/>
          </p:nvPr>
        </p:nvSpPr>
        <p:spPr>
          <a:xfrm>
            <a:off x="848350" y="3132150"/>
            <a:ext cx="23535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a:latin typeface="Outfit"/>
                <a:ea typeface="Outfit"/>
                <a:cs typeface="Outfit"/>
                <a:sym typeface="Outfit"/>
              </a:rPr>
              <a:t>Collection</a:t>
            </a:r>
            <a:endParaRPr sz="2400" b="1">
              <a:latin typeface="Outfit"/>
              <a:ea typeface="Outfit"/>
              <a:cs typeface="Outfit"/>
              <a:sym typeface="Outfit"/>
            </a:endParaRPr>
          </a:p>
        </p:txBody>
      </p:sp>
      <p:sp>
        <p:nvSpPr>
          <p:cNvPr id="733" name="Google Shape;733;p53"/>
          <p:cNvSpPr txBox="1">
            <a:spLocks noGrp="1"/>
          </p:cNvSpPr>
          <p:nvPr>
            <p:ph type="subTitle" idx="4294967295"/>
          </p:nvPr>
        </p:nvSpPr>
        <p:spPr>
          <a:xfrm>
            <a:off x="3395250" y="3629175"/>
            <a:ext cx="2353500" cy="88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734" name="Google Shape;734;p53"/>
          <p:cNvSpPr txBox="1">
            <a:spLocks noGrp="1"/>
          </p:cNvSpPr>
          <p:nvPr>
            <p:ph type="subTitle" idx="4294967295"/>
          </p:nvPr>
        </p:nvSpPr>
        <p:spPr>
          <a:xfrm>
            <a:off x="3395250" y="3132150"/>
            <a:ext cx="23535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a:latin typeface="Outfit"/>
                <a:ea typeface="Outfit"/>
                <a:cs typeface="Outfit"/>
                <a:sym typeface="Outfit"/>
              </a:rPr>
              <a:t>Quality</a:t>
            </a:r>
            <a:endParaRPr sz="2400" b="1">
              <a:latin typeface="Outfit"/>
              <a:ea typeface="Outfit"/>
              <a:cs typeface="Outfit"/>
              <a:sym typeface="Outfit"/>
            </a:endParaRPr>
          </a:p>
        </p:txBody>
      </p:sp>
      <p:sp>
        <p:nvSpPr>
          <p:cNvPr id="735" name="Google Shape;735;p53"/>
          <p:cNvSpPr txBox="1">
            <a:spLocks noGrp="1"/>
          </p:cNvSpPr>
          <p:nvPr>
            <p:ph type="subTitle" idx="4294967295"/>
          </p:nvPr>
        </p:nvSpPr>
        <p:spPr>
          <a:xfrm>
            <a:off x="5942200" y="3629175"/>
            <a:ext cx="2353500" cy="88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736" name="Google Shape;736;p53"/>
          <p:cNvSpPr txBox="1">
            <a:spLocks noGrp="1"/>
          </p:cNvSpPr>
          <p:nvPr>
            <p:ph type="subTitle" idx="4294967295"/>
          </p:nvPr>
        </p:nvSpPr>
        <p:spPr>
          <a:xfrm>
            <a:off x="5942200" y="3132150"/>
            <a:ext cx="23535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a:latin typeface="Outfit"/>
                <a:ea typeface="Outfit"/>
                <a:cs typeface="Outfit"/>
                <a:sym typeface="Outfit"/>
              </a:rPr>
              <a:t>Insight</a:t>
            </a:r>
            <a:endParaRPr sz="2400" b="1">
              <a:latin typeface="Outfit"/>
              <a:ea typeface="Outfit"/>
              <a:cs typeface="Outfit"/>
              <a:sym typeface="Outfit"/>
            </a:endParaRPr>
          </a:p>
        </p:txBody>
      </p:sp>
      <p:sp>
        <p:nvSpPr>
          <p:cNvPr id="737" name="Google Shape;737;p53"/>
          <p:cNvSpPr txBox="1">
            <a:spLocks noGrp="1"/>
          </p:cNvSpPr>
          <p:nvPr>
            <p:ph type="title" idx="4294967295"/>
          </p:nvPr>
        </p:nvSpPr>
        <p:spPr>
          <a:xfrm>
            <a:off x="4063670" y="1879375"/>
            <a:ext cx="1016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50%</a:t>
            </a:r>
            <a:endParaRPr sz="2400"/>
          </a:p>
        </p:txBody>
      </p:sp>
      <p:sp>
        <p:nvSpPr>
          <p:cNvPr id="738" name="Google Shape;738;p53"/>
          <p:cNvSpPr txBox="1">
            <a:spLocks noGrp="1"/>
          </p:cNvSpPr>
          <p:nvPr>
            <p:ph type="title" idx="4294967295"/>
          </p:nvPr>
        </p:nvSpPr>
        <p:spPr>
          <a:xfrm>
            <a:off x="6608177" y="1879375"/>
            <a:ext cx="1016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25%</a:t>
            </a:r>
            <a:endParaRPr sz="2400"/>
          </a:p>
        </p:txBody>
      </p:sp>
      <p:sp>
        <p:nvSpPr>
          <p:cNvPr id="739" name="Google Shape;739;p53"/>
          <p:cNvSpPr txBox="1">
            <a:spLocks noGrp="1"/>
          </p:cNvSpPr>
          <p:nvPr>
            <p:ph type="title" idx="4294967295"/>
          </p:nvPr>
        </p:nvSpPr>
        <p:spPr>
          <a:xfrm>
            <a:off x="1519125" y="1879375"/>
            <a:ext cx="1016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75%</a:t>
            </a:r>
            <a:endParaRPr sz="24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Historical</a:t>
            </a:r>
            <a:endParaRPr/>
          </a:p>
        </p:txBody>
      </p:sp>
      <p:sp>
        <p:nvSpPr>
          <p:cNvPr id="831" name="Google Shape;831;p57"/>
          <p:cNvSpPr/>
          <p:nvPr/>
        </p:nvSpPr>
        <p:spPr>
          <a:xfrm>
            <a:off x="1531125" y="1361700"/>
            <a:ext cx="176400" cy="17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3495025" y="1361700"/>
            <a:ext cx="176400" cy="17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7"/>
          <p:cNvSpPr/>
          <p:nvPr/>
        </p:nvSpPr>
        <p:spPr>
          <a:xfrm>
            <a:off x="5458925" y="1361700"/>
            <a:ext cx="176400" cy="17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7"/>
          <p:cNvSpPr/>
          <p:nvPr/>
        </p:nvSpPr>
        <p:spPr>
          <a:xfrm>
            <a:off x="7422825" y="1361700"/>
            <a:ext cx="176400" cy="17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txBox="1"/>
          <p:nvPr/>
        </p:nvSpPr>
        <p:spPr>
          <a:xfrm flipH="1">
            <a:off x="713125" y="1658613"/>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1XXX</a:t>
            </a:r>
            <a:endParaRPr sz="2400" b="1">
              <a:solidFill>
                <a:schemeClr val="dk1"/>
              </a:solidFill>
              <a:latin typeface="Outfit"/>
              <a:ea typeface="Outfit"/>
              <a:cs typeface="Outfit"/>
              <a:sym typeface="Outfit"/>
            </a:endParaRPr>
          </a:p>
        </p:txBody>
      </p:sp>
      <p:sp>
        <p:nvSpPr>
          <p:cNvPr id="836" name="Google Shape;836;p57"/>
          <p:cNvSpPr txBox="1"/>
          <p:nvPr/>
        </p:nvSpPr>
        <p:spPr>
          <a:xfrm flipH="1">
            <a:off x="713127" y="2135064"/>
            <a:ext cx="1812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400"/>
              <a:buFont typeface="Anaheim"/>
              <a:buNone/>
            </a:pPr>
            <a:r>
              <a:rPr lang="en">
                <a:solidFill>
                  <a:schemeClr val="dk1"/>
                </a:solidFill>
                <a:latin typeface="DM Sans"/>
                <a:ea typeface="DM Sans"/>
                <a:cs typeface="DM Sans"/>
                <a:sym typeface="DM Sans"/>
              </a:rPr>
              <a:t>Venus has a beautiful name</a:t>
            </a:r>
            <a:endParaRPr>
              <a:solidFill>
                <a:schemeClr val="dk1"/>
              </a:solidFill>
              <a:latin typeface="DM Sans"/>
              <a:ea typeface="DM Sans"/>
              <a:cs typeface="DM Sans"/>
              <a:sym typeface="DM Sans"/>
            </a:endParaRPr>
          </a:p>
        </p:txBody>
      </p:sp>
      <p:sp>
        <p:nvSpPr>
          <p:cNvPr id="837" name="Google Shape;837;p57"/>
          <p:cNvSpPr txBox="1"/>
          <p:nvPr/>
        </p:nvSpPr>
        <p:spPr>
          <a:xfrm flipH="1">
            <a:off x="2677025" y="1658613"/>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1XXX</a:t>
            </a:r>
            <a:endParaRPr sz="2400" b="1">
              <a:solidFill>
                <a:schemeClr val="dk1"/>
              </a:solidFill>
              <a:latin typeface="Outfit"/>
              <a:ea typeface="Outfit"/>
              <a:cs typeface="Outfit"/>
              <a:sym typeface="Outfit"/>
            </a:endParaRPr>
          </a:p>
        </p:txBody>
      </p:sp>
      <p:sp>
        <p:nvSpPr>
          <p:cNvPr id="838" name="Google Shape;838;p57"/>
          <p:cNvSpPr txBox="1"/>
          <p:nvPr/>
        </p:nvSpPr>
        <p:spPr>
          <a:xfrm flipH="1">
            <a:off x="2677026" y="2135064"/>
            <a:ext cx="1812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Mercury is very small planet</a:t>
            </a:r>
            <a:endParaRPr>
              <a:solidFill>
                <a:schemeClr val="dk1"/>
              </a:solidFill>
              <a:latin typeface="DM Sans"/>
              <a:ea typeface="DM Sans"/>
              <a:cs typeface="DM Sans"/>
              <a:sym typeface="DM Sans"/>
            </a:endParaRPr>
          </a:p>
        </p:txBody>
      </p:sp>
      <p:sp>
        <p:nvSpPr>
          <p:cNvPr id="839" name="Google Shape;839;p57"/>
          <p:cNvSpPr txBox="1"/>
          <p:nvPr/>
        </p:nvSpPr>
        <p:spPr>
          <a:xfrm flipH="1">
            <a:off x="4640925" y="1658613"/>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1XXX</a:t>
            </a:r>
            <a:endParaRPr sz="2400" b="1">
              <a:solidFill>
                <a:schemeClr val="dk1"/>
              </a:solidFill>
              <a:latin typeface="Outfit"/>
              <a:ea typeface="Outfit"/>
              <a:cs typeface="Outfit"/>
              <a:sym typeface="Outfit"/>
            </a:endParaRPr>
          </a:p>
        </p:txBody>
      </p:sp>
      <p:sp>
        <p:nvSpPr>
          <p:cNvPr id="840" name="Google Shape;840;p57"/>
          <p:cNvSpPr txBox="1"/>
          <p:nvPr/>
        </p:nvSpPr>
        <p:spPr>
          <a:xfrm flipH="1">
            <a:off x="4640926" y="2135064"/>
            <a:ext cx="1812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Mars is full of iron oxide dust</a:t>
            </a:r>
            <a:endParaRPr>
              <a:solidFill>
                <a:schemeClr val="dk1"/>
              </a:solidFill>
              <a:latin typeface="DM Sans"/>
              <a:ea typeface="DM Sans"/>
              <a:cs typeface="DM Sans"/>
              <a:sym typeface="DM Sans"/>
            </a:endParaRPr>
          </a:p>
        </p:txBody>
      </p:sp>
      <p:sp>
        <p:nvSpPr>
          <p:cNvPr id="841" name="Google Shape;841;p57"/>
          <p:cNvSpPr txBox="1"/>
          <p:nvPr/>
        </p:nvSpPr>
        <p:spPr>
          <a:xfrm flipH="1">
            <a:off x="6604825" y="1658613"/>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1XXX</a:t>
            </a:r>
            <a:endParaRPr sz="2400" b="1">
              <a:solidFill>
                <a:schemeClr val="dk1"/>
              </a:solidFill>
              <a:latin typeface="Outfit"/>
              <a:ea typeface="Outfit"/>
              <a:cs typeface="Outfit"/>
              <a:sym typeface="Outfit"/>
            </a:endParaRPr>
          </a:p>
        </p:txBody>
      </p:sp>
      <p:sp>
        <p:nvSpPr>
          <p:cNvPr id="842" name="Google Shape;842;p57"/>
          <p:cNvSpPr txBox="1"/>
          <p:nvPr/>
        </p:nvSpPr>
        <p:spPr>
          <a:xfrm flipH="1">
            <a:off x="6604825" y="2135064"/>
            <a:ext cx="1812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Jupiter is an enormous planet</a:t>
            </a:r>
            <a:endParaRPr>
              <a:solidFill>
                <a:schemeClr val="dk1"/>
              </a:solidFill>
              <a:latin typeface="DM Sans"/>
              <a:ea typeface="DM Sans"/>
              <a:cs typeface="DM Sans"/>
              <a:sym typeface="DM Sans"/>
            </a:endParaRPr>
          </a:p>
        </p:txBody>
      </p:sp>
      <p:cxnSp>
        <p:nvCxnSpPr>
          <p:cNvPr id="843" name="Google Shape;843;p57"/>
          <p:cNvCxnSpPr>
            <a:stCxn id="831" idx="6"/>
            <a:endCxn id="832" idx="2"/>
          </p:cNvCxnSpPr>
          <p:nvPr/>
        </p:nvCxnSpPr>
        <p:spPr>
          <a:xfrm>
            <a:off x="1707525" y="14499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57"/>
          <p:cNvCxnSpPr>
            <a:stCxn id="832" idx="6"/>
            <a:endCxn id="833" idx="2"/>
          </p:cNvCxnSpPr>
          <p:nvPr/>
        </p:nvCxnSpPr>
        <p:spPr>
          <a:xfrm>
            <a:off x="3671425" y="14499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57"/>
          <p:cNvCxnSpPr>
            <a:stCxn id="833" idx="6"/>
            <a:endCxn id="834" idx="2"/>
          </p:cNvCxnSpPr>
          <p:nvPr/>
        </p:nvCxnSpPr>
        <p:spPr>
          <a:xfrm>
            <a:off x="5635325" y="14499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846" name="Google Shape;846;p57"/>
          <p:cNvCxnSpPr>
            <a:stCxn id="831" idx="4"/>
            <a:endCxn id="835" idx="0"/>
          </p:cNvCxnSpPr>
          <p:nvPr/>
        </p:nvCxnSpPr>
        <p:spPr>
          <a:xfrm>
            <a:off x="1619325" y="1538100"/>
            <a:ext cx="0" cy="120600"/>
          </a:xfrm>
          <a:prstGeom prst="straightConnector1">
            <a:avLst/>
          </a:prstGeom>
          <a:noFill/>
          <a:ln w="9525" cap="flat" cmpd="sng">
            <a:solidFill>
              <a:schemeClr val="dk1"/>
            </a:solidFill>
            <a:prstDash val="solid"/>
            <a:round/>
            <a:headEnd type="none" w="med" len="med"/>
            <a:tailEnd type="none" w="med" len="med"/>
          </a:ln>
        </p:spPr>
      </p:cxnSp>
      <p:cxnSp>
        <p:nvCxnSpPr>
          <p:cNvPr id="847" name="Google Shape;847;p57"/>
          <p:cNvCxnSpPr>
            <a:stCxn id="832" idx="4"/>
            <a:endCxn id="837" idx="0"/>
          </p:cNvCxnSpPr>
          <p:nvPr/>
        </p:nvCxnSpPr>
        <p:spPr>
          <a:xfrm>
            <a:off x="3583225" y="1538100"/>
            <a:ext cx="0" cy="120600"/>
          </a:xfrm>
          <a:prstGeom prst="straightConnector1">
            <a:avLst/>
          </a:prstGeom>
          <a:noFill/>
          <a:ln w="9525" cap="flat" cmpd="sng">
            <a:solidFill>
              <a:schemeClr val="dk1"/>
            </a:solidFill>
            <a:prstDash val="solid"/>
            <a:round/>
            <a:headEnd type="none" w="med" len="med"/>
            <a:tailEnd type="none" w="med" len="med"/>
          </a:ln>
        </p:spPr>
      </p:cxnSp>
      <p:cxnSp>
        <p:nvCxnSpPr>
          <p:cNvPr id="848" name="Google Shape;848;p57"/>
          <p:cNvCxnSpPr>
            <a:stCxn id="833" idx="4"/>
            <a:endCxn id="839" idx="0"/>
          </p:cNvCxnSpPr>
          <p:nvPr/>
        </p:nvCxnSpPr>
        <p:spPr>
          <a:xfrm>
            <a:off x="5547125" y="1538100"/>
            <a:ext cx="0" cy="120600"/>
          </a:xfrm>
          <a:prstGeom prst="straightConnector1">
            <a:avLst/>
          </a:prstGeom>
          <a:noFill/>
          <a:ln w="9525" cap="flat" cmpd="sng">
            <a:solidFill>
              <a:schemeClr val="dk1"/>
            </a:solidFill>
            <a:prstDash val="solid"/>
            <a:round/>
            <a:headEnd type="none" w="med" len="med"/>
            <a:tailEnd type="none" w="med" len="med"/>
          </a:ln>
        </p:spPr>
      </p:cxnSp>
      <p:cxnSp>
        <p:nvCxnSpPr>
          <p:cNvPr id="849" name="Google Shape;849;p57"/>
          <p:cNvCxnSpPr>
            <a:stCxn id="834" idx="4"/>
            <a:endCxn id="841" idx="0"/>
          </p:cNvCxnSpPr>
          <p:nvPr/>
        </p:nvCxnSpPr>
        <p:spPr>
          <a:xfrm>
            <a:off x="7511025" y="1538100"/>
            <a:ext cx="0" cy="120600"/>
          </a:xfrm>
          <a:prstGeom prst="straightConnector1">
            <a:avLst/>
          </a:prstGeom>
          <a:noFill/>
          <a:ln w="9525" cap="flat" cmpd="sng">
            <a:solidFill>
              <a:schemeClr val="dk1"/>
            </a:solidFill>
            <a:prstDash val="solid"/>
            <a:round/>
            <a:headEnd type="none" w="med" len="med"/>
            <a:tailEnd type="none" w="med" len="med"/>
          </a:ln>
        </p:spPr>
      </p:cxnSp>
      <p:sp>
        <p:nvSpPr>
          <p:cNvPr id="850" name="Google Shape;850;p57"/>
          <p:cNvSpPr/>
          <p:nvPr/>
        </p:nvSpPr>
        <p:spPr>
          <a:xfrm>
            <a:off x="1531125" y="3196150"/>
            <a:ext cx="176400" cy="17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7"/>
          <p:cNvSpPr/>
          <p:nvPr/>
        </p:nvSpPr>
        <p:spPr>
          <a:xfrm>
            <a:off x="3495025" y="3196150"/>
            <a:ext cx="176400" cy="17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5458925" y="3196150"/>
            <a:ext cx="176400" cy="17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7"/>
          <p:cNvSpPr/>
          <p:nvPr/>
        </p:nvSpPr>
        <p:spPr>
          <a:xfrm>
            <a:off x="7422825" y="3196150"/>
            <a:ext cx="176400" cy="17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7"/>
          <p:cNvSpPr txBox="1"/>
          <p:nvPr/>
        </p:nvSpPr>
        <p:spPr>
          <a:xfrm flipH="1">
            <a:off x="713125" y="3530950"/>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2XXX</a:t>
            </a:r>
            <a:endParaRPr sz="2400" b="1">
              <a:solidFill>
                <a:schemeClr val="dk1"/>
              </a:solidFill>
              <a:latin typeface="Outfit"/>
              <a:ea typeface="Outfit"/>
              <a:cs typeface="Outfit"/>
              <a:sym typeface="Outfit"/>
            </a:endParaRPr>
          </a:p>
        </p:txBody>
      </p:sp>
      <p:sp>
        <p:nvSpPr>
          <p:cNvPr id="855" name="Google Shape;855;p57"/>
          <p:cNvSpPr txBox="1"/>
          <p:nvPr/>
        </p:nvSpPr>
        <p:spPr>
          <a:xfrm flipH="1">
            <a:off x="713125" y="4007402"/>
            <a:ext cx="1812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Saturn is a gas giant and has rings</a:t>
            </a:r>
            <a:endParaRPr>
              <a:solidFill>
                <a:schemeClr val="dk1"/>
              </a:solidFill>
              <a:latin typeface="DM Sans"/>
              <a:ea typeface="DM Sans"/>
              <a:cs typeface="DM Sans"/>
              <a:sym typeface="DM Sans"/>
            </a:endParaRPr>
          </a:p>
        </p:txBody>
      </p:sp>
      <p:sp>
        <p:nvSpPr>
          <p:cNvPr id="856" name="Google Shape;856;p57"/>
          <p:cNvSpPr txBox="1"/>
          <p:nvPr/>
        </p:nvSpPr>
        <p:spPr>
          <a:xfrm flipH="1">
            <a:off x="2677025" y="3530950"/>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2XXX</a:t>
            </a:r>
            <a:endParaRPr sz="2400" b="1">
              <a:solidFill>
                <a:schemeClr val="dk1"/>
              </a:solidFill>
              <a:latin typeface="Outfit"/>
              <a:ea typeface="Outfit"/>
              <a:cs typeface="Outfit"/>
              <a:sym typeface="Outfit"/>
            </a:endParaRPr>
          </a:p>
        </p:txBody>
      </p:sp>
      <p:sp>
        <p:nvSpPr>
          <p:cNvPr id="857" name="Google Shape;857;p57"/>
          <p:cNvSpPr txBox="1"/>
          <p:nvPr/>
        </p:nvSpPr>
        <p:spPr>
          <a:xfrm flipH="1">
            <a:off x="2677025" y="4007402"/>
            <a:ext cx="1812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Uranus is one of the ice giants</a:t>
            </a:r>
            <a:endParaRPr>
              <a:solidFill>
                <a:schemeClr val="dk1"/>
              </a:solidFill>
              <a:latin typeface="DM Sans"/>
              <a:ea typeface="DM Sans"/>
              <a:cs typeface="DM Sans"/>
              <a:sym typeface="DM Sans"/>
            </a:endParaRPr>
          </a:p>
        </p:txBody>
      </p:sp>
      <p:sp>
        <p:nvSpPr>
          <p:cNvPr id="858" name="Google Shape;858;p57"/>
          <p:cNvSpPr txBox="1"/>
          <p:nvPr/>
        </p:nvSpPr>
        <p:spPr>
          <a:xfrm flipH="1">
            <a:off x="4640925" y="3530950"/>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2XXX</a:t>
            </a:r>
            <a:endParaRPr sz="2400" b="1">
              <a:solidFill>
                <a:schemeClr val="dk1"/>
              </a:solidFill>
              <a:latin typeface="Outfit"/>
              <a:ea typeface="Outfit"/>
              <a:cs typeface="Outfit"/>
              <a:sym typeface="Outfit"/>
            </a:endParaRPr>
          </a:p>
        </p:txBody>
      </p:sp>
      <p:sp>
        <p:nvSpPr>
          <p:cNvPr id="859" name="Google Shape;859;p57"/>
          <p:cNvSpPr txBox="1"/>
          <p:nvPr/>
        </p:nvSpPr>
        <p:spPr>
          <a:xfrm flipH="1">
            <a:off x="4640925" y="4007402"/>
            <a:ext cx="1812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Earth is the planet that harbors life</a:t>
            </a:r>
            <a:endParaRPr>
              <a:solidFill>
                <a:schemeClr val="dk1"/>
              </a:solidFill>
              <a:latin typeface="DM Sans"/>
              <a:ea typeface="DM Sans"/>
              <a:cs typeface="DM Sans"/>
              <a:sym typeface="DM Sans"/>
            </a:endParaRPr>
          </a:p>
        </p:txBody>
      </p:sp>
      <p:sp>
        <p:nvSpPr>
          <p:cNvPr id="860" name="Google Shape;860;p57"/>
          <p:cNvSpPr txBox="1"/>
          <p:nvPr/>
        </p:nvSpPr>
        <p:spPr>
          <a:xfrm flipH="1">
            <a:off x="6604825" y="3530950"/>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Now</a:t>
            </a:r>
            <a:endParaRPr sz="2400" b="1">
              <a:solidFill>
                <a:schemeClr val="dk1"/>
              </a:solidFill>
              <a:latin typeface="Outfit"/>
              <a:ea typeface="Outfit"/>
              <a:cs typeface="Outfit"/>
              <a:sym typeface="Outfit"/>
            </a:endParaRPr>
          </a:p>
        </p:txBody>
      </p:sp>
      <p:sp>
        <p:nvSpPr>
          <p:cNvPr id="861" name="Google Shape;861;p57"/>
          <p:cNvSpPr txBox="1"/>
          <p:nvPr/>
        </p:nvSpPr>
        <p:spPr>
          <a:xfrm flipH="1">
            <a:off x="6604825" y="4007402"/>
            <a:ext cx="1812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Neptune is very far from the Sun</a:t>
            </a:r>
            <a:endParaRPr>
              <a:solidFill>
                <a:schemeClr val="dk1"/>
              </a:solidFill>
              <a:latin typeface="DM Sans"/>
              <a:ea typeface="DM Sans"/>
              <a:cs typeface="DM Sans"/>
              <a:sym typeface="DM Sans"/>
            </a:endParaRPr>
          </a:p>
        </p:txBody>
      </p:sp>
      <p:cxnSp>
        <p:nvCxnSpPr>
          <p:cNvPr id="862" name="Google Shape;862;p57"/>
          <p:cNvCxnSpPr>
            <a:stCxn id="850" idx="6"/>
            <a:endCxn id="851" idx="2"/>
          </p:cNvCxnSpPr>
          <p:nvPr/>
        </p:nvCxnSpPr>
        <p:spPr>
          <a:xfrm>
            <a:off x="1707525" y="32843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863" name="Google Shape;863;p57"/>
          <p:cNvCxnSpPr>
            <a:stCxn id="851" idx="6"/>
            <a:endCxn id="852" idx="2"/>
          </p:cNvCxnSpPr>
          <p:nvPr/>
        </p:nvCxnSpPr>
        <p:spPr>
          <a:xfrm>
            <a:off x="3671425" y="32843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864" name="Google Shape;864;p57"/>
          <p:cNvCxnSpPr>
            <a:stCxn id="852" idx="6"/>
            <a:endCxn id="853" idx="2"/>
          </p:cNvCxnSpPr>
          <p:nvPr/>
        </p:nvCxnSpPr>
        <p:spPr>
          <a:xfrm>
            <a:off x="5635325" y="32843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865" name="Google Shape;865;p57"/>
          <p:cNvCxnSpPr>
            <a:stCxn id="850" idx="4"/>
            <a:endCxn id="854" idx="0"/>
          </p:cNvCxnSpPr>
          <p:nvPr/>
        </p:nvCxnSpPr>
        <p:spPr>
          <a:xfrm>
            <a:off x="1619325" y="3372550"/>
            <a:ext cx="0" cy="158400"/>
          </a:xfrm>
          <a:prstGeom prst="straightConnector1">
            <a:avLst/>
          </a:prstGeom>
          <a:noFill/>
          <a:ln w="9525" cap="flat" cmpd="sng">
            <a:solidFill>
              <a:schemeClr val="dk1"/>
            </a:solidFill>
            <a:prstDash val="solid"/>
            <a:round/>
            <a:headEnd type="none" w="med" len="med"/>
            <a:tailEnd type="none" w="med" len="med"/>
          </a:ln>
        </p:spPr>
      </p:cxnSp>
      <p:cxnSp>
        <p:nvCxnSpPr>
          <p:cNvPr id="866" name="Google Shape;866;p57"/>
          <p:cNvCxnSpPr>
            <a:stCxn id="851" idx="4"/>
            <a:endCxn id="856" idx="0"/>
          </p:cNvCxnSpPr>
          <p:nvPr/>
        </p:nvCxnSpPr>
        <p:spPr>
          <a:xfrm>
            <a:off x="3583225" y="3372550"/>
            <a:ext cx="0" cy="158400"/>
          </a:xfrm>
          <a:prstGeom prst="straightConnector1">
            <a:avLst/>
          </a:prstGeom>
          <a:noFill/>
          <a:ln w="9525" cap="flat" cmpd="sng">
            <a:solidFill>
              <a:schemeClr val="dk1"/>
            </a:solidFill>
            <a:prstDash val="solid"/>
            <a:round/>
            <a:headEnd type="none" w="med" len="med"/>
            <a:tailEnd type="none" w="med" len="med"/>
          </a:ln>
        </p:spPr>
      </p:cxnSp>
      <p:cxnSp>
        <p:nvCxnSpPr>
          <p:cNvPr id="867" name="Google Shape;867;p57"/>
          <p:cNvCxnSpPr>
            <a:stCxn id="852" idx="4"/>
            <a:endCxn id="858" idx="0"/>
          </p:cNvCxnSpPr>
          <p:nvPr/>
        </p:nvCxnSpPr>
        <p:spPr>
          <a:xfrm>
            <a:off x="5547125" y="3372550"/>
            <a:ext cx="0" cy="158400"/>
          </a:xfrm>
          <a:prstGeom prst="straightConnector1">
            <a:avLst/>
          </a:prstGeom>
          <a:noFill/>
          <a:ln w="9525" cap="flat" cmpd="sng">
            <a:solidFill>
              <a:schemeClr val="dk1"/>
            </a:solidFill>
            <a:prstDash val="solid"/>
            <a:round/>
            <a:headEnd type="none" w="med" len="med"/>
            <a:tailEnd type="none" w="med" len="med"/>
          </a:ln>
        </p:spPr>
      </p:cxnSp>
      <p:cxnSp>
        <p:nvCxnSpPr>
          <p:cNvPr id="868" name="Google Shape;868;p57"/>
          <p:cNvCxnSpPr>
            <a:stCxn id="853" idx="4"/>
            <a:endCxn id="860" idx="0"/>
          </p:cNvCxnSpPr>
          <p:nvPr/>
        </p:nvCxnSpPr>
        <p:spPr>
          <a:xfrm>
            <a:off x="7511025" y="3372550"/>
            <a:ext cx="0" cy="158400"/>
          </a:xfrm>
          <a:prstGeom prst="straightConnector1">
            <a:avLst/>
          </a:prstGeom>
          <a:noFill/>
          <a:ln w="9525" cap="flat" cmpd="sng">
            <a:solidFill>
              <a:schemeClr val="dk1"/>
            </a:solidFill>
            <a:prstDash val="solid"/>
            <a:round/>
            <a:headEnd type="none" w="med" len="med"/>
            <a:tailEnd type="none" w="med" len="med"/>
          </a:ln>
        </p:spPr>
      </p:cxnSp>
      <p:cxnSp>
        <p:nvCxnSpPr>
          <p:cNvPr id="869" name="Google Shape;869;p57"/>
          <p:cNvCxnSpPr>
            <a:stCxn id="834" idx="6"/>
            <a:endCxn id="850" idx="2"/>
          </p:cNvCxnSpPr>
          <p:nvPr/>
        </p:nvCxnSpPr>
        <p:spPr>
          <a:xfrm flipH="1">
            <a:off x="1531125" y="1449900"/>
            <a:ext cx="6068100" cy="1834500"/>
          </a:xfrm>
          <a:prstGeom prst="bentConnector5">
            <a:avLst>
              <a:gd name="adj1" fmla="val -13655"/>
              <a:gd name="adj2" fmla="val 77386"/>
              <a:gd name="adj3" fmla="val 103924"/>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 collection: best practices</a:t>
            </a:r>
            <a:endParaRPr/>
          </a:p>
        </p:txBody>
      </p:sp>
      <p:sp>
        <p:nvSpPr>
          <p:cNvPr id="875" name="Google Shape;875;p58"/>
          <p:cNvSpPr/>
          <p:nvPr/>
        </p:nvSpPr>
        <p:spPr>
          <a:xfrm>
            <a:off x="3426850" y="1498063"/>
            <a:ext cx="764100" cy="76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876" name="Google Shape;876;p58"/>
          <p:cNvSpPr txBox="1"/>
          <p:nvPr/>
        </p:nvSpPr>
        <p:spPr>
          <a:xfrm>
            <a:off x="6408601" y="3748750"/>
            <a:ext cx="2015400" cy="63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Venus has extremely high temperatures</a:t>
            </a:r>
            <a:endParaRPr>
              <a:solidFill>
                <a:schemeClr val="dk1"/>
              </a:solidFill>
              <a:latin typeface="DM Sans"/>
              <a:ea typeface="DM Sans"/>
              <a:cs typeface="DM Sans"/>
              <a:sym typeface="DM Sans"/>
            </a:endParaRPr>
          </a:p>
        </p:txBody>
      </p:sp>
      <p:sp>
        <p:nvSpPr>
          <p:cNvPr id="877" name="Google Shape;877;p58"/>
          <p:cNvSpPr txBox="1"/>
          <p:nvPr/>
        </p:nvSpPr>
        <p:spPr>
          <a:xfrm>
            <a:off x="720075" y="1728348"/>
            <a:ext cx="2015400" cy="635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DM Sans"/>
                <a:ea typeface="DM Sans"/>
                <a:cs typeface="DM Sans"/>
                <a:sym typeface="DM Sans"/>
              </a:rPr>
              <a:t>Mars is actually a very cold place</a:t>
            </a:r>
            <a:endParaRPr>
              <a:solidFill>
                <a:schemeClr val="dk1"/>
              </a:solidFill>
              <a:latin typeface="DM Sans"/>
              <a:ea typeface="DM Sans"/>
              <a:cs typeface="DM Sans"/>
              <a:sym typeface="DM Sans"/>
            </a:endParaRPr>
          </a:p>
        </p:txBody>
      </p:sp>
      <p:sp>
        <p:nvSpPr>
          <p:cNvPr id="878" name="Google Shape;878;p58"/>
          <p:cNvSpPr txBox="1"/>
          <p:nvPr/>
        </p:nvSpPr>
        <p:spPr>
          <a:xfrm>
            <a:off x="720086" y="3748775"/>
            <a:ext cx="2015400" cy="635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sp>
        <p:nvSpPr>
          <p:cNvPr id="879" name="Google Shape;879;p58"/>
          <p:cNvSpPr txBox="1"/>
          <p:nvPr/>
        </p:nvSpPr>
        <p:spPr>
          <a:xfrm>
            <a:off x="6408612" y="1728375"/>
            <a:ext cx="2015400" cy="63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Saturn is a gas giant and has several rings</a:t>
            </a:r>
            <a:endParaRPr>
              <a:solidFill>
                <a:schemeClr val="dk1"/>
              </a:solidFill>
              <a:latin typeface="DM Sans"/>
              <a:ea typeface="DM Sans"/>
              <a:cs typeface="DM Sans"/>
              <a:sym typeface="DM Sans"/>
            </a:endParaRPr>
          </a:p>
        </p:txBody>
      </p:sp>
      <p:sp>
        <p:nvSpPr>
          <p:cNvPr id="880" name="Google Shape;880;p58"/>
          <p:cNvSpPr txBox="1"/>
          <p:nvPr/>
        </p:nvSpPr>
        <p:spPr>
          <a:xfrm>
            <a:off x="720075" y="1382875"/>
            <a:ext cx="2015400" cy="4926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b="1">
                <a:solidFill>
                  <a:schemeClr val="dk1"/>
                </a:solidFill>
                <a:latin typeface="Outfit"/>
                <a:ea typeface="Outfit"/>
                <a:cs typeface="Outfit"/>
                <a:sym typeface="Outfit"/>
              </a:rPr>
              <a:t>Clarity</a:t>
            </a:r>
            <a:endParaRPr sz="2400" b="1">
              <a:solidFill>
                <a:schemeClr val="dk1"/>
              </a:solidFill>
              <a:latin typeface="Outfit"/>
              <a:ea typeface="Outfit"/>
              <a:cs typeface="Outfit"/>
              <a:sym typeface="Outfit"/>
            </a:endParaRPr>
          </a:p>
        </p:txBody>
      </p:sp>
      <p:sp>
        <p:nvSpPr>
          <p:cNvPr id="881" name="Google Shape;881;p58"/>
          <p:cNvSpPr txBox="1"/>
          <p:nvPr/>
        </p:nvSpPr>
        <p:spPr>
          <a:xfrm>
            <a:off x="6408601" y="3403275"/>
            <a:ext cx="2015400" cy="492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Outfit"/>
                <a:ea typeface="Outfit"/>
                <a:cs typeface="Outfit"/>
                <a:sym typeface="Outfit"/>
              </a:rPr>
              <a:t>Variety</a:t>
            </a:r>
            <a:endParaRPr sz="2400" b="1">
              <a:solidFill>
                <a:schemeClr val="dk1"/>
              </a:solidFill>
              <a:latin typeface="Outfit"/>
              <a:ea typeface="Outfit"/>
              <a:cs typeface="Outfit"/>
              <a:sym typeface="Outfit"/>
            </a:endParaRPr>
          </a:p>
        </p:txBody>
      </p:sp>
      <p:sp>
        <p:nvSpPr>
          <p:cNvPr id="882" name="Google Shape;882;p58"/>
          <p:cNvSpPr txBox="1"/>
          <p:nvPr/>
        </p:nvSpPr>
        <p:spPr>
          <a:xfrm>
            <a:off x="720086" y="3403278"/>
            <a:ext cx="2015400" cy="4926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b="1">
                <a:solidFill>
                  <a:schemeClr val="dk1"/>
                </a:solidFill>
                <a:latin typeface="Outfit"/>
                <a:ea typeface="Outfit"/>
                <a:cs typeface="Outfit"/>
                <a:sym typeface="Outfit"/>
              </a:rPr>
              <a:t>Privacy</a:t>
            </a:r>
            <a:endParaRPr sz="2400" b="1">
              <a:solidFill>
                <a:schemeClr val="dk1"/>
              </a:solidFill>
              <a:latin typeface="Outfit"/>
              <a:ea typeface="Outfit"/>
              <a:cs typeface="Outfit"/>
              <a:sym typeface="Outfit"/>
            </a:endParaRPr>
          </a:p>
        </p:txBody>
      </p:sp>
      <p:sp>
        <p:nvSpPr>
          <p:cNvPr id="883" name="Google Shape;883;p58"/>
          <p:cNvSpPr txBox="1"/>
          <p:nvPr/>
        </p:nvSpPr>
        <p:spPr>
          <a:xfrm>
            <a:off x="6408612" y="1382875"/>
            <a:ext cx="2015400" cy="492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Outfit"/>
                <a:ea typeface="Outfit"/>
                <a:cs typeface="Outfit"/>
                <a:sym typeface="Outfit"/>
              </a:rPr>
              <a:t>Precision</a:t>
            </a:r>
            <a:endParaRPr sz="2400" b="1">
              <a:solidFill>
                <a:schemeClr val="dk1"/>
              </a:solidFill>
              <a:latin typeface="Outfit"/>
              <a:ea typeface="Outfit"/>
              <a:cs typeface="Outfit"/>
              <a:sym typeface="Outfit"/>
            </a:endParaRPr>
          </a:p>
        </p:txBody>
      </p:sp>
      <p:sp>
        <p:nvSpPr>
          <p:cNvPr id="884" name="Google Shape;884;p58"/>
          <p:cNvSpPr/>
          <p:nvPr/>
        </p:nvSpPr>
        <p:spPr>
          <a:xfrm>
            <a:off x="4942175" y="1498063"/>
            <a:ext cx="764100" cy="76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885" name="Google Shape;885;p58"/>
          <p:cNvSpPr/>
          <p:nvPr/>
        </p:nvSpPr>
        <p:spPr>
          <a:xfrm>
            <a:off x="4942150" y="3012538"/>
            <a:ext cx="764100" cy="76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886" name="Google Shape;886;p58"/>
          <p:cNvSpPr/>
          <p:nvPr/>
        </p:nvSpPr>
        <p:spPr>
          <a:xfrm>
            <a:off x="3426850" y="3012538"/>
            <a:ext cx="764100" cy="76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887" name="Google Shape;887;p58"/>
          <p:cNvGrpSpPr/>
          <p:nvPr/>
        </p:nvGrpSpPr>
        <p:grpSpPr>
          <a:xfrm>
            <a:off x="5128099" y="3198535"/>
            <a:ext cx="392133" cy="392133"/>
            <a:chOff x="6706751" y="1332817"/>
            <a:chExt cx="392133" cy="392133"/>
          </a:xfrm>
        </p:grpSpPr>
        <p:sp>
          <p:nvSpPr>
            <p:cNvPr id="888" name="Google Shape;888;p58"/>
            <p:cNvSpPr/>
            <p:nvPr/>
          </p:nvSpPr>
          <p:spPr>
            <a:xfrm>
              <a:off x="6815186" y="1332817"/>
              <a:ext cx="283698" cy="284783"/>
            </a:xfrm>
            <a:custGeom>
              <a:avLst/>
              <a:gdLst/>
              <a:ahLst/>
              <a:cxnLst/>
              <a:rect l="l" t="t" r="r" b="b"/>
              <a:pathLst>
                <a:path w="12553" h="12601" extrusionOk="0">
                  <a:moveTo>
                    <a:pt x="4362" y="1018"/>
                  </a:moveTo>
                  <a:lnTo>
                    <a:pt x="4653" y="1066"/>
                  </a:lnTo>
                  <a:lnTo>
                    <a:pt x="4992" y="1115"/>
                  </a:lnTo>
                  <a:lnTo>
                    <a:pt x="5332" y="1163"/>
                  </a:lnTo>
                  <a:lnTo>
                    <a:pt x="5622" y="1260"/>
                  </a:lnTo>
                  <a:lnTo>
                    <a:pt x="5913" y="1405"/>
                  </a:lnTo>
                  <a:lnTo>
                    <a:pt x="6204" y="1599"/>
                  </a:lnTo>
                  <a:lnTo>
                    <a:pt x="6495" y="1793"/>
                  </a:lnTo>
                  <a:lnTo>
                    <a:pt x="6737" y="2036"/>
                  </a:lnTo>
                  <a:lnTo>
                    <a:pt x="6979" y="2278"/>
                  </a:lnTo>
                  <a:lnTo>
                    <a:pt x="7173" y="2569"/>
                  </a:lnTo>
                  <a:lnTo>
                    <a:pt x="7319" y="2811"/>
                  </a:lnTo>
                  <a:lnTo>
                    <a:pt x="7464" y="3150"/>
                  </a:lnTo>
                  <a:lnTo>
                    <a:pt x="7561" y="3441"/>
                  </a:lnTo>
                  <a:lnTo>
                    <a:pt x="7658" y="3732"/>
                  </a:lnTo>
                  <a:lnTo>
                    <a:pt x="7706" y="4071"/>
                  </a:lnTo>
                  <a:lnTo>
                    <a:pt x="7706" y="4410"/>
                  </a:lnTo>
                  <a:lnTo>
                    <a:pt x="7706" y="4701"/>
                  </a:lnTo>
                  <a:lnTo>
                    <a:pt x="7658" y="5040"/>
                  </a:lnTo>
                  <a:lnTo>
                    <a:pt x="7561" y="5331"/>
                  </a:lnTo>
                  <a:lnTo>
                    <a:pt x="7464" y="5670"/>
                  </a:lnTo>
                  <a:lnTo>
                    <a:pt x="7319" y="5961"/>
                  </a:lnTo>
                  <a:lnTo>
                    <a:pt x="7173" y="6252"/>
                  </a:lnTo>
                  <a:lnTo>
                    <a:pt x="6979" y="6543"/>
                  </a:lnTo>
                  <a:lnTo>
                    <a:pt x="6737" y="6785"/>
                  </a:lnTo>
                  <a:lnTo>
                    <a:pt x="6495" y="7027"/>
                  </a:lnTo>
                  <a:lnTo>
                    <a:pt x="6204" y="7221"/>
                  </a:lnTo>
                  <a:lnTo>
                    <a:pt x="5913" y="7367"/>
                  </a:lnTo>
                  <a:lnTo>
                    <a:pt x="5622" y="7512"/>
                  </a:lnTo>
                  <a:lnTo>
                    <a:pt x="5332" y="7609"/>
                  </a:lnTo>
                  <a:lnTo>
                    <a:pt x="4992" y="7706"/>
                  </a:lnTo>
                  <a:lnTo>
                    <a:pt x="4653" y="7754"/>
                  </a:lnTo>
                  <a:lnTo>
                    <a:pt x="4023" y="7754"/>
                  </a:lnTo>
                  <a:lnTo>
                    <a:pt x="3732" y="7706"/>
                  </a:lnTo>
                  <a:lnTo>
                    <a:pt x="3393" y="7609"/>
                  </a:lnTo>
                  <a:lnTo>
                    <a:pt x="3102" y="7512"/>
                  </a:lnTo>
                  <a:lnTo>
                    <a:pt x="2811" y="7367"/>
                  </a:lnTo>
                  <a:lnTo>
                    <a:pt x="2521" y="7221"/>
                  </a:lnTo>
                  <a:lnTo>
                    <a:pt x="2230" y="7027"/>
                  </a:lnTo>
                  <a:lnTo>
                    <a:pt x="1988" y="6785"/>
                  </a:lnTo>
                  <a:lnTo>
                    <a:pt x="1745" y="6543"/>
                  </a:lnTo>
                  <a:lnTo>
                    <a:pt x="1551" y="6252"/>
                  </a:lnTo>
                  <a:lnTo>
                    <a:pt x="1357" y="5961"/>
                  </a:lnTo>
                  <a:lnTo>
                    <a:pt x="1261" y="5670"/>
                  </a:lnTo>
                  <a:lnTo>
                    <a:pt x="1115" y="5331"/>
                  </a:lnTo>
                  <a:lnTo>
                    <a:pt x="1067" y="5040"/>
                  </a:lnTo>
                  <a:lnTo>
                    <a:pt x="1018" y="4701"/>
                  </a:lnTo>
                  <a:lnTo>
                    <a:pt x="970" y="4410"/>
                  </a:lnTo>
                  <a:lnTo>
                    <a:pt x="1018" y="4071"/>
                  </a:lnTo>
                  <a:lnTo>
                    <a:pt x="1067" y="3732"/>
                  </a:lnTo>
                  <a:lnTo>
                    <a:pt x="1115" y="3441"/>
                  </a:lnTo>
                  <a:lnTo>
                    <a:pt x="1261" y="3150"/>
                  </a:lnTo>
                  <a:lnTo>
                    <a:pt x="1357" y="2811"/>
                  </a:lnTo>
                  <a:lnTo>
                    <a:pt x="1551" y="2569"/>
                  </a:lnTo>
                  <a:lnTo>
                    <a:pt x="1745" y="2278"/>
                  </a:lnTo>
                  <a:lnTo>
                    <a:pt x="1988" y="2036"/>
                  </a:lnTo>
                  <a:lnTo>
                    <a:pt x="2230" y="1793"/>
                  </a:lnTo>
                  <a:lnTo>
                    <a:pt x="2521" y="1599"/>
                  </a:lnTo>
                  <a:lnTo>
                    <a:pt x="2811" y="1405"/>
                  </a:lnTo>
                  <a:lnTo>
                    <a:pt x="3102" y="1260"/>
                  </a:lnTo>
                  <a:lnTo>
                    <a:pt x="3393" y="1163"/>
                  </a:lnTo>
                  <a:lnTo>
                    <a:pt x="3732" y="1115"/>
                  </a:lnTo>
                  <a:lnTo>
                    <a:pt x="4023" y="1066"/>
                  </a:lnTo>
                  <a:lnTo>
                    <a:pt x="4362" y="1018"/>
                  </a:lnTo>
                  <a:close/>
                  <a:moveTo>
                    <a:pt x="7803" y="7124"/>
                  </a:moveTo>
                  <a:lnTo>
                    <a:pt x="11390" y="10711"/>
                  </a:lnTo>
                  <a:lnTo>
                    <a:pt x="11487" y="10856"/>
                  </a:lnTo>
                  <a:lnTo>
                    <a:pt x="11535" y="11050"/>
                  </a:lnTo>
                  <a:lnTo>
                    <a:pt x="11487" y="11244"/>
                  </a:lnTo>
                  <a:lnTo>
                    <a:pt x="11390" y="11438"/>
                  </a:lnTo>
                  <a:lnTo>
                    <a:pt x="11196" y="11535"/>
                  </a:lnTo>
                  <a:lnTo>
                    <a:pt x="11002" y="11583"/>
                  </a:lnTo>
                  <a:lnTo>
                    <a:pt x="10808" y="11535"/>
                  </a:lnTo>
                  <a:lnTo>
                    <a:pt x="10663" y="11438"/>
                  </a:lnTo>
                  <a:lnTo>
                    <a:pt x="7076" y="7851"/>
                  </a:lnTo>
                  <a:lnTo>
                    <a:pt x="7464" y="7512"/>
                  </a:lnTo>
                  <a:lnTo>
                    <a:pt x="7803" y="7124"/>
                  </a:lnTo>
                  <a:close/>
                  <a:moveTo>
                    <a:pt x="4362" y="0"/>
                  </a:moveTo>
                  <a:lnTo>
                    <a:pt x="3926" y="48"/>
                  </a:lnTo>
                  <a:lnTo>
                    <a:pt x="3538" y="97"/>
                  </a:lnTo>
                  <a:lnTo>
                    <a:pt x="3102" y="194"/>
                  </a:lnTo>
                  <a:lnTo>
                    <a:pt x="2714" y="339"/>
                  </a:lnTo>
                  <a:lnTo>
                    <a:pt x="2327" y="533"/>
                  </a:lnTo>
                  <a:lnTo>
                    <a:pt x="1939" y="727"/>
                  </a:lnTo>
                  <a:lnTo>
                    <a:pt x="1600" y="1018"/>
                  </a:lnTo>
                  <a:lnTo>
                    <a:pt x="1261" y="1309"/>
                  </a:lnTo>
                  <a:lnTo>
                    <a:pt x="970" y="1648"/>
                  </a:lnTo>
                  <a:lnTo>
                    <a:pt x="679" y="1987"/>
                  </a:lnTo>
                  <a:lnTo>
                    <a:pt x="485" y="2375"/>
                  </a:lnTo>
                  <a:lnTo>
                    <a:pt x="291" y="2762"/>
                  </a:lnTo>
                  <a:lnTo>
                    <a:pt x="146" y="3150"/>
                  </a:lnTo>
                  <a:lnTo>
                    <a:pt x="49" y="3538"/>
                  </a:lnTo>
                  <a:lnTo>
                    <a:pt x="0" y="3974"/>
                  </a:lnTo>
                  <a:lnTo>
                    <a:pt x="0" y="4410"/>
                  </a:lnTo>
                  <a:lnTo>
                    <a:pt x="0" y="4798"/>
                  </a:lnTo>
                  <a:lnTo>
                    <a:pt x="49" y="5234"/>
                  </a:lnTo>
                  <a:lnTo>
                    <a:pt x="146" y="5622"/>
                  </a:lnTo>
                  <a:lnTo>
                    <a:pt x="291" y="6058"/>
                  </a:lnTo>
                  <a:lnTo>
                    <a:pt x="485" y="6446"/>
                  </a:lnTo>
                  <a:lnTo>
                    <a:pt x="679" y="6785"/>
                  </a:lnTo>
                  <a:lnTo>
                    <a:pt x="970" y="7173"/>
                  </a:lnTo>
                  <a:lnTo>
                    <a:pt x="1261" y="7512"/>
                  </a:lnTo>
                  <a:lnTo>
                    <a:pt x="1600" y="7803"/>
                  </a:lnTo>
                  <a:lnTo>
                    <a:pt x="1939" y="8045"/>
                  </a:lnTo>
                  <a:lnTo>
                    <a:pt x="2327" y="8287"/>
                  </a:lnTo>
                  <a:lnTo>
                    <a:pt x="2714" y="8433"/>
                  </a:lnTo>
                  <a:lnTo>
                    <a:pt x="3102" y="8578"/>
                  </a:lnTo>
                  <a:lnTo>
                    <a:pt x="3538" y="8675"/>
                  </a:lnTo>
                  <a:lnTo>
                    <a:pt x="3926" y="8772"/>
                  </a:lnTo>
                  <a:lnTo>
                    <a:pt x="4798" y="8772"/>
                  </a:lnTo>
                  <a:lnTo>
                    <a:pt x="5283" y="8675"/>
                  </a:lnTo>
                  <a:lnTo>
                    <a:pt x="5719" y="8530"/>
                  </a:lnTo>
                  <a:lnTo>
                    <a:pt x="6156" y="8384"/>
                  </a:lnTo>
                  <a:lnTo>
                    <a:pt x="9936" y="12116"/>
                  </a:lnTo>
                  <a:lnTo>
                    <a:pt x="10178" y="12310"/>
                  </a:lnTo>
                  <a:lnTo>
                    <a:pt x="10420" y="12455"/>
                  </a:lnTo>
                  <a:lnTo>
                    <a:pt x="10711" y="12552"/>
                  </a:lnTo>
                  <a:lnTo>
                    <a:pt x="11002" y="12601"/>
                  </a:lnTo>
                  <a:lnTo>
                    <a:pt x="11293" y="12552"/>
                  </a:lnTo>
                  <a:lnTo>
                    <a:pt x="11584" y="12455"/>
                  </a:lnTo>
                  <a:lnTo>
                    <a:pt x="11874" y="12310"/>
                  </a:lnTo>
                  <a:lnTo>
                    <a:pt x="12068" y="12116"/>
                  </a:lnTo>
                  <a:lnTo>
                    <a:pt x="12262" y="11874"/>
                  </a:lnTo>
                  <a:lnTo>
                    <a:pt x="12408" y="11632"/>
                  </a:lnTo>
                  <a:lnTo>
                    <a:pt x="12504" y="11341"/>
                  </a:lnTo>
                  <a:lnTo>
                    <a:pt x="12553" y="11050"/>
                  </a:lnTo>
                  <a:lnTo>
                    <a:pt x="12504" y="10759"/>
                  </a:lnTo>
                  <a:lnTo>
                    <a:pt x="12408" y="10468"/>
                  </a:lnTo>
                  <a:lnTo>
                    <a:pt x="12262" y="10226"/>
                  </a:lnTo>
                  <a:lnTo>
                    <a:pt x="12068" y="9984"/>
                  </a:lnTo>
                  <a:lnTo>
                    <a:pt x="8336" y="6203"/>
                  </a:lnTo>
                  <a:lnTo>
                    <a:pt x="8579" y="5622"/>
                  </a:lnTo>
                  <a:lnTo>
                    <a:pt x="8676" y="4943"/>
                  </a:lnTo>
                  <a:lnTo>
                    <a:pt x="8724" y="4313"/>
                  </a:lnTo>
                  <a:lnTo>
                    <a:pt x="8676" y="3635"/>
                  </a:lnTo>
                  <a:lnTo>
                    <a:pt x="8530" y="3005"/>
                  </a:lnTo>
                  <a:lnTo>
                    <a:pt x="8240" y="2423"/>
                  </a:lnTo>
                  <a:lnTo>
                    <a:pt x="7900" y="1842"/>
                  </a:lnTo>
                  <a:lnTo>
                    <a:pt x="7464" y="1309"/>
                  </a:lnTo>
                  <a:lnTo>
                    <a:pt x="7125" y="1018"/>
                  </a:lnTo>
                  <a:lnTo>
                    <a:pt x="6786" y="727"/>
                  </a:lnTo>
                  <a:lnTo>
                    <a:pt x="6398" y="533"/>
                  </a:lnTo>
                  <a:lnTo>
                    <a:pt x="6010" y="339"/>
                  </a:lnTo>
                  <a:lnTo>
                    <a:pt x="5622" y="194"/>
                  </a:lnTo>
                  <a:lnTo>
                    <a:pt x="5186" y="97"/>
                  </a:lnTo>
                  <a:lnTo>
                    <a:pt x="4750" y="48"/>
                  </a:lnTo>
                  <a:lnTo>
                    <a:pt x="43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8"/>
            <p:cNvSpPr/>
            <p:nvPr/>
          </p:nvSpPr>
          <p:spPr>
            <a:xfrm>
              <a:off x="6706751" y="1494904"/>
              <a:ext cx="297936" cy="230045"/>
            </a:xfrm>
            <a:custGeom>
              <a:avLst/>
              <a:gdLst/>
              <a:ahLst/>
              <a:cxnLst/>
              <a:rect l="l" t="t" r="r" b="b"/>
              <a:pathLst>
                <a:path w="13183" h="10179" extrusionOk="0">
                  <a:moveTo>
                    <a:pt x="3054" y="1019"/>
                  </a:moveTo>
                  <a:lnTo>
                    <a:pt x="3054" y="9161"/>
                  </a:lnTo>
                  <a:lnTo>
                    <a:pt x="2036" y="9161"/>
                  </a:lnTo>
                  <a:lnTo>
                    <a:pt x="2036" y="1019"/>
                  </a:lnTo>
                  <a:close/>
                  <a:moveTo>
                    <a:pt x="7125" y="3442"/>
                  </a:moveTo>
                  <a:lnTo>
                    <a:pt x="7125" y="9161"/>
                  </a:lnTo>
                  <a:lnTo>
                    <a:pt x="6107" y="9161"/>
                  </a:lnTo>
                  <a:lnTo>
                    <a:pt x="6107" y="3442"/>
                  </a:lnTo>
                  <a:close/>
                  <a:moveTo>
                    <a:pt x="11147" y="4556"/>
                  </a:moveTo>
                  <a:lnTo>
                    <a:pt x="11147" y="9161"/>
                  </a:lnTo>
                  <a:lnTo>
                    <a:pt x="10178" y="9161"/>
                  </a:lnTo>
                  <a:lnTo>
                    <a:pt x="10178" y="4556"/>
                  </a:lnTo>
                  <a:close/>
                  <a:moveTo>
                    <a:pt x="1503" y="1"/>
                  </a:moveTo>
                  <a:lnTo>
                    <a:pt x="1309" y="49"/>
                  </a:lnTo>
                  <a:lnTo>
                    <a:pt x="1164" y="146"/>
                  </a:lnTo>
                  <a:lnTo>
                    <a:pt x="1067" y="292"/>
                  </a:lnTo>
                  <a:lnTo>
                    <a:pt x="1018" y="485"/>
                  </a:lnTo>
                  <a:lnTo>
                    <a:pt x="1018" y="9161"/>
                  </a:lnTo>
                  <a:lnTo>
                    <a:pt x="485" y="9161"/>
                  </a:lnTo>
                  <a:lnTo>
                    <a:pt x="291" y="9209"/>
                  </a:lnTo>
                  <a:lnTo>
                    <a:pt x="146" y="9306"/>
                  </a:lnTo>
                  <a:lnTo>
                    <a:pt x="49" y="9500"/>
                  </a:lnTo>
                  <a:lnTo>
                    <a:pt x="0" y="9694"/>
                  </a:lnTo>
                  <a:lnTo>
                    <a:pt x="49" y="9888"/>
                  </a:lnTo>
                  <a:lnTo>
                    <a:pt x="146" y="10033"/>
                  </a:lnTo>
                  <a:lnTo>
                    <a:pt x="291" y="10130"/>
                  </a:lnTo>
                  <a:lnTo>
                    <a:pt x="485" y="10178"/>
                  </a:lnTo>
                  <a:lnTo>
                    <a:pt x="12698" y="10178"/>
                  </a:lnTo>
                  <a:lnTo>
                    <a:pt x="12892" y="10130"/>
                  </a:lnTo>
                  <a:lnTo>
                    <a:pt x="13038" y="10033"/>
                  </a:lnTo>
                  <a:lnTo>
                    <a:pt x="13183" y="9888"/>
                  </a:lnTo>
                  <a:lnTo>
                    <a:pt x="13183" y="9694"/>
                  </a:lnTo>
                  <a:lnTo>
                    <a:pt x="13183" y="9500"/>
                  </a:lnTo>
                  <a:lnTo>
                    <a:pt x="13038" y="9306"/>
                  </a:lnTo>
                  <a:lnTo>
                    <a:pt x="12892" y="9209"/>
                  </a:lnTo>
                  <a:lnTo>
                    <a:pt x="12698" y="9161"/>
                  </a:lnTo>
                  <a:lnTo>
                    <a:pt x="12165" y="9161"/>
                  </a:lnTo>
                  <a:lnTo>
                    <a:pt x="12165" y="4072"/>
                  </a:lnTo>
                  <a:lnTo>
                    <a:pt x="12165" y="3878"/>
                  </a:lnTo>
                  <a:lnTo>
                    <a:pt x="12020" y="3684"/>
                  </a:lnTo>
                  <a:lnTo>
                    <a:pt x="11874" y="3587"/>
                  </a:lnTo>
                  <a:lnTo>
                    <a:pt x="11680" y="3539"/>
                  </a:lnTo>
                  <a:lnTo>
                    <a:pt x="9645" y="3539"/>
                  </a:lnTo>
                  <a:lnTo>
                    <a:pt x="9451" y="3587"/>
                  </a:lnTo>
                  <a:lnTo>
                    <a:pt x="9306" y="3684"/>
                  </a:lnTo>
                  <a:lnTo>
                    <a:pt x="9160" y="3878"/>
                  </a:lnTo>
                  <a:lnTo>
                    <a:pt x="9160" y="4072"/>
                  </a:lnTo>
                  <a:lnTo>
                    <a:pt x="9160" y="9161"/>
                  </a:lnTo>
                  <a:lnTo>
                    <a:pt x="8143" y="9161"/>
                  </a:lnTo>
                  <a:lnTo>
                    <a:pt x="8143" y="2909"/>
                  </a:lnTo>
                  <a:lnTo>
                    <a:pt x="8094" y="2715"/>
                  </a:lnTo>
                  <a:lnTo>
                    <a:pt x="7997" y="2569"/>
                  </a:lnTo>
                  <a:lnTo>
                    <a:pt x="7803" y="2472"/>
                  </a:lnTo>
                  <a:lnTo>
                    <a:pt x="7609" y="2424"/>
                  </a:lnTo>
                  <a:lnTo>
                    <a:pt x="5574" y="2424"/>
                  </a:lnTo>
                  <a:lnTo>
                    <a:pt x="5380" y="2472"/>
                  </a:lnTo>
                  <a:lnTo>
                    <a:pt x="5235" y="2569"/>
                  </a:lnTo>
                  <a:lnTo>
                    <a:pt x="5138" y="2715"/>
                  </a:lnTo>
                  <a:lnTo>
                    <a:pt x="5089" y="2909"/>
                  </a:lnTo>
                  <a:lnTo>
                    <a:pt x="5089" y="9161"/>
                  </a:lnTo>
                  <a:lnTo>
                    <a:pt x="4071" y="9161"/>
                  </a:lnTo>
                  <a:lnTo>
                    <a:pt x="4071" y="485"/>
                  </a:lnTo>
                  <a:lnTo>
                    <a:pt x="4023" y="292"/>
                  </a:lnTo>
                  <a:lnTo>
                    <a:pt x="3926" y="146"/>
                  </a:lnTo>
                  <a:lnTo>
                    <a:pt x="3732" y="49"/>
                  </a:lnTo>
                  <a:lnTo>
                    <a:pt x="35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8"/>
            <p:cNvSpPr/>
            <p:nvPr/>
          </p:nvSpPr>
          <p:spPr>
            <a:xfrm>
              <a:off x="6857900" y="1420437"/>
              <a:ext cx="23029" cy="23007"/>
            </a:xfrm>
            <a:custGeom>
              <a:avLst/>
              <a:gdLst/>
              <a:ahLst/>
              <a:cxnLst/>
              <a:rect l="l" t="t" r="r" b="b"/>
              <a:pathLst>
                <a:path w="1019" h="1018" extrusionOk="0">
                  <a:moveTo>
                    <a:pt x="534" y="0"/>
                  </a:moveTo>
                  <a:lnTo>
                    <a:pt x="340" y="49"/>
                  </a:lnTo>
                  <a:lnTo>
                    <a:pt x="146" y="146"/>
                  </a:lnTo>
                  <a:lnTo>
                    <a:pt x="49" y="291"/>
                  </a:lnTo>
                  <a:lnTo>
                    <a:pt x="1" y="485"/>
                  </a:lnTo>
                  <a:lnTo>
                    <a:pt x="49" y="727"/>
                  </a:lnTo>
                  <a:lnTo>
                    <a:pt x="146" y="873"/>
                  </a:lnTo>
                  <a:lnTo>
                    <a:pt x="340" y="969"/>
                  </a:lnTo>
                  <a:lnTo>
                    <a:pt x="534" y="1018"/>
                  </a:lnTo>
                  <a:lnTo>
                    <a:pt x="728" y="969"/>
                  </a:lnTo>
                  <a:lnTo>
                    <a:pt x="873" y="873"/>
                  </a:lnTo>
                  <a:lnTo>
                    <a:pt x="970" y="727"/>
                  </a:lnTo>
                  <a:lnTo>
                    <a:pt x="1018" y="485"/>
                  </a:lnTo>
                  <a:lnTo>
                    <a:pt x="970" y="291"/>
                  </a:lnTo>
                  <a:lnTo>
                    <a:pt x="873" y="146"/>
                  </a:lnTo>
                  <a:lnTo>
                    <a:pt x="728"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8"/>
            <p:cNvSpPr/>
            <p:nvPr/>
          </p:nvSpPr>
          <p:spPr>
            <a:xfrm>
              <a:off x="6901721" y="1420437"/>
              <a:ext cx="23007" cy="23007"/>
            </a:xfrm>
            <a:custGeom>
              <a:avLst/>
              <a:gdLst/>
              <a:ahLst/>
              <a:cxnLst/>
              <a:rect l="l" t="t" r="r" b="b"/>
              <a:pathLst>
                <a:path w="1018" h="1018" extrusionOk="0">
                  <a:moveTo>
                    <a:pt x="533" y="0"/>
                  </a:moveTo>
                  <a:lnTo>
                    <a:pt x="291" y="49"/>
                  </a:lnTo>
                  <a:lnTo>
                    <a:pt x="146" y="146"/>
                  </a:lnTo>
                  <a:lnTo>
                    <a:pt x="49" y="291"/>
                  </a:lnTo>
                  <a:lnTo>
                    <a:pt x="0" y="485"/>
                  </a:lnTo>
                  <a:lnTo>
                    <a:pt x="49" y="727"/>
                  </a:lnTo>
                  <a:lnTo>
                    <a:pt x="146" y="873"/>
                  </a:lnTo>
                  <a:lnTo>
                    <a:pt x="291" y="969"/>
                  </a:lnTo>
                  <a:lnTo>
                    <a:pt x="533" y="1018"/>
                  </a:lnTo>
                  <a:lnTo>
                    <a:pt x="727" y="969"/>
                  </a:lnTo>
                  <a:lnTo>
                    <a:pt x="873" y="873"/>
                  </a:lnTo>
                  <a:lnTo>
                    <a:pt x="969" y="727"/>
                  </a:lnTo>
                  <a:lnTo>
                    <a:pt x="1018" y="485"/>
                  </a:lnTo>
                  <a:lnTo>
                    <a:pt x="969" y="291"/>
                  </a:lnTo>
                  <a:lnTo>
                    <a:pt x="873" y="146"/>
                  </a:lnTo>
                  <a:lnTo>
                    <a:pt x="727" y="49"/>
                  </a:lnTo>
                  <a:lnTo>
                    <a:pt x="5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8"/>
            <p:cNvSpPr/>
            <p:nvPr/>
          </p:nvSpPr>
          <p:spPr>
            <a:xfrm>
              <a:off x="6946627" y="1420437"/>
              <a:ext cx="23029" cy="23007"/>
            </a:xfrm>
            <a:custGeom>
              <a:avLst/>
              <a:gdLst/>
              <a:ahLst/>
              <a:cxnLst/>
              <a:rect l="l" t="t" r="r" b="b"/>
              <a:pathLst>
                <a:path w="1019" h="1018" extrusionOk="0">
                  <a:moveTo>
                    <a:pt x="485" y="0"/>
                  </a:moveTo>
                  <a:lnTo>
                    <a:pt x="291" y="49"/>
                  </a:lnTo>
                  <a:lnTo>
                    <a:pt x="146" y="146"/>
                  </a:lnTo>
                  <a:lnTo>
                    <a:pt x="0" y="291"/>
                  </a:lnTo>
                  <a:lnTo>
                    <a:pt x="0" y="485"/>
                  </a:lnTo>
                  <a:lnTo>
                    <a:pt x="0" y="727"/>
                  </a:lnTo>
                  <a:lnTo>
                    <a:pt x="146" y="873"/>
                  </a:lnTo>
                  <a:lnTo>
                    <a:pt x="291" y="969"/>
                  </a:lnTo>
                  <a:lnTo>
                    <a:pt x="485" y="1018"/>
                  </a:lnTo>
                  <a:lnTo>
                    <a:pt x="679" y="969"/>
                  </a:lnTo>
                  <a:lnTo>
                    <a:pt x="873" y="873"/>
                  </a:lnTo>
                  <a:lnTo>
                    <a:pt x="970" y="727"/>
                  </a:lnTo>
                  <a:lnTo>
                    <a:pt x="1018" y="485"/>
                  </a:lnTo>
                  <a:lnTo>
                    <a:pt x="970" y="291"/>
                  </a:lnTo>
                  <a:lnTo>
                    <a:pt x="873" y="146"/>
                  </a:lnTo>
                  <a:lnTo>
                    <a:pt x="679"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8"/>
          <p:cNvGrpSpPr/>
          <p:nvPr/>
        </p:nvGrpSpPr>
        <p:grpSpPr>
          <a:xfrm>
            <a:off x="3612799" y="3199066"/>
            <a:ext cx="392155" cy="391048"/>
            <a:chOff x="2619044" y="2636227"/>
            <a:chExt cx="392155" cy="391048"/>
          </a:xfrm>
        </p:grpSpPr>
        <p:sp>
          <p:nvSpPr>
            <p:cNvPr id="894" name="Google Shape;894;p58"/>
            <p:cNvSpPr/>
            <p:nvPr/>
          </p:nvSpPr>
          <p:spPr>
            <a:xfrm>
              <a:off x="2711048" y="2818044"/>
              <a:ext cx="208146" cy="209231"/>
            </a:xfrm>
            <a:custGeom>
              <a:avLst/>
              <a:gdLst/>
              <a:ahLst/>
              <a:cxnLst/>
              <a:rect l="l" t="t" r="r" b="b"/>
              <a:pathLst>
                <a:path w="9210" h="9258" extrusionOk="0">
                  <a:moveTo>
                    <a:pt x="5138" y="1018"/>
                  </a:moveTo>
                  <a:lnTo>
                    <a:pt x="5138" y="1648"/>
                  </a:lnTo>
                  <a:lnTo>
                    <a:pt x="5138" y="1793"/>
                  </a:lnTo>
                  <a:lnTo>
                    <a:pt x="5235" y="1939"/>
                  </a:lnTo>
                  <a:lnTo>
                    <a:pt x="5332" y="2036"/>
                  </a:lnTo>
                  <a:lnTo>
                    <a:pt x="5477" y="2133"/>
                  </a:lnTo>
                  <a:lnTo>
                    <a:pt x="5962" y="2327"/>
                  </a:lnTo>
                  <a:lnTo>
                    <a:pt x="6350" y="2617"/>
                  </a:lnTo>
                  <a:lnTo>
                    <a:pt x="6495" y="2714"/>
                  </a:lnTo>
                  <a:lnTo>
                    <a:pt x="6641" y="2763"/>
                  </a:lnTo>
                  <a:lnTo>
                    <a:pt x="6834" y="2763"/>
                  </a:lnTo>
                  <a:lnTo>
                    <a:pt x="6980" y="2666"/>
                  </a:lnTo>
                  <a:lnTo>
                    <a:pt x="7513" y="2375"/>
                  </a:lnTo>
                  <a:lnTo>
                    <a:pt x="7998" y="3247"/>
                  </a:lnTo>
                  <a:lnTo>
                    <a:pt x="7464" y="3587"/>
                  </a:lnTo>
                  <a:lnTo>
                    <a:pt x="7368" y="3684"/>
                  </a:lnTo>
                  <a:lnTo>
                    <a:pt x="7271" y="3781"/>
                  </a:lnTo>
                  <a:lnTo>
                    <a:pt x="7222" y="3926"/>
                  </a:lnTo>
                  <a:lnTo>
                    <a:pt x="7222" y="4120"/>
                  </a:lnTo>
                  <a:lnTo>
                    <a:pt x="7271" y="4653"/>
                  </a:lnTo>
                  <a:lnTo>
                    <a:pt x="7222" y="5138"/>
                  </a:lnTo>
                  <a:lnTo>
                    <a:pt x="7222" y="5331"/>
                  </a:lnTo>
                  <a:lnTo>
                    <a:pt x="7271" y="5477"/>
                  </a:lnTo>
                  <a:lnTo>
                    <a:pt x="7368" y="5574"/>
                  </a:lnTo>
                  <a:lnTo>
                    <a:pt x="7464" y="5671"/>
                  </a:lnTo>
                  <a:lnTo>
                    <a:pt x="7998" y="6010"/>
                  </a:lnTo>
                  <a:lnTo>
                    <a:pt x="7513" y="6882"/>
                  </a:lnTo>
                  <a:lnTo>
                    <a:pt x="6980" y="6591"/>
                  </a:lnTo>
                  <a:lnTo>
                    <a:pt x="6834" y="6495"/>
                  </a:lnTo>
                  <a:lnTo>
                    <a:pt x="6641" y="6495"/>
                  </a:lnTo>
                  <a:lnTo>
                    <a:pt x="6495" y="6543"/>
                  </a:lnTo>
                  <a:lnTo>
                    <a:pt x="6350" y="6640"/>
                  </a:lnTo>
                  <a:lnTo>
                    <a:pt x="5962" y="6931"/>
                  </a:lnTo>
                  <a:lnTo>
                    <a:pt x="5477" y="7173"/>
                  </a:lnTo>
                  <a:lnTo>
                    <a:pt x="5332" y="7222"/>
                  </a:lnTo>
                  <a:lnTo>
                    <a:pt x="5235" y="7318"/>
                  </a:lnTo>
                  <a:lnTo>
                    <a:pt x="5138" y="7464"/>
                  </a:lnTo>
                  <a:lnTo>
                    <a:pt x="5138" y="7609"/>
                  </a:lnTo>
                  <a:lnTo>
                    <a:pt x="5138" y="8288"/>
                  </a:lnTo>
                  <a:lnTo>
                    <a:pt x="4120" y="8288"/>
                  </a:lnTo>
                  <a:lnTo>
                    <a:pt x="4120" y="7609"/>
                  </a:lnTo>
                  <a:lnTo>
                    <a:pt x="4072" y="7464"/>
                  </a:lnTo>
                  <a:lnTo>
                    <a:pt x="4023" y="7318"/>
                  </a:lnTo>
                  <a:lnTo>
                    <a:pt x="3927" y="7222"/>
                  </a:lnTo>
                  <a:lnTo>
                    <a:pt x="3781" y="7173"/>
                  </a:lnTo>
                  <a:lnTo>
                    <a:pt x="3296" y="6931"/>
                  </a:lnTo>
                  <a:lnTo>
                    <a:pt x="2860" y="6640"/>
                  </a:lnTo>
                  <a:lnTo>
                    <a:pt x="2715" y="6543"/>
                  </a:lnTo>
                  <a:lnTo>
                    <a:pt x="2570" y="6495"/>
                  </a:lnTo>
                  <a:lnTo>
                    <a:pt x="2424" y="6495"/>
                  </a:lnTo>
                  <a:lnTo>
                    <a:pt x="2279" y="6591"/>
                  </a:lnTo>
                  <a:lnTo>
                    <a:pt x="1746" y="6882"/>
                  </a:lnTo>
                  <a:lnTo>
                    <a:pt x="1212" y="6010"/>
                  </a:lnTo>
                  <a:lnTo>
                    <a:pt x="1746" y="5671"/>
                  </a:lnTo>
                  <a:lnTo>
                    <a:pt x="1891" y="5574"/>
                  </a:lnTo>
                  <a:lnTo>
                    <a:pt x="1988" y="5477"/>
                  </a:lnTo>
                  <a:lnTo>
                    <a:pt x="2036" y="5331"/>
                  </a:lnTo>
                  <a:lnTo>
                    <a:pt x="1988" y="5138"/>
                  </a:lnTo>
                  <a:lnTo>
                    <a:pt x="1939" y="4653"/>
                  </a:lnTo>
                  <a:lnTo>
                    <a:pt x="1988" y="4120"/>
                  </a:lnTo>
                  <a:lnTo>
                    <a:pt x="2036" y="3926"/>
                  </a:lnTo>
                  <a:lnTo>
                    <a:pt x="1988" y="3781"/>
                  </a:lnTo>
                  <a:lnTo>
                    <a:pt x="1891" y="3684"/>
                  </a:lnTo>
                  <a:lnTo>
                    <a:pt x="1746" y="3587"/>
                  </a:lnTo>
                  <a:lnTo>
                    <a:pt x="1212" y="3247"/>
                  </a:lnTo>
                  <a:lnTo>
                    <a:pt x="1746" y="2375"/>
                  </a:lnTo>
                  <a:lnTo>
                    <a:pt x="2279" y="2666"/>
                  </a:lnTo>
                  <a:lnTo>
                    <a:pt x="2424" y="2763"/>
                  </a:lnTo>
                  <a:lnTo>
                    <a:pt x="2570" y="2763"/>
                  </a:lnTo>
                  <a:lnTo>
                    <a:pt x="2715" y="2714"/>
                  </a:lnTo>
                  <a:lnTo>
                    <a:pt x="2860" y="2617"/>
                  </a:lnTo>
                  <a:lnTo>
                    <a:pt x="3296" y="2327"/>
                  </a:lnTo>
                  <a:lnTo>
                    <a:pt x="3781" y="2133"/>
                  </a:lnTo>
                  <a:lnTo>
                    <a:pt x="3927" y="2036"/>
                  </a:lnTo>
                  <a:lnTo>
                    <a:pt x="4023" y="1939"/>
                  </a:lnTo>
                  <a:lnTo>
                    <a:pt x="4072" y="1793"/>
                  </a:lnTo>
                  <a:lnTo>
                    <a:pt x="4120" y="1648"/>
                  </a:lnTo>
                  <a:lnTo>
                    <a:pt x="4120" y="1018"/>
                  </a:lnTo>
                  <a:close/>
                  <a:moveTo>
                    <a:pt x="3393" y="0"/>
                  </a:moveTo>
                  <a:lnTo>
                    <a:pt x="3248" y="146"/>
                  </a:lnTo>
                  <a:lnTo>
                    <a:pt x="3151" y="291"/>
                  </a:lnTo>
                  <a:lnTo>
                    <a:pt x="3103" y="485"/>
                  </a:lnTo>
                  <a:lnTo>
                    <a:pt x="3103" y="1260"/>
                  </a:lnTo>
                  <a:lnTo>
                    <a:pt x="2763" y="1454"/>
                  </a:lnTo>
                  <a:lnTo>
                    <a:pt x="2473" y="1648"/>
                  </a:lnTo>
                  <a:lnTo>
                    <a:pt x="1794" y="1260"/>
                  </a:lnTo>
                  <a:lnTo>
                    <a:pt x="1600" y="1163"/>
                  </a:lnTo>
                  <a:lnTo>
                    <a:pt x="1406" y="1212"/>
                  </a:lnTo>
                  <a:lnTo>
                    <a:pt x="1212" y="1260"/>
                  </a:lnTo>
                  <a:lnTo>
                    <a:pt x="1116" y="1406"/>
                  </a:lnTo>
                  <a:lnTo>
                    <a:pt x="98" y="3199"/>
                  </a:lnTo>
                  <a:lnTo>
                    <a:pt x="1" y="3393"/>
                  </a:lnTo>
                  <a:lnTo>
                    <a:pt x="49" y="3587"/>
                  </a:lnTo>
                  <a:lnTo>
                    <a:pt x="98" y="3732"/>
                  </a:lnTo>
                  <a:lnTo>
                    <a:pt x="243" y="3877"/>
                  </a:lnTo>
                  <a:lnTo>
                    <a:pt x="970" y="4265"/>
                  </a:lnTo>
                  <a:lnTo>
                    <a:pt x="922" y="4653"/>
                  </a:lnTo>
                  <a:lnTo>
                    <a:pt x="970" y="4992"/>
                  </a:lnTo>
                  <a:lnTo>
                    <a:pt x="243" y="5380"/>
                  </a:lnTo>
                  <a:lnTo>
                    <a:pt x="98" y="5525"/>
                  </a:lnTo>
                  <a:lnTo>
                    <a:pt x="49" y="5671"/>
                  </a:lnTo>
                  <a:lnTo>
                    <a:pt x="1" y="5865"/>
                  </a:lnTo>
                  <a:lnTo>
                    <a:pt x="98" y="6058"/>
                  </a:lnTo>
                  <a:lnTo>
                    <a:pt x="1116" y="7852"/>
                  </a:lnTo>
                  <a:lnTo>
                    <a:pt x="1212" y="7997"/>
                  </a:lnTo>
                  <a:lnTo>
                    <a:pt x="1406" y="8094"/>
                  </a:lnTo>
                  <a:lnTo>
                    <a:pt x="1600" y="8094"/>
                  </a:lnTo>
                  <a:lnTo>
                    <a:pt x="1794" y="7997"/>
                  </a:lnTo>
                  <a:lnTo>
                    <a:pt x="2473" y="7609"/>
                  </a:lnTo>
                  <a:lnTo>
                    <a:pt x="2763" y="7803"/>
                  </a:lnTo>
                  <a:lnTo>
                    <a:pt x="3103" y="7997"/>
                  </a:lnTo>
                  <a:lnTo>
                    <a:pt x="3103" y="8772"/>
                  </a:lnTo>
                  <a:lnTo>
                    <a:pt x="3151" y="8966"/>
                  </a:lnTo>
                  <a:lnTo>
                    <a:pt x="3248" y="9112"/>
                  </a:lnTo>
                  <a:lnTo>
                    <a:pt x="3393" y="9257"/>
                  </a:lnTo>
                  <a:lnTo>
                    <a:pt x="5817" y="9257"/>
                  </a:lnTo>
                  <a:lnTo>
                    <a:pt x="6011" y="9112"/>
                  </a:lnTo>
                  <a:lnTo>
                    <a:pt x="6107" y="8966"/>
                  </a:lnTo>
                  <a:lnTo>
                    <a:pt x="6156" y="8772"/>
                  </a:lnTo>
                  <a:lnTo>
                    <a:pt x="6156" y="7997"/>
                  </a:lnTo>
                  <a:lnTo>
                    <a:pt x="6447" y="7803"/>
                  </a:lnTo>
                  <a:lnTo>
                    <a:pt x="6738" y="7609"/>
                  </a:lnTo>
                  <a:lnTo>
                    <a:pt x="7464" y="7997"/>
                  </a:lnTo>
                  <a:lnTo>
                    <a:pt x="7610" y="8094"/>
                  </a:lnTo>
                  <a:lnTo>
                    <a:pt x="7804" y="8094"/>
                  </a:lnTo>
                  <a:lnTo>
                    <a:pt x="7998" y="7997"/>
                  </a:lnTo>
                  <a:lnTo>
                    <a:pt x="8143" y="7852"/>
                  </a:lnTo>
                  <a:lnTo>
                    <a:pt x="9161" y="6058"/>
                  </a:lnTo>
                  <a:lnTo>
                    <a:pt x="9209" y="5865"/>
                  </a:lnTo>
                  <a:lnTo>
                    <a:pt x="9209" y="5671"/>
                  </a:lnTo>
                  <a:lnTo>
                    <a:pt x="9112" y="5525"/>
                  </a:lnTo>
                  <a:lnTo>
                    <a:pt x="8967" y="5380"/>
                  </a:lnTo>
                  <a:lnTo>
                    <a:pt x="8288" y="4992"/>
                  </a:lnTo>
                  <a:lnTo>
                    <a:pt x="8288" y="4653"/>
                  </a:lnTo>
                  <a:lnTo>
                    <a:pt x="8288" y="4265"/>
                  </a:lnTo>
                  <a:lnTo>
                    <a:pt x="8967" y="3877"/>
                  </a:lnTo>
                  <a:lnTo>
                    <a:pt x="9112" y="3732"/>
                  </a:lnTo>
                  <a:lnTo>
                    <a:pt x="9209" y="3587"/>
                  </a:lnTo>
                  <a:lnTo>
                    <a:pt x="9209" y="3393"/>
                  </a:lnTo>
                  <a:lnTo>
                    <a:pt x="9161" y="3199"/>
                  </a:lnTo>
                  <a:lnTo>
                    <a:pt x="8143" y="1406"/>
                  </a:lnTo>
                  <a:lnTo>
                    <a:pt x="7998" y="1260"/>
                  </a:lnTo>
                  <a:lnTo>
                    <a:pt x="7804" y="1212"/>
                  </a:lnTo>
                  <a:lnTo>
                    <a:pt x="7610" y="1163"/>
                  </a:lnTo>
                  <a:lnTo>
                    <a:pt x="7464" y="1260"/>
                  </a:lnTo>
                  <a:lnTo>
                    <a:pt x="6738" y="1648"/>
                  </a:lnTo>
                  <a:lnTo>
                    <a:pt x="6447" y="1454"/>
                  </a:lnTo>
                  <a:lnTo>
                    <a:pt x="6156" y="1260"/>
                  </a:lnTo>
                  <a:lnTo>
                    <a:pt x="6156" y="485"/>
                  </a:lnTo>
                  <a:lnTo>
                    <a:pt x="6107" y="291"/>
                  </a:lnTo>
                  <a:lnTo>
                    <a:pt x="6011" y="146"/>
                  </a:lnTo>
                  <a:lnTo>
                    <a:pt x="58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8"/>
            <p:cNvSpPr/>
            <p:nvPr/>
          </p:nvSpPr>
          <p:spPr>
            <a:xfrm>
              <a:off x="2781153" y="2888149"/>
              <a:ext cx="69020" cy="69020"/>
            </a:xfrm>
            <a:custGeom>
              <a:avLst/>
              <a:gdLst/>
              <a:ahLst/>
              <a:cxnLst/>
              <a:rect l="l" t="t" r="r" b="b"/>
              <a:pathLst>
                <a:path w="3054" h="3054" extrusionOk="0">
                  <a:moveTo>
                    <a:pt x="1503" y="1018"/>
                  </a:moveTo>
                  <a:lnTo>
                    <a:pt x="1697" y="1066"/>
                  </a:lnTo>
                  <a:lnTo>
                    <a:pt x="1891" y="1163"/>
                  </a:lnTo>
                  <a:lnTo>
                    <a:pt x="1988" y="1309"/>
                  </a:lnTo>
                  <a:lnTo>
                    <a:pt x="2036" y="1551"/>
                  </a:lnTo>
                  <a:lnTo>
                    <a:pt x="1988" y="1745"/>
                  </a:lnTo>
                  <a:lnTo>
                    <a:pt x="1891" y="1890"/>
                  </a:lnTo>
                  <a:lnTo>
                    <a:pt x="1697" y="1987"/>
                  </a:lnTo>
                  <a:lnTo>
                    <a:pt x="1503" y="2036"/>
                  </a:lnTo>
                  <a:lnTo>
                    <a:pt x="1309" y="1987"/>
                  </a:lnTo>
                  <a:lnTo>
                    <a:pt x="1164" y="1890"/>
                  </a:lnTo>
                  <a:lnTo>
                    <a:pt x="1067" y="1745"/>
                  </a:lnTo>
                  <a:lnTo>
                    <a:pt x="1018" y="1551"/>
                  </a:lnTo>
                  <a:lnTo>
                    <a:pt x="1067" y="1309"/>
                  </a:lnTo>
                  <a:lnTo>
                    <a:pt x="1164" y="1163"/>
                  </a:lnTo>
                  <a:lnTo>
                    <a:pt x="1309" y="1066"/>
                  </a:lnTo>
                  <a:lnTo>
                    <a:pt x="1503" y="1018"/>
                  </a:lnTo>
                  <a:close/>
                  <a:moveTo>
                    <a:pt x="1503" y="0"/>
                  </a:moveTo>
                  <a:lnTo>
                    <a:pt x="1212" y="48"/>
                  </a:lnTo>
                  <a:lnTo>
                    <a:pt x="921" y="145"/>
                  </a:lnTo>
                  <a:lnTo>
                    <a:pt x="679" y="242"/>
                  </a:lnTo>
                  <a:lnTo>
                    <a:pt x="437" y="436"/>
                  </a:lnTo>
                  <a:lnTo>
                    <a:pt x="243" y="679"/>
                  </a:lnTo>
                  <a:lnTo>
                    <a:pt x="98" y="921"/>
                  </a:lnTo>
                  <a:lnTo>
                    <a:pt x="1" y="1212"/>
                  </a:lnTo>
                  <a:lnTo>
                    <a:pt x="1" y="1551"/>
                  </a:lnTo>
                  <a:lnTo>
                    <a:pt x="1" y="1842"/>
                  </a:lnTo>
                  <a:lnTo>
                    <a:pt x="98" y="2132"/>
                  </a:lnTo>
                  <a:lnTo>
                    <a:pt x="243" y="2375"/>
                  </a:lnTo>
                  <a:lnTo>
                    <a:pt x="437" y="2617"/>
                  </a:lnTo>
                  <a:lnTo>
                    <a:pt x="679" y="2811"/>
                  </a:lnTo>
                  <a:lnTo>
                    <a:pt x="921" y="2956"/>
                  </a:lnTo>
                  <a:lnTo>
                    <a:pt x="1212" y="3005"/>
                  </a:lnTo>
                  <a:lnTo>
                    <a:pt x="1503" y="3053"/>
                  </a:lnTo>
                  <a:lnTo>
                    <a:pt x="1842" y="3005"/>
                  </a:lnTo>
                  <a:lnTo>
                    <a:pt x="2085" y="2956"/>
                  </a:lnTo>
                  <a:lnTo>
                    <a:pt x="2375" y="2811"/>
                  </a:lnTo>
                  <a:lnTo>
                    <a:pt x="2569" y="2617"/>
                  </a:lnTo>
                  <a:lnTo>
                    <a:pt x="2763" y="2375"/>
                  </a:lnTo>
                  <a:lnTo>
                    <a:pt x="2909" y="2132"/>
                  </a:lnTo>
                  <a:lnTo>
                    <a:pt x="3005" y="1842"/>
                  </a:lnTo>
                  <a:lnTo>
                    <a:pt x="3054" y="1551"/>
                  </a:lnTo>
                  <a:lnTo>
                    <a:pt x="3005" y="1212"/>
                  </a:lnTo>
                  <a:lnTo>
                    <a:pt x="2909" y="921"/>
                  </a:lnTo>
                  <a:lnTo>
                    <a:pt x="2763" y="679"/>
                  </a:lnTo>
                  <a:lnTo>
                    <a:pt x="2569" y="436"/>
                  </a:lnTo>
                  <a:lnTo>
                    <a:pt x="2375" y="242"/>
                  </a:lnTo>
                  <a:lnTo>
                    <a:pt x="2085" y="145"/>
                  </a:lnTo>
                  <a:lnTo>
                    <a:pt x="1842" y="48"/>
                  </a:lnTo>
                  <a:lnTo>
                    <a:pt x="15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8"/>
            <p:cNvSpPr/>
            <p:nvPr/>
          </p:nvSpPr>
          <p:spPr>
            <a:xfrm>
              <a:off x="2619044" y="2636227"/>
              <a:ext cx="168709" cy="155556"/>
            </a:xfrm>
            <a:custGeom>
              <a:avLst/>
              <a:gdLst/>
              <a:ahLst/>
              <a:cxnLst/>
              <a:rect l="l" t="t" r="r" b="b"/>
              <a:pathLst>
                <a:path w="7465" h="6883" extrusionOk="0">
                  <a:moveTo>
                    <a:pt x="6447" y="1018"/>
                  </a:moveTo>
                  <a:lnTo>
                    <a:pt x="6447" y="4071"/>
                  </a:lnTo>
                  <a:lnTo>
                    <a:pt x="2521" y="4071"/>
                  </a:lnTo>
                  <a:lnTo>
                    <a:pt x="2376" y="4168"/>
                  </a:lnTo>
                  <a:lnTo>
                    <a:pt x="1019" y="5283"/>
                  </a:lnTo>
                  <a:lnTo>
                    <a:pt x="1019" y="1018"/>
                  </a:lnTo>
                  <a:close/>
                  <a:moveTo>
                    <a:pt x="534" y="0"/>
                  </a:moveTo>
                  <a:lnTo>
                    <a:pt x="340" y="49"/>
                  </a:lnTo>
                  <a:lnTo>
                    <a:pt x="146" y="146"/>
                  </a:lnTo>
                  <a:lnTo>
                    <a:pt x="49" y="291"/>
                  </a:lnTo>
                  <a:lnTo>
                    <a:pt x="1" y="485"/>
                  </a:lnTo>
                  <a:lnTo>
                    <a:pt x="1" y="6397"/>
                  </a:lnTo>
                  <a:lnTo>
                    <a:pt x="49" y="6543"/>
                  </a:lnTo>
                  <a:lnTo>
                    <a:pt x="98" y="6688"/>
                  </a:lnTo>
                  <a:lnTo>
                    <a:pt x="195" y="6785"/>
                  </a:lnTo>
                  <a:lnTo>
                    <a:pt x="292" y="6834"/>
                  </a:lnTo>
                  <a:lnTo>
                    <a:pt x="437" y="6882"/>
                  </a:lnTo>
                  <a:lnTo>
                    <a:pt x="728" y="6882"/>
                  </a:lnTo>
                  <a:lnTo>
                    <a:pt x="873" y="6785"/>
                  </a:lnTo>
                  <a:lnTo>
                    <a:pt x="2909" y="5040"/>
                  </a:lnTo>
                  <a:lnTo>
                    <a:pt x="7174" y="5040"/>
                  </a:lnTo>
                  <a:lnTo>
                    <a:pt x="7319" y="4895"/>
                  </a:lnTo>
                  <a:lnTo>
                    <a:pt x="7416" y="4750"/>
                  </a:lnTo>
                  <a:lnTo>
                    <a:pt x="7464" y="4556"/>
                  </a:lnTo>
                  <a:lnTo>
                    <a:pt x="7464" y="485"/>
                  </a:lnTo>
                  <a:lnTo>
                    <a:pt x="7416" y="291"/>
                  </a:lnTo>
                  <a:lnTo>
                    <a:pt x="7319" y="146"/>
                  </a:lnTo>
                  <a:lnTo>
                    <a:pt x="7174" y="49"/>
                  </a:lnTo>
                  <a:lnTo>
                    <a:pt x="69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8"/>
            <p:cNvSpPr/>
            <p:nvPr/>
          </p:nvSpPr>
          <p:spPr>
            <a:xfrm>
              <a:off x="2667249" y="2682218"/>
              <a:ext cx="73405" cy="23029"/>
            </a:xfrm>
            <a:custGeom>
              <a:avLst/>
              <a:gdLst/>
              <a:ahLst/>
              <a:cxnLst/>
              <a:rect l="l" t="t" r="r" b="b"/>
              <a:pathLst>
                <a:path w="3248" h="1019" extrusionOk="0">
                  <a:moveTo>
                    <a:pt x="291" y="1"/>
                  </a:moveTo>
                  <a:lnTo>
                    <a:pt x="146" y="146"/>
                  </a:lnTo>
                  <a:lnTo>
                    <a:pt x="49" y="291"/>
                  </a:lnTo>
                  <a:lnTo>
                    <a:pt x="0" y="485"/>
                  </a:lnTo>
                  <a:lnTo>
                    <a:pt x="49" y="679"/>
                  </a:lnTo>
                  <a:lnTo>
                    <a:pt x="146" y="873"/>
                  </a:lnTo>
                  <a:lnTo>
                    <a:pt x="291" y="970"/>
                  </a:lnTo>
                  <a:lnTo>
                    <a:pt x="485" y="1018"/>
                  </a:lnTo>
                  <a:lnTo>
                    <a:pt x="2763" y="1018"/>
                  </a:lnTo>
                  <a:lnTo>
                    <a:pt x="2957" y="970"/>
                  </a:lnTo>
                  <a:lnTo>
                    <a:pt x="3102" y="873"/>
                  </a:lnTo>
                  <a:lnTo>
                    <a:pt x="3199" y="679"/>
                  </a:lnTo>
                  <a:lnTo>
                    <a:pt x="3247" y="485"/>
                  </a:lnTo>
                  <a:lnTo>
                    <a:pt x="3199" y="291"/>
                  </a:lnTo>
                  <a:lnTo>
                    <a:pt x="3102" y="146"/>
                  </a:lnTo>
                  <a:lnTo>
                    <a:pt x="2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8"/>
            <p:cNvSpPr/>
            <p:nvPr/>
          </p:nvSpPr>
          <p:spPr>
            <a:xfrm>
              <a:off x="2842490" y="2674557"/>
              <a:ext cx="168709" cy="155556"/>
            </a:xfrm>
            <a:custGeom>
              <a:avLst/>
              <a:gdLst/>
              <a:ahLst/>
              <a:cxnLst/>
              <a:rect l="l" t="t" r="r" b="b"/>
              <a:pathLst>
                <a:path w="7465" h="6883" extrusionOk="0">
                  <a:moveTo>
                    <a:pt x="6447" y="1018"/>
                  </a:moveTo>
                  <a:lnTo>
                    <a:pt x="6447" y="5283"/>
                  </a:lnTo>
                  <a:lnTo>
                    <a:pt x="5138" y="4168"/>
                  </a:lnTo>
                  <a:lnTo>
                    <a:pt x="4944" y="4071"/>
                  </a:lnTo>
                  <a:lnTo>
                    <a:pt x="4799" y="4023"/>
                  </a:lnTo>
                  <a:lnTo>
                    <a:pt x="1018" y="4023"/>
                  </a:lnTo>
                  <a:lnTo>
                    <a:pt x="1018" y="1018"/>
                  </a:lnTo>
                  <a:close/>
                  <a:moveTo>
                    <a:pt x="340" y="0"/>
                  </a:moveTo>
                  <a:lnTo>
                    <a:pt x="146" y="146"/>
                  </a:lnTo>
                  <a:lnTo>
                    <a:pt x="49" y="291"/>
                  </a:lnTo>
                  <a:lnTo>
                    <a:pt x="1" y="485"/>
                  </a:lnTo>
                  <a:lnTo>
                    <a:pt x="1" y="4556"/>
                  </a:lnTo>
                  <a:lnTo>
                    <a:pt x="49" y="4750"/>
                  </a:lnTo>
                  <a:lnTo>
                    <a:pt x="146" y="4895"/>
                  </a:lnTo>
                  <a:lnTo>
                    <a:pt x="340" y="5041"/>
                  </a:lnTo>
                  <a:lnTo>
                    <a:pt x="4605" y="5041"/>
                  </a:lnTo>
                  <a:lnTo>
                    <a:pt x="6640" y="6785"/>
                  </a:lnTo>
                  <a:lnTo>
                    <a:pt x="6786" y="6882"/>
                  </a:lnTo>
                  <a:lnTo>
                    <a:pt x="6980" y="6882"/>
                  </a:lnTo>
                  <a:lnTo>
                    <a:pt x="7174" y="6834"/>
                  </a:lnTo>
                  <a:lnTo>
                    <a:pt x="7319" y="6785"/>
                  </a:lnTo>
                  <a:lnTo>
                    <a:pt x="7367" y="6640"/>
                  </a:lnTo>
                  <a:lnTo>
                    <a:pt x="7464" y="6543"/>
                  </a:lnTo>
                  <a:lnTo>
                    <a:pt x="7464" y="6398"/>
                  </a:lnTo>
                  <a:lnTo>
                    <a:pt x="7464" y="485"/>
                  </a:lnTo>
                  <a:lnTo>
                    <a:pt x="7416" y="291"/>
                  </a:lnTo>
                  <a:lnTo>
                    <a:pt x="7319" y="146"/>
                  </a:lnTo>
                  <a:lnTo>
                    <a:pt x="71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8"/>
            <p:cNvSpPr/>
            <p:nvPr/>
          </p:nvSpPr>
          <p:spPr>
            <a:xfrm>
              <a:off x="2889588" y="2720548"/>
              <a:ext cx="74512" cy="23029"/>
            </a:xfrm>
            <a:custGeom>
              <a:avLst/>
              <a:gdLst/>
              <a:ahLst/>
              <a:cxnLst/>
              <a:rect l="l" t="t" r="r" b="b"/>
              <a:pathLst>
                <a:path w="3297" h="1019" extrusionOk="0">
                  <a:moveTo>
                    <a:pt x="340" y="1"/>
                  </a:moveTo>
                  <a:lnTo>
                    <a:pt x="146" y="146"/>
                  </a:lnTo>
                  <a:lnTo>
                    <a:pt x="49" y="292"/>
                  </a:lnTo>
                  <a:lnTo>
                    <a:pt x="1" y="486"/>
                  </a:lnTo>
                  <a:lnTo>
                    <a:pt x="49" y="679"/>
                  </a:lnTo>
                  <a:lnTo>
                    <a:pt x="146" y="825"/>
                  </a:lnTo>
                  <a:lnTo>
                    <a:pt x="340" y="970"/>
                  </a:lnTo>
                  <a:lnTo>
                    <a:pt x="534" y="1019"/>
                  </a:lnTo>
                  <a:lnTo>
                    <a:pt x="2763" y="1019"/>
                  </a:lnTo>
                  <a:lnTo>
                    <a:pt x="2957" y="970"/>
                  </a:lnTo>
                  <a:lnTo>
                    <a:pt x="3151" y="825"/>
                  </a:lnTo>
                  <a:lnTo>
                    <a:pt x="3248" y="679"/>
                  </a:lnTo>
                  <a:lnTo>
                    <a:pt x="3296" y="486"/>
                  </a:lnTo>
                  <a:lnTo>
                    <a:pt x="3248" y="292"/>
                  </a:lnTo>
                  <a:lnTo>
                    <a:pt x="3151" y="146"/>
                  </a:lnTo>
                  <a:lnTo>
                    <a:pt x="2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58"/>
          <p:cNvGrpSpPr/>
          <p:nvPr/>
        </p:nvGrpSpPr>
        <p:grpSpPr>
          <a:xfrm>
            <a:off x="3613387" y="1684062"/>
            <a:ext cx="391048" cy="392133"/>
            <a:chOff x="1363817" y="3315312"/>
            <a:chExt cx="391048" cy="392133"/>
          </a:xfrm>
        </p:grpSpPr>
        <p:sp>
          <p:nvSpPr>
            <p:cNvPr id="901" name="Google Shape;901;p58"/>
            <p:cNvSpPr/>
            <p:nvPr/>
          </p:nvSpPr>
          <p:spPr>
            <a:xfrm>
              <a:off x="1363817" y="3315312"/>
              <a:ext cx="391048" cy="392133"/>
            </a:xfrm>
            <a:custGeom>
              <a:avLst/>
              <a:gdLst/>
              <a:ahLst/>
              <a:cxnLst/>
              <a:rect l="l" t="t" r="r" b="b"/>
              <a:pathLst>
                <a:path w="17303" h="17351" extrusionOk="0">
                  <a:moveTo>
                    <a:pt x="6447" y="1018"/>
                  </a:moveTo>
                  <a:lnTo>
                    <a:pt x="6786" y="1067"/>
                  </a:lnTo>
                  <a:lnTo>
                    <a:pt x="7125" y="1163"/>
                  </a:lnTo>
                  <a:lnTo>
                    <a:pt x="7416" y="1309"/>
                  </a:lnTo>
                  <a:lnTo>
                    <a:pt x="7658" y="1503"/>
                  </a:lnTo>
                  <a:lnTo>
                    <a:pt x="7852" y="1745"/>
                  </a:lnTo>
                  <a:lnTo>
                    <a:pt x="7998" y="2036"/>
                  </a:lnTo>
                  <a:lnTo>
                    <a:pt x="8095" y="2375"/>
                  </a:lnTo>
                  <a:lnTo>
                    <a:pt x="8143" y="2714"/>
                  </a:lnTo>
                  <a:lnTo>
                    <a:pt x="8143" y="3974"/>
                  </a:lnTo>
                  <a:lnTo>
                    <a:pt x="7755" y="4023"/>
                  </a:lnTo>
                  <a:lnTo>
                    <a:pt x="7368" y="4120"/>
                  </a:lnTo>
                  <a:lnTo>
                    <a:pt x="6980" y="4265"/>
                  </a:lnTo>
                  <a:lnTo>
                    <a:pt x="6641" y="4459"/>
                  </a:lnTo>
                  <a:lnTo>
                    <a:pt x="6301" y="4653"/>
                  </a:lnTo>
                  <a:lnTo>
                    <a:pt x="5962" y="4895"/>
                  </a:lnTo>
                  <a:lnTo>
                    <a:pt x="5671" y="5138"/>
                  </a:lnTo>
                  <a:lnTo>
                    <a:pt x="5380" y="5428"/>
                  </a:lnTo>
                  <a:lnTo>
                    <a:pt x="5138" y="5719"/>
                  </a:lnTo>
                  <a:lnTo>
                    <a:pt x="4944" y="6010"/>
                  </a:lnTo>
                  <a:lnTo>
                    <a:pt x="4750" y="6398"/>
                  </a:lnTo>
                  <a:lnTo>
                    <a:pt x="4557" y="6737"/>
                  </a:lnTo>
                  <a:lnTo>
                    <a:pt x="4460" y="7125"/>
                  </a:lnTo>
                  <a:lnTo>
                    <a:pt x="4363" y="7512"/>
                  </a:lnTo>
                  <a:lnTo>
                    <a:pt x="4266" y="7900"/>
                  </a:lnTo>
                  <a:lnTo>
                    <a:pt x="4266" y="8336"/>
                  </a:lnTo>
                  <a:lnTo>
                    <a:pt x="4266" y="8724"/>
                  </a:lnTo>
                  <a:lnTo>
                    <a:pt x="4314" y="9063"/>
                  </a:lnTo>
                  <a:lnTo>
                    <a:pt x="4411" y="9451"/>
                  </a:lnTo>
                  <a:lnTo>
                    <a:pt x="4508" y="9790"/>
                  </a:lnTo>
                  <a:lnTo>
                    <a:pt x="4653" y="10129"/>
                  </a:lnTo>
                  <a:lnTo>
                    <a:pt x="4799" y="10420"/>
                  </a:lnTo>
                  <a:lnTo>
                    <a:pt x="5187" y="11002"/>
                  </a:lnTo>
                  <a:lnTo>
                    <a:pt x="1019" y="11002"/>
                  </a:lnTo>
                  <a:lnTo>
                    <a:pt x="1019" y="1018"/>
                  </a:lnTo>
                  <a:close/>
                  <a:moveTo>
                    <a:pt x="16285" y="1018"/>
                  </a:moveTo>
                  <a:lnTo>
                    <a:pt x="16285" y="11002"/>
                  </a:lnTo>
                  <a:lnTo>
                    <a:pt x="12117" y="11002"/>
                  </a:lnTo>
                  <a:lnTo>
                    <a:pt x="12505" y="10420"/>
                  </a:lnTo>
                  <a:lnTo>
                    <a:pt x="12650" y="10129"/>
                  </a:lnTo>
                  <a:lnTo>
                    <a:pt x="12796" y="9790"/>
                  </a:lnTo>
                  <a:lnTo>
                    <a:pt x="12893" y="9451"/>
                  </a:lnTo>
                  <a:lnTo>
                    <a:pt x="12989" y="9063"/>
                  </a:lnTo>
                  <a:lnTo>
                    <a:pt x="12989" y="8724"/>
                  </a:lnTo>
                  <a:lnTo>
                    <a:pt x="13038" y="8336"/>
                  </a:lnTo>
                  <a:lnTo>
                    <a:pt x="12989" y="7900"/>
                  </a:lnTo>
                  <a:lnTo>
                    <a:pt x="12941" y="7512"/>
                  </a:lnTo>
                  <a:lnTo>
                    <a:pt x="12844" y="7125"/>
                  </a:lnTo>
                  <a:lnTo>
                    <a:pt x="12747" y="6737"/>
                  </a:lnTo>
                  <a:lnTo>
                    <a:pt x="12553" y="6398"/>
                  </a:lnTo>
                  <a:lnTo>
                    <a:pt x="12359" y="6010"/>
                  </a:lnTo>
                  <a:lnTo>
                    <a:pt x="12166" y="5719"/>
                  </a:lnTo>
                  <a:lnTo>
                    <a:pt x="11923" y="5428"/>
                  </a:lnTo>
                  <a:lnTo>
                    <a:pt x="11632" y="5138"/>
                  </a:lnTo>
                  <a:lnTo>
                    <a:pt x="11342" y="4895"/>
                  </a:lnTo>
                  <a:lnTo>
                    <a:pt x="11002" y="4653"/>
                  </a:lnTo>
                  <a:lnTo>
                    <a:pt x="10663" y="4459"/>
                  </a:lnTo>
                  <a:lnTo>
                    <a:pt x="10324" y="4265"/>
                  </a:lnTo>
                  <a:lnTo>
                    <a:pt x="9936" y="4120"/>
                  </a:lnTo>
                  <a:lnTo>
                    <a:pt x="9548" y="4023"/>
                  </a:lnTo>
                  <a:lnTo>
                    <a:pt x="9161" y="3974"/>
                  </a:lnTo>
                  <a:lnTo>
                    <a:pt x="9161" y="2714"/>
                  </a:lnTo>
                  <a:lnTo>
                    <a:pt x="9209" y="2375"/>
                  </a:lnTo>
                  <a:lnTo>
                    <a:pt x="9306" y="2036"/>
                  </a:lnTo>
                  <a:lnTo>
                    <a:pt x="9452" y="1745"/>
                  </a:lnTo>
                  <a:lnTo>
                    <a:pt x="9645" y="1503"/>
                  </a:lnTo>
                  <a:lnTo>
                    <a:pt x="9888" y="1309"/>
                  </a:lnTo>
                  <a:lnTo>
                    <a:pt x="10178" y="1163"/>
                  </a:lnTo>
                  <a:lnTo>
                    <a:pt x="10518" y="1067"/>
                  </a:lnTo>
                  <a:lnTo>
                    <a:pt x="10857" y="1018"/>
                  </a:lnTo>
                  <a:close/>
                  <a:moveTo>
                    <a:pt x="8628" y="4944"/>
                  </a:moveTo>
                  <a:lnTo>
                    <a:pt x="9015" y="4992"/>
                  </a:lnTo>
                  <a:lnTo>
                    <a:pt x="9306" y="5041"/>
                  </a:lnTo>
                  <a:lnTo>
                    <a:pt x="9645" y="5138"/>
                  </a:lnTo>
                  <a:lnTo>
                    <a:pt x="9936" y="5234"/>
                  </a:lnTo>
                  <a:lnTo>
                    <a:pt x="10275" y="5380"/>
                  </a:lnTo>
                  <a:lnTo>
                    <a:pt x="10518" y="5525"/>
                  </a:lnTo>
                  <a:lnTo>
                    <a:pt x="10809" y="5719"/>
                  </a:lnTo>
                  <a:lnTo>
                    <a:pt x="11051" y="5961"/>
                  </a:lnTo>
                  <a:lnTo>
                    <a:pt x="11245" y="6204"/>
                  </a:lnTo>
                  <a:lnTo>
                    <a:pt x="11439" y="6446"/>
                  </a:lnTo>
                  <a:lnTo>
                    <a:pt x="11584" y="6737"/>
                  </a:lnTo>
                  <a:lnTo>
                    <a:pt x="11729" y="7028"/>
                  </a:lnTo>
                  <a:lnTo>
                    <a:pt x="11875" y="7318"/>
                  </a:lnTo>
                  <a:lnTo>
                    <a:pt x="11923" y="7658"/>
                  </a:lnTo>
                  <a:lnTo>
                    <a:pt x="11972" y="7997"/>
                  </a:lnTo>
                  <a:lnTo>
                    <a:pt x="12020" y="8336"/>
                  </a:lnTo>
                  <a:lnTo>
                    <a:pt x="11972" y="8675"/>
                  </a:lnTo>
                  <a:lnTo>
                    <a:pt x="11923" y="9015"/>
                  </a:lnTo>
                  <a:lnTo>
                    <a:pt x="11875" y="9306"/>
                  </a:lnTo>
                  <a:lnTo>
                    <a:pt x="11729" y="9645"/>
                  </a:lnTo>
                  <a:lnTo>
                    <a:pt x="11584" y="9936"/>
                  </a:lnTo>
                  <a:lnTo>
                    <a:pt x="11439" y="10226"/>
                  </a:lnTo>
                  <a:lnTo>
                    <a:pt x="11245" y="10469"/>
                  </a:lnTo>
                  <a:lnTo>
                    <a:pt x="11051" y="10711"/>
                  </a:lnTo>
                  <a:lnTo>
                    <a:pt x="10809" y="10905"/>
                  </a:lnTo>
                  <a:lnTo>
                    <a:pt x="10518" y="11099"/>
                  </a:lnTo>
                  <a:lnTo>
                    <a:pt x="10275" y="11293"/>
                  </a:lnTo>
                  <a:lnTo>
                    <a:pt x="9936" y="11438"/>
                  </a:lnTo>
                  <a:lnTo>
                    <a:pt x="9645" y="11535"/>
                  </a:lnTo>
                  <a:lnTo>
                    <a:pt x="9306" y="11632"/>
                  </a:lnTo>
                  <a:lnTo>
                    <a:pt x="9015" y="11680"/>
                  </a:lnTo>
                  <a:lnTo>
                    <a:pt x="8288" y="11680"/>
                  </a:lnTo>
                  <a:lnTo>
                    <a:pt x="7949" y="11632"/>
                  </a:lnTo>
                  <a:lnTo>
                    <a:pt x="7658" y="11535"/>
                  </a:lnTo>
                  <a:lnTo>
                    <a:pt x="7319" y="11438"/>
                  </a:lnTo>
                  <a:lnTo>
                    <a:pt x="7028" y="11293"/>
                  </a:lnTo>
                  <a:lnTo>
                    <a:pt x="6786" y="11099"/>
                  </a:lnTo>
                  <a:lnTo>
                    <a:pt x="6495" y="10905"/>
                  </a:lnTo>
                  <a:lnTo>
                    <a:pt x="6253" y="10711"/>
                  </a:lnTo>
                  <a:lnTo>
                    <a:pt x="6059" y="10469"/>
                  </a:lnTo>
                  <a:lnTo>
                    <a:pt x="5865" y="10226"/>
                  </a:lnTo>
                  <a:lnTo>
                    <a:pt x="5671" y="9936"/>
                  </a:lnTo>
                  <a:lnTo>
                    <a:pt x="5574" y="9645"/>
                  </a:lnTo>
                  <a:lnTo>
                    <a:pt x="5429" y="9306"/>
                  </a:lnTo>
                  <a:lnTo>
                    <a:pt x="5332" y="9015"/>
                  </a:lnTo>
                  <a:lnTo>
                    <a:pt x="5284" y="8675"/>
                  </a:lnTo>
                  <a:lnTo>
                    <a:pt x="5284" y="8336"/>
                  </a:lnTo>
                  <a:lnTo>
                    <a:pt x="5284" y="7997"/>
                  </a:lnTo>
                  <a:lnTo>
                    <a:pt x="5332" y="7658"/>
                  </a:lnTo>
                  <a:lnTo>
                    <a:pt x="5429" y="7318"/>
                  </a:lnTo>
                  <a:lnTo>
                    <a:pt x="5574" y="7028"/>
                  </a:lnTo>
                  <a:lnTo>
                    <a:pt x="5671" y="6737"/>
                  </a:lnTo>
                  <a:lnTo>
                    <a:pt x="5865" y="6446"/>
                  </a:lnTo>
                  <a:lnTo>
                    <a:pt x="6059" y="6204"/>
                  </a:lnTo>
                  <a:lnTo>
                    <a:pt x="6253" y="5961"/>
                  </a:lnTo>
                  <a:lnTo>
                    <a:pt x="6495" y="5719"/>
                  </a:lnTo>
                  <a:lnTo>
                    <a:pt x="6786" y="5525"/>
                  </a:lnTo>
                  <a:lnTo>
                    <a:pt x="7028" y="5380"/>
                  </a:lnTo>
                  <a:lnTo>
                    <a:pt x="7319" y="5234"/>
                  </a:lnTo>
                  <a:lnTo>
                    <a:pt x="7658" y="5138"/>
                  </a:lnTo>
                  <a:lnTo>
                    <a:pt x="7949" y="5041"/>
                  </a:lnTo>
                  <a:lnTo>
                    <a:pt x="8288" y="4992"/>
                  </a:lnTo>
                  <a:lnTo>
                    <a:pt x="8628" y="4944"/>
                  </a:lnTo>
                  <a:close/>
                  <a:moveTo>
                    <a:pt x="9161" y="12698"/>
                  </a:moveTo>
                  <a:lnTo>
                    <a:pt x="9161" y="15848"/>
                  </a:lnTo>
                  <a:lnTo>
                    <a:pt x="9112" y="16042"/>
                  </a:lnTo>
                  <a:lnTo>
                    <a:pt x="9015" y="16188"/>
                  </a:lnTo>
                  <a:lnTo>
                    <a:pt x="8870" y="16284"/>
                  </a:lnTo>
                  <a:lnTo>
                    <a:pt x="8628" y="16333"/>
                  </a:lnTo>
                  <a:lnTo>
                    <a:pt x="8434" y="16284"/>
                  </a:lnTo>
                  <a:lnTo>
                    <a:pt x="8288" y="16188"/>
                  </a:lnTo>
                  <a:lnTo>
                    <a:pt x="8191" y="16042"/>
                  </a:lnTo>
                  <a:lnTo>
                    <a:pt x="8143" y="15848"/>
                  </a:lnTo>
                  <a:lnTo>
                    <a:pt x="8143" y="12698"/>
                  </a:lnTo>
                  <a:close/>
                  <a:moveTo>
                    <a:pt x="485" y="0"/>
                  </a:moveTo>
                  <a:lnTo>
                    <a:pt x="292" y="49"/>
                  </a:lnTo>
                  <a:lnTo>
                    <a:pt x="146" y="146"/>
                  </a:lnTo>
                  <a:lnTo>
                    <a:pt x="1" y="340"/>
                  </a:lnTo>
                  <a:lnTo>
                    <a:pt x="1" y="533"/>
                  </a:lnTo>
                  <a:lnTo>
                    <a:pt x="1" y="11535"/>
                  </a:lnTo>
                  <a:lnTo>
                    <a:pt x="1" y="11729"/>
                  </a:lnTo>
                  <a:lnTo>
                    <a:pt x="146" y="11874"/>
                  </a:lnTo>
                  <a:lnTo>
                    <a:pt x="292" y="11971"/>
                  </a:lnTo>
                  <a:lnTo>
                    <a:pt x="485" y="12020"/>
                  </a:lnTo>
                  <a:lnTo>
                    <a:pt x="6301" y="12020"/>
                  </a:lnTo>
                  <a:lnTo>
                    <a:pt x="6689" y="12262"/>
                  </a:lnTo>
                  <a:lnTo>
                    <a:pt x="7125" y="12456"/>
                  </a:lnTo>
                  <a:lnTo>
                    <a:pt x="7125" y="15848"/>
                  </a:lnTo>
                  <a:lnTo>
                    <a:pt x="7174" y="16139"/>
                  </a:lnTo>
                  <a:lnTo>
                    <a:pt x="7222" y="16430"/>
                  </a:lnTo>
                  <a:lnTo>
                    <a:pt x="7368" y="16672"/>
                  </a:lnTo>
                  <a:lnTo>
                    <a:pt x="7561" y="16915"/>
                  </a:lnTo>
                  <a:lnTo>
                    <a:pt x="7804" y="17108"/>
                  </a:lnTo>
                  <a:lnTo>
                    <a:pt x="8046" y="17254"/>
                  </a:lnTo>
                  <a:lnTo>
                    <a:pt x="8337" y="17302"/>
                  </a:lnTo>
                  <a:lnTo>
                    <a:pt x="8628" y="17351"/>
                  </a:lnTo>
                  <a:lnTo>
                    <a:pt x="8967" y="17302"/>
                  </a:lnTo>
                  <a:lnTo>
                    <a:pt x="9258" y="17254"/>
                  </a:lnTo>
                  <a:lnTo>
                    <a:pt x="9500" y="17108"/>
                  </a:lnTo>
                  <a:lnTo>
                    <a:pt x="9742" y="16915"/>
                  </a:lnTo>
                  <a:lnTo>
                    <a:pt x="9936" y="16672"/>
                  </a:lnTo>
                  <a:lnTo>
                    <a:pt x="10033" y="16430"/>
                  </a:lnTo>
                  <a:lnTo>
                    <a:pt x="10130" y="16139"/>
                  </a:lnTo>
                  <a:lnTo>
                    <a:pt x="10178" y="15848"/>
                  </a:lnTo>
                  <a:lnTo>
                    <a:pt x="10178" y="12456"/>
                  </a:lnTo>
                  <a:lnTo>
                    <a:pt x="10566" y="12262"/>
                  </a:lnTo>
                  <a:lnTo>
                    <a:pt x="10954" y="12020"/>
                  </a:lnTo>
                  <a:lnTo>
                    <a:pt x="16818" y="12020"/>
                  </a:lnTo>
                  <a:lnTo>
                    <a:pt x="17012" y="11971"/>
                  </a:lnTo>
                  <a:lnTo>
                    <a:pt x="17157" y="11874"/>
                  </a:lnTo>
                  <a:lnTo>
                    <a:pt x="17303" y="11729"/>
                  </a:lnTo>
                  <a:lnTo>
                    <a:pt x="17303" y="11535"/>
                  </a:lnTo>
                  <a:lnTo>
                    <a:pt x="17303" y="533"/>
                  </a:lnTo>
                  <a:lnTo>
                    <a:pt x="17303" y="340"/>
                  </a:lnTo>
                  <a:lnTo>
                    <a:pt x="17157" y="146"/>
                  </a:lnTo>
                  <a:lnTo>
                    <a:pt x="17012" y="49"/>
                  </a:lnTo>
                  <a:lnTo>
                    <a:pt x="16818" y="0"/>
                  </a:lnTo>
                  <a:lnTo>
                    <a:pt x="10857" y="0"/>
                  </a:lnTo>
                  <a:lnTo>
                    <a:pt x="10518" y="49"/>
                  </a:lnTo>
                  <a:lnTo>
                    <a:pt x="10178" y="97"/>
                  </a:lnTo>
                  <a:lnTo>
                    <a:pt x="9888" y="194"/>
                  </a:lnTo>
                  <a:lnTo>
                    <a:pt x="9597" y="340"/>
                  </a:lnTo>
                  <a:lnTo>
                    <a:pt x="9306" y="485"/>
                  </a:lnTo>
                  <a:lnTo>
                    <a:pt x="9064" y="679"/>
                  </a:lnTo>
                  <a:lnTo>
                    <a:pt x="8870" y="873"/>
                  </a:lnTo>
                  <a:lnTo>
                    <a:pt x="8628" y="1115"/>
                  </a:lnTo>
                  <a:lnTo>
                    <a:pt x="8434" y="873"/>
                  </a:lnTo>
                  <a:lnTo>
                    <a:pt x="8240" y="679"/>
                  </a:lnTo>
                  <a:lnTo>
                    <a:pt x="7998" y="485"/>
                  </a:lnTo>
                  <a:lnTo>
                    <a:pt x="7707" y="340"/>
                  </a:lnTo>
                  <a:lnTo>
                    <a:pt x="7416" y="194"/>
                  </a:lnTo>
                  <a:lnTo>
                    <a:pt x="7125" y="97"/>
                  </a:lnTo>
                  <a:lnTo>
                    <a:pt x="6786" y="49"/>
                  </a:lnTo>
                  <a:lnTo>
                    <a:pt x="6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8"/>
            <p:cNvSpPr/>
            <p:nvPr/>
          </p:nvSpPr>
          <p:spPr>
            <a:xfrm>
              <a:off x="1504027" y="3491660"/>
              <a:ext cx="23029" cy="23007"/>
            </a:xfrm>
            <a:custGeom>
              <a:avLst/>
              <a:gdLst/>
              <a:ahLst/>
              <a:cxnLst/>
              <a:rect l="l" t="t" r="r" b="b"/>
              <a:pathLst>
                <a:path w="1019" h="1018" extrusionOk="0">
                  <a:moveTo>
                    <a:pt x="533" y="0"/>
                  </a:moveTo>
                  <a:lnTo>
                    <a:pt x="340" y="49"/>
                  </a:lnTo>
                  <a:lnTo>
                    <a:pt x="146" y="146"/>
                  </a:lnTo>
                  <a:lnTo>
                    <a:pt x="49" y="291"/>
                  </a:lnTo>
                  <a:lnTo>
                    <a:pt x="0" y="485"/>
                  </a:lnTo>
                  <a:lnTo>
                    <a:pt x="49" y="727"/>
                  </a:lnTo>
                  <a:lnTo>
                    <a:pt x="146" y="872"/>
                  </a:lnTo>
                  <a:lnTo>
                    <a:pt x="340" y="969"/>
                  </a:lnTo>
                  <a:lnTo>
                    <a:pt x="533" y="1018"/>
                  </a:lnTo>
                  <a:lnTo>
                    <a:pt x="727" y="969"/>
                  </a:lnTo>
                  <a:lnTo>
                    <a:pt x="873" y="872"/>
                  </a:lnTo>
                  <a:lnTo>
                    <a:pt x="970" y="727"/>
                  </a:lnTo>
                  <a:lnTo>
                    <a:pt x="1018" y="485"/>
                  </a:lnTo>
                  <a:lnTo>
                    <a:pt x="970" y="291"/>
                  </a:lnTo>
                  <a:lnTo>
                    <a:pt x="873" y="146"/>
                  </a:lnTo>
                  <a:lnTo>
                    <a:pt x="727" y="49"/>
                  </a:lnTo>
                  <a:lnTo>
                    <a:pt x="5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8"/>
            <p:cNvSpPr/>
            <p:nvPr/>
          </p:nvSpPr>
          <p:spPr>
            <a:xfrm>
              <a:off x="1591648" y="3491660"/>
              <a:ext cx="23029" cy="23007"/>
            </a:xfrm>
            <a:custGeom>
              <a:avLst/>
              <a:gdLst/>
              <a:ahLst/>
              <a:cxnLst/>
              <a:rect l="l" t="t" r="r" b="b"/>
              <a:pathLst>
                <a:path w="1019" h="1018" extrusionOk="0">
                  <a:moveTo>
                    <a:pt x="485" y="0"/>
                  </a:moveTo>
                  <a:lnTo>
                    <a:pt x="291" y="49"/>
                  </a:lnTo>
                  <a:lnTo>
                    <a:pt x="146" y="146"/>
                  </a:lnTo>
                  <a:lnTo>
                    <a:pt x="49" y="291"/>
                  </a:lnTo>
                  <a:lnTo>
                    <a:pt x="1" y="485"/>
                  </a:lnTo>
                  <a:lnTo>
                    <a:pt x="49" y="727"/>
                  </a:lnTo>
                  <a:lnTo>
                    <a:pt x="146" y="872"/>
                  </a:lnTo>
                  <a:lnTo>
                    <a:pt x="291" y="969"/>
                  </a:lnTo>
                  <a:lnTo>
                    <a:pt x="485" y="1018"/>
                  </a:lnTo>
                  <a:lnTo>
                    <a:pt x="679" y="969"/>
                  </a:lnTo>
                  <a:lnTo>
                    <a:pt x="873" y="872"/>
                  </a:lnTo>
                  <a:lnTo>
                    <a:pt x="970" y="727"/>
                  </a:lnTo>
                  <a:lnTo>
                    <a:pt x="1018" y="485"/>
                  </a:lnTo>
                  <a:lnTo>
                    <a:pt x="970" y="291"/>
                  </a:lnTo>
                  <a:lnTo>
                    <a:pt x="873" y="146"/>
                  </a:lnTo>
                  <a:lnTo>
                    <a:pt x="679"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8"/>
            <p:cNvSpPr/>
            <p:nvPr/>
          </p:nvSpPr>
          <p:spPr>
            <a:xfrm>
              <a:off x="1547826" y="3491660"/>
              <a:ext cx="23029" cy="23007"/>
            </a:xfrm>
            <a:custGeom>
              <a:avLst/>
              <a:gdLst/>
              <a:ahLst/>
              <a:cxnLst/>
              <a:rect l="l" t="t" r="r" b="b"/>
              <a:pathLst>
                <a:path w="1019" h="1018" extrusionOk="0">
                  <a:moveTo>
                    <a:pt x="486" y="0"/>
                  </a:moveTo>
                  <a:lnTo>
                    <a:pt x="292" y="49"/>
                  </a:lnTo>
                  <a:lnTo>
                    <a:pt x="146" y="146"/>
                  </a:lnTo>
                  <a:lnTo>
                    <a:pt x="49" y="291"/>
                  </a:lnTo>
                  <a:lnTo>
                    <a:pt x="1" y="485"/>
                  </a:lnTo>
                  <a:lnTo>
                    <a:pt x="49" y="727"/>
                  </a:lnTo>
                  <a:lnTo>
                    <a:pt x="146" y="872"/>
                  </a:lnTo>
                  <a:lnTo>
                    <a:pt x="292" y="969"/>
                  </a:lnTo>
                  <a:lnTo>
                    <a:pt x="486" y="1018"/>
                  </a:lnTo>
                  <a:lnTo>
                    <a:pt x="728" y="969"/>
                  </a:lnTo>
                  <a:lnTo>
                    <a:pt x="873" y="872"/>
                  </a:lnTo>
                  <a:lnTo>
                    <a:pt x="970" y="727"/>
                  </a:lnTo>
                  <a:lnTo>
                    <a:pt x="1019" y="485"/>
                  </a:lnTo>
                  <a:lnTo>
                    <a:pt x="970" y="291"/>
                  </a:lnTo>
                  <a:lnTo>
                    <a:pt x="873" y="146"/>
                  </a:lnTo>
                  <a:lnTo>
                    <a:pt x="728" y="49"/>
                  </a:lnTo>
                  <a:lnTo>
                    <a:pt x="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8"/>
            <p:cNvSpPr/>
            <p:nvPr/>
          </p:nvSpPr>
          <p:spPr>
            <a:xfrm>
              <a:off x="1597117" y="3361303"/>
              <a:ext cx="111757" cy="23029"/>
            </a:xfrm>
            <a:custGeom>
              <a:avLst/>
              <a:gdLst/>
              <a:ahLst/>
              <a:cxnLst/>
              <a:rect l="l" t="t" r="r" b="b"/>
              <a:pathLst>
                <a:path w="4945" h="1019" extrusionOk="0">
                  <a:moveTo>
                    <a:pt x="534" y="1"/>
                  </a:moveTo>
                  <a:lnTo>
                    <a:pt x="292" y="49"/>
                  </a:lnTo>
                  <a:lnTo>
                    <a:pt x="146" y="146"/>
                  </a:lnTo>
                  <a:lnTo>
                    <a:pt x="49" y="340"/>
                  </a:lnTo>
                  <a:lnTo>
                    <a:pt x="1" y="534"/>
                  </a:lnTo>
                  <a:lnTo>
                    <a:pt x="49" y="728"/>
                  </a:lnTo>
                  <a:lnTo>
                    <a:pt x="146" y="873"/>
                  </a:lnTo>
                  <a:lnTo>
                    <a:pt x="292" y="970"/>
                  </a:lnTo>
                  <a:lnTo>
                    <a:pt x="534" y="1019"/>
                  </a:lnTo>
                  <a:lnTo>
                    <a:pt x="4460" y="1019"/>
                  </a:lnTo>
                  <a:lnTo>
                    <a:pt x="4654" y="970"/>
                  </a:lnTo>
                  <a:lnTo>
                    <a:pt x="4799" y="873"/>
                  </a:lnTo>
                  <a:lnTo>
                    <a:pt x="4944" y="728"/>
                  </a:lnTo>
                  <a:lnTo>
                    <a:pt x="4944" y="534"/>
                  </a:lnTo>
                  <a:lnTo>
                    <a:pt x="4944" y="340"/>
                  </a:lnTo>
                  <a:lnTo>
                    <a:pt x="4799" y="146"/>
                  </a:lnTo>
                  <a:lnTo>
                    <a:pt x="4654" y="49"/>
                  </a:lnTo>
                  <a:lnTo>
                    <a:pt x="4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8"/>
            <p:cNvSpPr/>
            <p:nvPr/>
          </p:nvSpPr>
          <p:spPr>
            <a:xfrm>
              <a:off x="1650792" y="3407316"/>
              <a:ext cx="58082" cy="23029"/>
            </a:xfrm>
            <a:custGeom>
              <a:avLst/>
              <a:gdLst/>
              <a:ahLst/>
              <a:cxnLst/>
              <a:rect l="l" t="t" r="r" b="b"/>
              <a:pathLst>
                <a:path w="2570" h="1019" extrusionOk="0">
                  <a:moveTo>
                    <a:pt x="534" y="0"/>
                  </a:moveTo>
                  <a:lnTo>
                    <a:pt x="340" y="49"/>
                  </a:lnTo>
                  <a:lnTo>
                    <a:pt x="146" y="146"/>
                  </a:lnTo>
                  <a:lnTo>
                    <a:pt x="49" y="291"/>
                  </a:lnTo>
                  <a:lnTo>
                    <a:pt x="1" y="533"/>
                  </a:lnTo>
                  <a:lnTo>
                    <a:pt x="49" y="727"/>
                  </a:lnTo>
                  <a:lnTo>
                    <a:pt x="146" y="873"/>
                  </a:lnTo>
                  <a:lnTo>
                    <a:pt x="340" y="970"/>
                  </a:lnTo>
                  <a:lnTo>
                    <a:pt x="534" y="1018"/>
                  </a:lnTo>
                  <a:lnTo>
                    <a:pt x="2085" y="1018"/>
                  </a:lnTo>
                  <a:lnTo>
                    <a:pt x="2279" y="970"/>
                  </a:lnTo>
                  <a:lnTo>
                    <a:pt x="2424" y="873"/>
                  </a:lnTo>
                  <a:lnTo>
                    <a:pt x="2569" y="727"/>
                  </a:lnTo>
                  <a:lnTo>
                    <a:pt x="2569" y="533"/>
                  </a:lnTo>
                  <a:lnTo>
                    <a:pt x="2569" y="291"/>
                  </a:lnTo>
                  <a:lnTo>
                    <a:pt x="2424" y="146"/>
                  </a:lnTo>
                  <a:lnTo>
                    <a:pt x="2279" y="49"/>
                  </a:lnTo>
                  <a:lnTo>
                    <a:pt x="20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8"/>
            <p:cNvSpPr/>
            <p:nvPr/>
          </p:nvSpPr>
          <p:spPr>
            <a:xfrm>
              <a:off x="1408723" y="3361303"/>
              <a:ext cx="112842" cy="23029"/>
            </a:xfrm>
            <a:custGeom>
              <a:avLst/>
              <a:gdLst/>
              <a:ahLst/>
              <a:cxnLst/>
              <a:rect l="l" t="t" r="r" b="b"/>
              <a:pathLst>
                <a:path w="4993" h="1019" extrusionOk="0">
                  <a:moveTo>
                    <a:pt x="534" y="1"/>
                  </a:moveTo>
                  <a:lnTo>
                    <a:pt x="340" y="49"/>
                  </a:lnTo>
                  <a:lnTo>
                    <a:pt x="195" y="146"/>
                  </a:lnTo>
                  <a:lnTo>
                    <a:pt x="49" y="340"/>
                  </a:lnTo>
                  <a:lnTo>
                    <a:pt x="1" y="534"/>
                  </a:lnTo>
                  <a:lnTo>
                    <a:pt x="49" y="728"/>
                  </a:lnTo>
                  <a:lnTo>
                    <a:pt x="195" y="873"/>
                  </a:lnTo>
                  <a:lnTo>
                    <a:pt x="340" y="970"/>
                  </a:lnTo>
                  <a:lnTo>
                    <a:pt x="534" y="1019"/>
                  </a:lnTo>
                  <a:lnTo>
                    <a:pt x="4460" y="1019"/>
                  </a:lnTo>
                  <a:lnTo>
                    <a:pt x="4654" y="970"/>
                  </a:lnTo>
                  <a:lnTo>
                    <a:pt x="4847" y="873"/>
                  </a:lnTo>
                  <a:lnTo>
                    <a:pt x="4944" y="728"/>
                  </a:lnTo>
                  <a:lnTo>
                    <a:pt x="4993" y="534"/>
                  </a:lnTo>
                  <a:lnTo>
                    <a:pt x="4944" y="340"/>
                  </a:lnTo>
                  <a:lnTo>
                    <a:pt x="4847" y="146"/>
                  </a:lnTo>
                  <a:lnTo>
                    <a:pt x="4654" y="49"/>
                  </a:lnTo>
                  <a:lnTo>
                    <a:pt x="4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8"/>
            <p:cNvSpPr/>
            <p:nvPr/>
          </p:nvSpPr>
          <p:spPr>
            <a:xfrm>
              <a:off x="1408723" y="3407316"/>
              <a:ext cx="59189" cy="23029"/>
            </a:xfrm>
            <a:custGeom>
              <a:avLst/>
              <a:gdLst/>
              <a:ahLst/>
              <a:cxnLst/>
              <a:rect l="l" t="t" r="r" b="b"/>
              <a:pathLst>
                <a:path w="2619" h="1019" extrusionOk="0">
                  <a:moveTo>
                    <a:pt x="534" y="0"/>
                  </a:moveTo>
                  <a:lnTo>
                    <a:pt x="340" y="49"/>
                  </a:lnTo>
                  <a:lnTo>
                    <a:pt x="195" y="146"/>
                  </a:lnTo>
                  <a:lnTo>
                    <a:pt x="49" y="291"/>
                  </a:lnTo>
                  <a:lnTo>
                    <a:pt x="1" y="533"/>
                  </a:lnTo>
                  <a:lnTo>
                    <a:pt x="49" y="727"/>
                  </a:lnTo>
                  <a:lnTo>
                    <a:pt x="195" y="873"/>
                  </a:lnTo>
                  <a:lnTo>
                    <a:pt x="340" y="970"/>
                  </a:lnTo>
                  <a:lnTo>
                    <a:pt x="534" y="1018"/>
                  </a:lnTo>
                  <a:lnTo>
                    <a:pt x="2085" y="1018"/>
                  </a:lnTo>
                  <a:lnTo>
                    <a:pt x="2279" y="970"/>
                  </a:lnTo>
                  <a:lnTo>
                    <a:pt x="2473" y="873"/>
                  </a:lnTo>
                  <a:lnTo>
                    <a:pt x="2570" y="727"/>
                  </a:lnTo>
                  <a:lnTo>
                    <a:pt x="2618" y="533"/>
                  </a:lnTo>
                  <a:lnTo>
                    <a:pt x="2570" y="291"/>
                  </a:lnTo>
                  <a:lnTo>
                    <a:pt x="2473" y="146"/>
                  </a:lnTo>
                  <a:lnTo>
                    <a:pt x="2279" y="49"/>
                  </a:lnTo>
                  <a:lnTo>
                    <a:pt x="20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8"/>
          <p:cNvGrpSpPr/>
          <p:nvPr/>
        </p:nvGrpSpPr>
        <p:grpSpPr>
          <a:xfrm>
            <a:off x="5128675" y="1684062"/>
            <a:ext cx="391048" cy="392133"/>
            <a:chOff x="3288275" y="3315312"/>
            <a:chExt cx="391048" cy="392133"/>
          </a:xfrm>
        </p:grpSpPr>
        <p:sp>
          <p:nvSpPr>
            <p:cNvPr id="910" name="Google Shape;910;p58"/>
            <p:cNvSpPr/>
            <p:nvPr/>
          </p:nvSpPr>
          <p:spPr>
            <a:xfrm>
              <a:off x="3391240" y="3419362"/>
              <a:ext cx="185139" cy="185117"/>
            </a:xfrm>
            <a:custGeom>
              <a:avLst/>
              <a:gdLst/>
              <a:ahLst/>
              <a:cxnLst/>
              <a:rect l="l" t="t" r="r" b="b"/>
              <a:pathLst>
                <a:path w="8192" h="8191" extrusionOk="0">
                  <a:moveTo>
                    <a:pt x="5186" y="1018"/>
                  </a:moveTo>
                  <a:lnTo>
                    <a:pt x="5283" y="1357"/>
                  </a:lnTo>
                  <a:lnTo>
                    <a:pt x="5477" y="1697"/>
                  </a:lnTo>
                  <a:lnTo>
                    <a:pt x="5671" y="1988"/>
                  </a:lnTo>
                  <a:lnTo>
                    <a:pt x="5913" y="2278"/>
                  </a:lnTo>
                  <a:lnTo>
                    <a:pt x="6156" y="2521"/>
                  </a:lnTo>
                  <a:lnTo>
                    <a:pt x="6495" y="2714"/>
                  </a:lnTo>
                  <a:lnTo>
                    <a:pt x="6834" y="2860"/>
                  </a:lnTo>
                  <a:lnTo>
                    <a:pt x="7173" y="2957"/>
                  </a:lnTo>
                  <a:lnTo>
                    <a:pt x="7173" y="5186"/>
                  </a:lnTo>
                  <a:lnTo>
                    <a:pt x="6834" y="5283"/>
                  </a:lnTo>
                  <a:lnTo>
                    <a:pt x="6495" y="5429"/>
                  </a:lnTo>
                  <a:lnTo>
                    <a:pt x="6156" y="5622"/>
                  </a:lnTo>
                  <a:lnTo>
                    <a:pt x="5913" y="5865"/>
                  </a:lnTo>
                  <a:lnTo>
                    <a:pt x="5671" y="6155"/>
                  </a:lnTo>
                  <a:lnTo>
                    <a:pt x="5477" y="6446"/>
                  </a:lnTo>
                  <a:lnTo>
                    <a:pt x="5283" y="6786"/>
                  </a:lnTo>
                  <a:lnTo>
                    <a:pt x="5186" y="7173"/>
                  </a:lnTo>
                  <a:lnTo>
                    <a:pt x="3006" y="7173"/>
                  </a:lnTo>
                  <a:lnTo>
                    <a:pt x="2860" y="6737"/>
                  </a:lnTo>
                  <a:lnTo>
                    <a:pt x="2666" y="6349"/>
                  </a:lnTo>
                  <a:lnTo>
                    <a:pt x="2424" y="6010"/>
                  </a:lnTo>
                  <a:lnTo>
                    <a:pt x="2133" y="5719"/>
                  </a:lnTo>
                  <a:lnTo>
                    <a:pt x="1891" y="5525"/>
                  </a:lnTo>
                  <a:lnTo>
                    <a:pt x="1600" y="5380"/>
                  </a:lnTo>
                  <a:lnTo>
                    <a:pt x="1309" y="5283"/>
                  </a:lnTo>
                  <a:lnTo>
                    <a:pt x="1018" y="5186"/>
                  </a:lnTo>
                  <a:lnTo>
                    <a:pt x="1018" y="2957"/>
                  </a:lnTo>
                  <a:lnTo>
                    <a:pt x="1358" y="2860"/>
                  </a:lnTo>
                  <a:lnTo>
                    <a:pt x="1697" y="2714"/>
                  </a:lnTo>
                  <a:lnTo>
                    <a:pt x="2036" y="2521"/>
                  </a:lnTo>
                  <a:lnTo>
                    <a:pt x="2327" y="2278"/>
                  </a:lnTo>
                  <a:lnTo>
                    <a:pt x="2521" y="1988"/>
                  </a:lnTo>
                  <a:lnTo>
                    <a:pt x="2763" y="1697"/>
                  </a:lnTo>
                  <a:lnTo>
                    <a:pt x="2909" y="1357"/>
                  </a:lnTo>
                  <a:lnTo>
                    <a:pt x="3006" y="1018"/>
                  </a:lnTo>
                  <a:close/>
                  <a:moveTo>
                    <a:pt x="2327" y="0"/>
                  </a:moveTo>
                  <a:lnTo>
                    <a:pt x="2182" y="146"/>
                  </a:lnTo>
                  <a:lnTo>
                    <a:pt x="2085" y="291"/>
                  </a:lnTo>
                  <a:lnTo>
                    <a:pt x="2036" y="485"/>
                  </a:lnTo>
                  <a:lnTo>
                    <a:pt x="1988" y="776"/>
                  </a:lnTo>
                  <a:lnTo>
                    <a:pt x="1891" y="1067"/>
                  </a:lnTo>
                  <a:lnTo>
                    <a:pt x="1794" y="1357"/>
                  </a:lnTo>
                  <a:lnTo>
                    <a:pt x="1600" y="1551"/>
                  </a:lnTo>
                  <a:lnTo>
                    <a:pt x="1358" y="1745"/>
                  </a:lnTo>
                  <a:lnTo>
                    <a:pt x="1115" y="1891"/>
                  </a:lnTo>
                  <a:lnTo>
                    <a:pt x="825" y="1988"/>
                  </a:lnTo>
                  <a:lnTo>
                    <a:pt x="485" y="2036"/>
                  </a:lnTo>
                  <a:lnTo>
                    <a:pt x="291" y="2036"/>
                  </a:lnTo>
                  <a:lnTo>
                    <a:pt x="146" y="2181"/>
                  </a:lnTo>
                  <a:lnTo>
                    <a:pt x="49" y="2327"/>
                  </a:lnTo>
                  <a:lnTo>
                    <a:pt x="1" y="2521"/>
                  </a:lnTo>
                  <a:lnTo>
                    <a:pt x="1" y="5622"/>
                  </a:lnTo>
                  <a:lnTo>
                    <a:pt x="49" y="5816"/>
                  </a:lnTo>
                  <a:lnTo>
                    <a:pt x="146" y="6010"/>
                  </a:lnTo>
                  <a:lnTo>
                    <a:pt x="291" y="6107"/>
                  </a:lnTo>
                  <a:lnTo>
                    <a:pt x="485" y="6155"/>
                  </a:lnTo>
                  <a:lnTo>
                    <a:pt x="776" y="6155"/>
                  </a:lnTo>
                  <a:lnTo>
                    <a:pt x="1018" y="6252"/>
                  </a:lnTo>
                  <a:lnTo>
                    <a:pt x="1261" y="6349"/>
                  </a:lnTo>
                  <a:lnTo>
                    <a:pt x="1503" y="6495"/>
                  </a:lnTo>
                  <a:lnTo>
                    <a:pt x="1697" y="6737"/>
                  </a:lnTo>
                  <a:lnTo>
                    <a:pt x="1891" y="7028"/>
                  </a:lnTo>
                  <a:lnTo>
                    <a:pt x="1988" y="7319"/>
                  </a:lnTo>
                  <a:lnTo>
                    <a:pt x="2036" y="7658"/>
                  </a:lnTo>
                  <a:lnTo>
                    <a:pt x="2085" y="7852"/>
                  </a:lnTo>
                  <a:lnTo>
                    <a:pt x="2182" y="8046"/>
                  </a:lnTo>
                  <a:lnTo>
                    <a:pt x="2327" y="8143"/>
                  </a:lnTo>
                  <a:lnTo>
                    <a:pt x="2521" y="8191"/>
                  </a:lnTo>
                  <a:lnTo>
                    <a:pt x="5671" y="8191"/>
                  </a:lnTo>
                  <a:lnTo>
                    <a:pt x="5865" y="8143"/>
                  </a:lnTo>
                  <a:lnTo>
                    <a:pt x="6010" y="8046"/>
                  </a:lnTo>
                  <a:lnTo>
                    <a:pt x="6107" y="7852"/>
                  </a:lnTo>
                  <a:lnTo>
                    <a:pt x="6156" y="7658"/>
                  </a:lnTo>
                  <a:lnTo>
                    <a:pt x="6204" y="7367"/>
                  </a:lnTo>
                  <a:lnTo>
                    <a:pt x="6301" y="7076"/>
                  </a:lnTo>
                  <a:lnTo>
                    <a:pt x="6447" y="6834"/>
                  </a:lnTo>
                  <a:lnTo>
                    <a:pt x="6592" y="6592"/>
                  </a:lnTo>
                  <a:lnTo>
                    <a:pt x="6834" y="6398"/>
                  </a:lnTo>
                  <a:lnTo>
                    <a:pt x="7077" y="6252"/>
                  </a:lnTo>
                  <a:lnTo>
                    <a:pt x="7367" y="6155"/>
                  </a:lnTo>
                  <a:lnTo>
                    <a:pt x="7707" y="6155"/>
                  </a:lnTo>
                  <a:lnTo>
                    <a:pt x="7900" y="6107"/>
                  </a:lnTo>
                  <a:lnTo>
                    <a:pt x="8046" y="6010"/>
                  </a:lnTo>
                  <a:lnTo>
                    <a:pt x="8143" y="5816"/>
                  </a:lnTo>
                  <a:lnTo>
                    <a:pt x="8191" y="5622"/>
                  </a:lnTo>
                  <a:lnTo>
                    <a:pt x="8191" y="2521"/>
                  </a:lnTo>
                  <a:lnTo>
                    <a:pt x="8143" y="2327"/>
                  </a:lnTo>
                  <a:lnTo>
                    <a:pt x="8046" y="2181"/>
                  </a:lnTo>
                  <a:lnTo>
                    <a:pt x="7900" y="2036"/>
                  </a:lnTo>
                  <a:lnTo>
                    <a:pt x="7707" y="2036"/>
                  </a:lnTo>
                  <a:lnTo>
                    <a:pt x="7367" y="1988"/>
                  </a:lnTo>
                  <a:lnTo>
                    <a:pt x="7077" y="1891"/>
                  </a:lnTo>
                  <a:lnTo>
                    <a:pt x="6834" y="1745"/>
                  </a:lnTo>
                  <a:lnTo>
                    <a:pt x="6592" y="1551"/>
                  </a:lnTo>
                  <a:lnTo>
                    <a:pt x="6447" y="1357"/>
                  </a:lnTo>
                  <a:lnTo>
                    <a:pt x="6301" y="1067"/>
                  </a:lnTo>
                  <a:lnTo>
                    <a:pt x="6204" y="776"/>
                  </a:lnTo>
                  <a:lnTo>
                    <a:pt x="6156" y="485"/>
                  </a:lnTo>
                  <a:lnTo>
                    <a:pt x="6107" y="291"/>
                  </a:lnTo>
                  <a:lnTo>
                    <a:pt x="6010" y="146"/>
                  </a:lnTo>
                  <a:lnTo>
                    <a:pt x="5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8"/>
            <p:cNvSpPr/>
            <p:nvPr/>
          </p:nvSpPr>
          <p:spPr>
            <a:xfrm>
              <a:off x="3288275" y="3315312"/>
              <a:ext cx="391048" cy="392133"/>
            </a:xfrm>
            <a:custGeom>
              <a:avLst/>
              <a:gdLst/>
              <a:ahLst/>
              <a:cxnLst/>
              <a:rect l="l" t="t" r="r" b="b"/>
              <a:pathLst>
                <a:path w="17303" h="17351" extrusionOk="0">
                  <a:moveTo>
                    <a:pt x="13765" y="3587"/>
                  </a:moveTo>
                  <a:lnTo>
                    <a:pt x="13765" y="13813"/>
                  </a:lnTo>
                  <a:lnTo>
                    <a:pt x="3539" y="13813"/>
                  </a:lnTo>
                  <a:lnTo>
                    <a:pt x="3539" y="3587"/>
                  </a:lnTo>
                  <a:close/>
                  <a:moveTo>
                    <a:pt x="3054" y="0"/>
                  </a:moveTo>
                  <a:lnTo>
                    <a:pt x="2812" y="49"/>
                  </a:lnTo>
                  <a:lnTo>
                    <a:pt x="2667" y="146"/>
                  </a:lnTo>
                  <a:lnTo>
                    <a:pt x="2570" y="340"/>
                  </a:lnTo>
                  <a:lnTo>
                    <a:pt x="2521" y="533"/>
                  </a:lnTo>
                  <a:lnTo>
                    <a:pt x="2570" y="727"/>
                  </a:lnTo>
                  <a:lnTo>
                    <a:pt x="2667" y="873"/>
                  </a:lnTo>
                  <a:lnTo>
                    <a:pt x="2812" y="970"/>
                  </a:lnTo>
                  <a:lnTo>
                    <a:pt x="3054" y="1018"/>
                  </a:lnTo>
                  <a:lnTo>
                    <a:pt x="4557" y="1018"/>
                  </a:lnTo>
                  <a:lnTo>
                    <a:pt x="4557" y="2569"/>
                  </a:lnTo>
                  <a:lnTo>
                    <a:pt x="2812" y="2569"/>
                  </a:lnTo>
                  <a:lnTo>
                    <a:pt x="2667" y="2714"/>
                  </a:lnTo>
                  <a:lnTo>
                    <a:pt x="2570" y="2860"/>
                  </a:lnTo>
                  <a:lnTo>
                    <a:pt x="2521" y="3054"/>
                  </a:lnTo>
                  <a:lnTo>
                    <a:pt x="2521" y="4604"/>
                  </a:lnTo>
                  <a:lnTo>
                    <a:pt x="1019" y="4604"/>
                  </a:lnTo>
                  <a:lnTo>
                    <a:pt x="1019" y="3054"/>
                  </a:lnTo>
                  <a:lnTo>
                    <a:pt x="970" y="2860"/>
                  </a:lnTo>
                  <a:lnTo>
                    <a:pt x="873" y="2714"/>
                  </a:lnTo>
                  <a:lnTo>
                    <a:pt x="679" y="2569"/>
                  </a:lnTo>
                  <a:lnTo>
                    <a:pt x="292" y="2569"/>
                  </a:lnTo>
                  <a:lnTo>
                    <a:pt x="146" y="2714"/>
                  </a:lnTo>
                  <a:lnTo>
                    <a:pt x="1" y="2860"/>
                  </a:lnTo>
                  <a:lnTo>
                    <a:pt x="1" y="3054"/>
                  </a:lnTo>
                  <a:lnTo>
                    <a:pt x="1" y="5089"/>
                  </a:lnTo>
                  <a:lnTo>
                    <a:pt x="1" y="5283"/>
                  </a:lnTo>
                  <a:lnTo>
                    <a:pt x="146" y="5428"/>
                  </a:lnTo>
                  <a:lnTo>
                    <a:pt x="292" y="5574"/>
                  </a:lnTo>
                  <a:lnTo>
                    <a:pt x="486" y="5622"/>
                  </a:lnTo>
                  <a:lnTo>
                    <a:pt x="2521" y="5622"/>
                  </a:lnTo>
                  <a:lnTo>
                    <a:pt x="2521" y="6979"/>
                  </a:lnTo>
                  <a:lnTo>
                    <a:pt x="486" y="6979"/>
                  </a:lnTo>
                  <a:lnTo>
                    <a:pt x="292" y="7028"/>
                  </a:lnTo>
                  <a:lnTo>
                    <a:pt x="146" y="7125"/>
                  </a:lnTo>
                  <a:lnTo>
                    <a:pt x="1" y="7270"/>
                  </a:lnTo>
                  <a:lnTo>
                    <a:pt x="1" y="7464"/>
                  </a:lnTo>
                  <a:lnTo>
                    <a:pt x="1" y="7706"/>
                  </a:lnTo>
                  <a:lnTo>
                    <a:pt x="146" y="7852"/>
                  </a:lnTo>
                  <a:lnTo>
                    <a:pt x="292" y="7949"/>
                  </a:lnTo>
                  <a:lnTo>
                    <a:pt x="486" y="7997"/>
                  </a:lnTo>
                  <a:lnTo>
                    <a:pt x="2521" y="7997"/>
                  </a:lnTo>
                  <a:lnTo>
                    <a:pt x="2521" y="9354"/>
                  </a:lnTo>
                  <a:lnTo>
                    <a:pt x="486" y="9354"/>
                  </a:lnTo>
                  <a:lnTo>
                    <a:pt x="292" y="9402"/>
                  </a:lnTo>
                  <a:lnTo>
                    <a:pt x="146" y="9499"/>
                  </a:lnTo>
                  <a:lnTo>
                    <a:pt x="1" y="9693"/>
                  </a:lnTo>
                  <a:lnTo>
                    <a:pt x="1" y="9887"/>
                  </a:lnTo>
                  <a:lnTo>
                    <a:pt x="1" y="10081"/>
                  </a:lnTo>
                  <a:lnTo>
                    <a:pt x="146" y="10226"/>
                  </a:lnTo>
                  <a:lnTo>
                    <a:pt x="292" y="10323"/>
                  </a:lnTo>
                  <a:lnTo>
                    <a:pt x="486" y="10372"/>
                  </a:lnTo>
                  <a:lnTo>
                    <a:pt x="2521" y="10372"/>
                  </a:lnTo>
                  <a:lnTo>
                    <a:pt x="2521" y="11777"/>
                  </a:lnTo>
                  <a:lnTo>
                    <a:pt x="486" y="11777"/>
                  </a:lnTo>
                  <a:lnTo>
                    <a:pt x="292" y="11826"/>
                  </a:lnTo>
                  <a:lnTo>
                    <a:pt x="146" y="11923"/>
                  </a:lnTo>
                  <a:lnTo>
                    <a:pt x="1" y="12068"/>
                  </a:lnTo>
                  <a:lnTo>
                    <a:pt x="1" y="12262"/>
                  </a:lnTo>
                  <a:lnTo>
                    <a:pt x="1" y="14297"/>
                  </a:lnTo>
                  <a:lnTo>
                    <a:pt x="1" y="14491"/>
                  </a:lnTo>
                  <a:lnTo>
                    <a:pt x="146" y="14685"/>
                  </a:lnTo>
                  <a:lnTo>
                    <a:pt x="292" y="14782"/>
                  </a:lnTo>
                  <a:lnTo>
                    <a:pt x="486" y="14831"/>
                  </a:lnTo>
                  <a:lnTo>
                    <a:pt x="679" y="14782"/>
                  </a:lnTo>
                  <a:lnTo>
                    <a:pt x="873" y="14685"/>
                  </a:lnTo>
                  <a:lnTo>
                    <a:pt x="970" y="14491"/>
                  </a:lnTo>
                  <a:lnTo>
                    <a:pt x="1019" y="14297"/>
                  </a:lnTo>
                  <a:lnTo>
                    <a:pt x="1019" y="12795"/>
                  </a:lnTo>
                  <a:lnTo>
                    <a:pt x="2521" y="12795"/>
                  </a:lnTo>
                  <a:lnTo>
                    <a:pt x="2521" y="14297"/>
                  </a:lnTo>
                  <a:lnTo>
                    <a:pt x="2570" y="14491"/>
                  </a:lnTo>
                  <a:lnTo>
                    <a:pt x="2667" y="14685"/>
                  </a:lnTo>
                  <a:lnTo>
                    <a:pt x="2812" y="14782"/>
                  </a:lnTo>
                  <a:lnTo>
                    <a:pt x="3054" y="14831"/>
                  </a:lnTo>
                  <a:lnTo>
                    <a:pt x="4557" y="14831"/>
                  </a:lnTo>
                  <a:lnTo>
                    <a:pt x="4557" y="16333"/>
                  </a:lnTo>
                  <a:lnTo>
                    <a:pt x="3054" y="16333"/>
                  </a:lnTo>
                  <a:lnTo>
                    <a:pt x="2812" y="16381"/>
                  </a:lnTo>
                  <a:lnTo>
                    <a:pt x="2667" y="16478"/>
                  </a:lnTo>
                  <a:lnTo>
                    <a:pt x="2570" y="16624"/>
                  </a:lnTo>
                  <a:lnTo>
                    <a:pt x="2521" y="16866"/>
                  </a:lnTo>
                  <a:lnTo>
                    <a:pt x="2570" y="17060"/>
                  </a:lnTo>
                  <a:lnTo>
                    <a:pt x="2667" y="17205"/>
                  </a:lnTo>
                  <a:lnTo>
                    <a:pt x="2812" y="17302"/>
                  </a:lnTo>
                  <a:lnTo>
                    <a:pt x="3054" y="17351"/>
                  </a:lnTo>
                  <a:lnTo>
                    <a:pt x="5041" y="17351"/>
                  </a:lnTo>
                  <a:lnTo>
                    <a:pt x="5284" y="17302"/>
                  </a:lnTo>
                  <a:lnTo>
                    <a:pt x="5429" y="17205"/>
                  </a:lnTo>
                  <a:lnTo>
                    <a:pt x="5526" y="17060"/>
                  </a:lnTo>
                  <a:lnTo>
                    <a:pt x="5574" y="16866"/>
                  </a:lnTo>
                  <a:lnTo>
                    <a:pt x="5574" y="14831"/>
                  </a:lnTo>
                  <a:lnTo>
                    <a:pt x="6931" y="14831"/>
                  </a:lnTo>
                  <a:lnTo>
                    <a:pt x="6931" y="16866"/>
                  </a:lnTo>
                  <a:lnTo>
                    <a:pt x="6980" y="17060"/>
                  </a:lnTo>
                  <a:lnTo>
                    <a:pt x="7077" y="17205"/>
                  </a:lnTo>
                  <a:lnTo>
                    <a:pt x="7271" y="17302"/>
                  </a:lnTo>
                  <a:lnTo>
                    <a:pt x="7465" y="17351"/>
                  </a:lnTo>
                  <a:lnTo>
                    <a:pt x="7658" y="17302"/>
                  </a:lnTo>
                  <a:lnTo>
                    <a:pt x="7804" y="17205"/>
                  </a:lnTo>
                  <a:lnTo>
                    <a:pt x="7949" y="17060"/>
                  </a:lnTo>
                  <a:lnTo>
                    <a:pt x="7949" y="16866"/>
                  </a:lnTo>
                  <a:lnTo>
                    <a:pt x="7949" y="14831"/>
                  </a:lnTo>
                  <a:lnTo>
                    <a:pt x="9355" y="14831"/>
                  </a:lnTo>
                  <a:lnTo>
                    <a:pt x="9355" y="16866"/>
                  </a:lnTo>
                  <a:lnTo>
                    <a:pt x="9403" y="17060"/>
                  </a:lnTo>
                  <a:lnTo>
                    <a:pt x="9500" y="17205"/>
                  </a:lnTo>
                  <a:lnTo>
                    <a:pt x="9645" y="17302"/>
                  </a:lnTo>
                  <a:lnTo>
                    <a:pt x="9839" y="17351"/>
                  </a:lnTo>
                  <a:lnTo>
                    <a:pt x="10033" y="17302"/>
                  </a:lnTo>
                  <a:lnTo>
                    <a:pt x="10227" y="17205"/>
                  </a:lnTo>
                  <a:lnTo>
                    <a:pt x="10324" y="17060"/>
                  </a:lnTo>
                  <a:lnTo>
                    <a:pt x="10372" y="16866"/>
                  </a:lnTo>
                  <a:lnTo>
                    <a:pt x="10372" y="14831"/>
                  </a:lnTo>
                  <a:lnTo>
                    <a:pt x="11729" y="14831"/>
                  </a:lnTo>
                  <a:lnTo>
                    <a:pt x="11729" y="16866"/>
                  </a:lnTo>
                  <a:lnTo>
                    <a:pt x="11778" y="17060"/>
                  </a:lnTo>
                  <a:lnTo>
                    <a:pt x="11875" y="17205"/>
                  </a:lnTo>
                  <a:lnTo>
                    <a:pt x="12069" y="17302"/>
                  </a:lnTo>
                  <a:lnTo>
                    <a:pt x="12263" y="17351"/>
                  </a:lnTo>
                  <a:lnTo>
                    <a:pt x="14298" y="17351"/>
                  </a:lnTo>
                  <a:lnTo>
                    <a:pt x="14492" y="17302"/>
                  </a:lnTo>
                  <a:lnTo>
                    <a:pt x="14637" y="17205"/>
                  </a:lnTo>
                  <a:lnTo>
                    <a:pt x="14734" y="17060"/>
                  </a:lnTo>
                  <a:lnTo>
                    <a:pt x="14783" y="16866"/>
                  </a:lnTo>
                  <a:lnTo>
                    <a:pt x="14734" y="16624"/>
                  </a:lnTo>
                  <a:lnTo>
                    <a:pt x="14637" y="16478"/>
                  </a:lnTo>
                  <a:lnTo>
                    <a:pt x="14492" y="16381"/>
                  </a:lnTo>
                  <a:lnTo>
                    <a:pt x="14298" y="16333"/>
                  </a:lnTo>
                  <a:lnTo>
                    <a:pt x="12747" y="16333"/>
                  </a:lnTo>
                  <a:lnTo>
                    <a:pt x="12747" y="14831"/>
                  </a:lnTo>
                  <a:lnTo>
                    <a:pt x="14298" y="14831"/>
                  </a:lnTo>
                  <a:lnTo>
                    <a:pt x="14492" y="14782"/>
                  </a:lnTo>
                  <a:lnTo>
                    <a:pt x="14637" y="14685"/>
                  </a:lnTo>
                  <a:lnTo>
                    <a:pt x="14734" y="14491"/>
                  </a:lnTo>
                  <a:lnTo>
                    <a:pt x="14783" y="14297"/>
                  </a:lnTo>
                  <a:lnTo>
                    <a:pt x="14783" y="12795"/>
                  </a:lnTo>
                  <a:lnTo>
                    <a:pt x="16285" y="12795"/>
                  </a:lnTo>
                  <a:lnTo>
                    <a:pt x="16285" y="14297"/>
                  </a:lnTo>
                  <a:lnTo>
                    <a:pt x="16334" y="14491"/>
                  </a:lnTo>
                  <a:lnTo>
                    <a:pt x="16479" y="14685"/>
                  </a:lnTo>
                  <a:lnTo>
                    <a:pt x="16624" y="14782"/>
                  </a:lnTo>
                  <a:lnTo>
                    <a:pt x="16818" y="14831"/>
                  </a:lnTo>
                  <a:lnTo>
                    <a:pt x="17012" y="14782"/>
                  </a:lnTo>
                  <a:lnTo>
                    <a:pt x="17158" y="14685"/>
                  </a:lnTo>
                  <a:lnTo>
                    <a:pt x="17303" y="14491"/>
                  </a:lnTo>
                  <a:lnTo>
                    <a:pt x="17303" y="14297"/>
                  </a:lnTo>
                  <a:lnTo>
                    <a:pt x="17303" y="12262"/>
                  </a:lnTo>
                  <a:lnTo>
                    <a:pt x="17303" y="12068"/>
                  </a:lnTo>
                  <a:lnTo>
                    <a:pt x="17158" y="11923"/>
                  </a:lnTo>
                  <a:lnTo>
                    <a:pt x="17012" y="11826"/>
                  </a:lnTo>
                  <a:lnTo>
                    <a:pt x="16818" y="11777"/>
                  </a:lnTo>
                  <a:lnTo>
                    <a:pt x="14783" y="11777"/>
                  </a:lnTo>
                  <a:lnTo>
                    <a:pt x="14783" y="10372"/>
                  </a:lnTo>
                  <a:lnTo>
                    <a:pt x="16818" y="10372"/>
                  </a:lnTo>
                  <a:lnTo>
                    <a:pt x="17012" y="10323"/>
                  </a:lnTo>
                  <a:lnTo>
                    <a:pt x="17158" y="10226"/>
                  </a:lnTo>
                  <a:lnTo>
                    <a:pt x="17303" y="10081"/>
                  </a:lnTo>
                  <a:lnTo>
                    <a:pt x="17303" y="9887"/>
                  </a:lnTo>
                  <a:lnTo>
                    <a:pt x="17303" y="9693"/>
                  </a:lnTo>
                  <a:lnTo>
                    <a:pt x="17158" y="9499"/>
                  </a:lnTo>
                  <a:lnTo>
                    <a:pt x="17012" y="9402"/>
                  </a:lnTo>
                  <a:lnTo>
                    <a:pt x="16818" y="9354"/>
                  </a:lnTo>
                  <a:lnTo>
                    <a:pt x="14783" y="9354"/>
                  </a:lnTo>
                  <a:lnTo>
                    <a:pt x="14783" y="7997"/>
                  </a:lnTo>
                  <a:lnTo>
                    <a:pt x="16818" y="7997"/>
                  </a:lnTo>
                  <a:lnTo>
                    <a:pt x="17012" y="7949"/>
                  </a:lnTo>
                  <a:lnTo>
                    <a:pt x="17158" y="7852"/>
                  </a:lnTo>
                  <a:lnTo>
                    <a:pt x="17303" y="7706"/>
                  </a:lnTo>
                  <a:lnTo>
                    <a:pt x="17303" y="7464"/>
                  </a:lnTo>
                  <a:lnTo>
                    <a:pt x="17303" y="7270"/>
                  </a:lnTo>
                  <a:lnTo>
                    <a:pt x="17158" y="7125"/>
                  </a:lnTo>
                  <a:lnTo>
                    <a:pt x="17012" y="7028"/>
                  </a:lnTo>
                  <a:lnTo>
                    <a:pt x="16818" y="6979"/>
                  </a:lnTo>
                  <a:lnTo>
                    <a:pt x="14783" y="6979"/>
                  </a:lnTo>
                  <a:lnTo>
                    <a:pt x="14783" y="5622"/>
                  </a:lnTo>
                  <a:lnTo>
                    <a:pt x="16818" y="5622"/>
                  </a:lnTo>
                  <a:lnTo>
                    <a:pt x="17012" y="5574"/>
                  </a:lnTo>
                  <a:lnTo>
                    <a:pt x="17158" y="5428"/>
                  </a:lnTo>
                  <a:lnTo>
                    <a:pt x="17303" y="5283"/>
                  </a:lnTo>
                  <a:lnTo>
                    <a:pt x="17303" y="5089"/>
                  </a:lnTo>
                  <a:lnTo>
                    <a:pt x="17303" y="3054"/>
                  </a:lnTo>
                  <a:lnTo>
                    <a:pt x="17303" y="2860"/>
                  </a:lnTo>
                  <a:lnTo>
                    <a:pt x="17158" y="2714"/>
                  </a:lnTo>
                  <a:lnTo>
                    <a:pt x="17012" y="2569"/>
                  </a:lnTo>
                  <a:lnTo>
                    <a:pt x="16624" y="2569"/>
                  </a:lnTo>
                  <a:lnTo>
                    <a:pt x="16479" y="2714"/>
                  </a:lnTo>
                  <a:lnTo>
                    <a:pt x="16334" y="2860"/>
                  </a:lnTo>
                  <a:lnTo>
                    <a:pt x="16285" y="3054"/>
                  </a:lnTo>
                  <a:lnTo>
                    <a:pt x="16285" y="4604"/>
                  </a:lnTo>
                  <a:lnTo>
                    <a:pt x="14783" y="4604"/>
                  </a:lnTo>
                  <a:lnTo>
                    <a:pt x="14783" y="3054"/>
                  </a:lnTo>
                  <a:lnTo>
                    <a:pt x="14734" y="2860"/>
                  </a:lnTo>
                  <a:lnTo>
                    <a:pt x="14637" y="2714"/>
                  </a:lnTo>
                  <a:lnTo>
                    <a:pt x="14492" y="2569"/>
                  </a:lnTo>
                  <a:lnTo>
                    <a:pt x="12747" y="2569"/>
                  </a:lnTo>
                  <a:lnTo>
                    <a:pt x="12747" y="1018"/>
                  </a:lnTo>
                  <a:lnTo>
                    <a:pt x="14298" y="1018"/>
                  </a:lnTo>
                  <a:lnTo>
                    <a:pt x="14492" y="970"/>
                  </a:lnTo>
                  <a:lnTo>
                    <a:pt x="14637" y="873"/>
                  </a:lnTo>
                  <a:lnTo>
                    <a:pt x="14734" y="727"/>
                  </a:lnTo>
                  <a:lnTo>
                    <a:pt x="14783" y="533"/>
                  </a:lnTo>
                  <a:lnTo>
                    <a:pt x="14734" y="340"/>
                  </a:lnTo>
                  <a:lnTo>
                    <a:pt x="14637" y="146"/>
                  </a:lnTo>
                  <a:lnTo>
                    <a:pt x="14492" y="49"/>
                  </a:lnTo>
                  <a:lnTo>
                    <a:pt x="14298" y="0"/>
                  </a:lnTo>
                  <a:lnTo>
                    <a:pt x="12263" y="0"/>
                  </a:lnTo>
                  <a:lnTo>
                    <a:pt x="12069" y="49"/>
                  </a:lnTo>
                  <a:lnTo>
                    <a:pt x="11875" y="146"/>
                  </a:lnTo>
                  <a:lnTo>
                    <a:pt x="11778" y="340"/>
                  </a:lnTo>
                  <a:lnTo>
                    <a:pt x="11729" y="533"/>
                  </a:lnTo>
                  <a:lnTo>
                    <a:pt x="11729" y="2569"/>
                  </a:lnTo>
                  <a:lnTo>
                    <a:pt x="10372" y="2569"/>
                  </a:lnTo>
                  <a:lnTo>
                    <a:pt x="10372" y="533"/>
                  </a:lnTo>
                  <a:lnTo>
                    <a:pt x="10324" y="340"/>
                  </a:lnTo>
                  <a:lnTo>
                    <a:pt x="10227" y="146"/>
                  </a:lnTo>
                  <a:lnTo>
                    <a:pt x="10033" y="49"/>
                  </a:lnTo>
                  <a:lnTo>
                    <a:pt x="9839" y="0"/>
                  </a:lnTo>
                  <a:lnTo>
                    <a:pt x="9645" y="49"/>
                  </a:lnTo>
                  <a:lnTo>
                    <a:pt x="9500" y="146"/>
                  </a:lnTo>
                  <a:lnTo>
                    <a:pt x="9403" y="340"/>
                  </a:lnTo>
                  <a:lnTo>
                    <a:pt x="9355" y="533"/>
                  </a:lnTo>
                  <a:lnTo>
                    <a:pt x="9355" y="2569"/>
                  </a:lnTo>
                  <a:lnTo>
                    <a:pt x="7949" y="2569"/>
                  </a:lnTo>
                  <a:lnTo>
                    <a:pt x="7949" y="533"/>
                  </a:lnTo>
                  <a:lnTo>
                    <a:pt x="7949" y="340"/>
                  </a:lnTo>
                  <a:lnTo>
                    <a:pt x="7804" y="146"/>
                  </a:lnTo>
                  <a:lnTo>
                    <a:pt x="7658" y="49"/>
                  </a:lnTo>
                  <a:lnTo>
                    <a:pt x="7465" y="0"/>
                  </a:lnTo>
                  <a:lnTo>
                    <a:pt x="7271" y="49"/>
                  </a:lnTo>
                  <a:lnTo>
                    <a:pt x="7077" y="146"/>
                  </a:lnTo>
                  <a:lnTo>
                    <a:pt x="6980" y="340"/>
                  </a:lnTo>
                  <a:lnTo>
                    <a:pt x="6931" y="533"/>
                  </a:lnTo>
                  <a:lnTo>
                    <a:pt x="6931" y="2569"/>
                  </a:lnTo>
                  <a:lnTo>
                    <a:pt x="5574" y="2569"/>
                  </a:lnTo>
                  <a:lnTo>
                    <a:pt x="5574" y="533"/>
                  </a:lnTo>
                  <a:lnTo>
                    <a:pt x="5526" y="340"/>
                  </a:lnTo>
                  <a:lnTo>
                    <a:pt x="5429" y="146"/>
                  </a:lnTo>
                  <a:lnTo>
                    <a:pt x="5284" y="49"/>
                  </a:lnTo>
                  <a:lnTo>
                    <a:pt x="5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8"/>
            <p:cNvSpPr/>
            <p:nvPr/>
          </p:nvSpPr>
          <p:spPr>
            <a:xfrm>
              <a:off x="3391240" y="3419362"/>
              <a:ext cx="23029" cy="23029"/>
            </a:xfrm>
            <a:custGeom>
              <a:avLst/>
              <a:gdLst/>
              <a:ahLst/>
              <a:cxnLst/>
              <a:rect l="l" t="t" r="r" b="b"/>
              <a:pathLst>
                <a:path w="1019" h="1019" extrusionOk="0">
                  <a:moveTo>
                    <a:pt x="291" y="0"/>
                  </a:moveTo>
                  <a:lnTo>
                    <a:pt x="146" y="146"/>
                  </a:lnTo>
                  <a:lnTo>
                    <a:pt x="49" y="291"/>
                  </a:lnTo>
                  <a:lnTo>
                    <a:pt x="1" y="485"/>
                  </a:lnTo>
                  <a:lnTo>
                    <a:pt x="49" y="679"/>
                  </a:lnTo>
                  <a:lnTo>
                    <a:pt x="146" y="824"/>
                  </a:lnTo>
                  <a:lnTo>
                    <a:pt x="291" y="970"/>
                  </a:lnTo>
                  <a:lnTo>
                    <a:pt x="485" y="1018"/>
                  </a:lnTo>
                  <a:lnTo>
                    <a:pt x="728" y="970"/>
                  </a:lnTo>
                  <a:lnTo>
                    <a:pt x="873" y="824"/>
                  </a:lnTo>
                  <a:lnTo>
                    <a:pt x="970" y="679"/>
                  </a:lnTo>
                  <a:lnTo>
                    <a:pt x="1018" y="485"/>
                  </a:lnTo>
                  <a:lnTo>
                    <a:pt x="970" y="291"/>
                  </a:lnTo>
                  <a:lnTo>
                    <a:pt x="873" y="146"/>
                  </a:lnTo>
                  <a:lnTo>
                    <a:pt x="7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8"/>
            <p:cNvSpPr/>
            <p:nvPr/>
          </p:nvSpPr>
          <p:spPr>
            <a:xfrm>
              <a:off x="3553350" y="3419362"/>
              <a:ext cx="23029" cy="23029"/>
            </a:xfrm>
            <a:custGeom>
              <a:avLst/>
              <a:gdLst/>
              <a:ahLst/>
              <a:cxnLst/>
              <a:rect l="l" t="t" r="r" b="b"/>
              <a:pathLst>
                <a:path w="1019" h="1019" extrusionOk="0">
                  <a:moveTo>
                    <a:pt x="340" y="0"/>
                  </a:moveTo>
                  <a:lnTo>
                    <a:pt x="146" y="146"/>
                  </a:lnTo>
                  <a:lnTo>
                    <a:pt x="49" y="291"/>
                  </a:lnTo>
                  <a:lnTo>
                    <a:pt x="0" y="485"/>
                  </a:lnTo>
                  <a:lnTo>
                    <a:pt x="49" y="679"/>
                  </a:lnTo>
                  <a:lnTo>
                    <a:pt x="146" y="824"/>
                  </a:lnTo>
                  <a:lnTo>
                    <a:pt x="340" y="970"/>
                  </a:lnTo>
                  <a:lnTo>
                    <a:pt x="534" y="1018"/>
                  </a:lnTo>
                  <a:lnTo>
                    <a:pt x="727" y="970"/>
                  </a:lnTo>
                  <a:lnTo>
                    <a:pt x="873" y="824"/>
                  </a:lnTo>
                  <a:lnTo>
                    <a:pt x="970" y="679"/>
                  </a:lnTo>
                  <a:lnTo>
                    <a:pt x="1018" y="485"/>
                  </a:lnTo>
                  <a:lnTo>
                    <a:pt x="970" y="291"/>
                  </a:lnTo>
                  <a:lnTo>
                    <a:pt x="873" y="146"/>
                  </a:lnTo>
                  <a:lnTo>
                    <a:pt x="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8"/>
            <p:cNvSpPr/>
            <p:nvPr/>
          </p:nvSpPr>
          <p:spPr>
            <a:xfrm>
              <a:off x="3391240" y="3581472"/>
              <a:ext cx="23029" cy="23007"/>
            </a:xfrm>
            <a:custGeom>
              <a:avLst/>
              <a:gdLst/>
              <a:ahLst/>
              <a:cxnLst/>
              <a:rect l="l" t="t" r="r" b="b"/>
              <a:pathLst>
                <a:path w="1019" h="1018" extrusionOk="0">
                  <a:moveTo>
                    <a:pt x="485" y="0"/>
                  </a:moveTo>
                  <a:lnTo>
                    <a:pt x="291" y="49"/>
                  </a:lnTo>
                  <a:lnTo>
                    <a:pt x="146" y="146"/>
                  </a:lnTo>
                  <a:lnTo>
                    <a:pt x="49" y="291"/>
                  </a:lnTo>
                  <a:lnTo>
                    <a:pt x="1" y="485"/>
                  </a:lnTo>
                  <a:lnTo>
                    <a:pt x="49" y="679"/>
                  </a:lnTo>
                  <a:lnTo>
                    <a:pt x="146" y="873"/>
                  </a:lnTo>
                  <a:lnTo>
                    <a:pt x="291" y="970"/>
                  </a:lnTo>
                  <a:lnTo>
                    <a:pt x="485" y="1018"/>
                  </a:lnTo>
                  <a:lnTo>
                    <a:pt x="728" y="970"/>
                  </a:lnTo>
                  <a:lnTo>
                    <a:pt x="873" y="873"/>
                  </a:lnTo>
                  <a:lnTo>
                    <a:pt x="970" y="679"/>
                  </a:lnTo>
                  <a:lnTo>
                    <a:pt x="1018" y="485"/>
                  </a:lnTo>
                  <a:lnTo>
                    <a:pt x="970" y="291"/>
                  </a:lnTo>
                  <a:lnTo>
                    <a:pt x="873" y="146"/>
                  </a:lnTo>
                  <a:lnTo>
                    <a:pt x="728"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8"/>
            <p:cNvSpPr/>
            <p:nvPr/>
          </p:nvSpPr>
          <p:spPr>
            <a:xfrm>
              <a:off x="3553350" y="3581472"/>
              <a:ext cx="23029" cy="23007"/>
            </a:xfrm>
            <a:custGeom>
              <a:avLst/>
              <a:gdLst/>
              <a:ahLst/>
              <a:cxnLst/>
              <a:rect l="l" t="t" r="r" b="b"/>
              <a:pathLst>
                <a:path w="1019" h="1018" extrusionOk="0">
                  <a:moveTo>
                    <a:pt x="534" y="0"/>
                  </a:moveTo>
                  <a:lnTo>
                    <a:pt x="340" y="49"/>
                  </a:lnTo>
                  <a:lnTo>
                    <a:pt x="146" y="146"/>
                  </a:lnTo>
                  <a:lnTo>
                    <a:pt x="49" y="291"/>
                  </a:lnTo>
                  <a:lnTo>
                    <a:pt x="0" y="485"/>
                  </a:lnTo>
                  <a:lnTo>
                    <a:pt x="49" y="679"/>
                  </a:lnTo>
                  <a:lnTo>
                    <a:pt x="146" y="873"/>
                  </a:lnTo>
                  <a:lnTo>
                    <a:pt x="340" y="970"/>
                  </a:lnTo>
                  <a:lnTo>
                    <a:pt x="534" y="1018"/>
                  </a:lnTo>
                  <a:lnTo>
                    <a:pt x="727" y="970"/>
                  </a:lnTo>
                  <a:lnTo>
                    <a:pt x="873" y="873"/>
                  </a:lnTo>
                  <a:lnTo>
                    <a:pt x="970" y="679"/>
                  </a:lnTo>
                  <a:lnTo>
                    <a:pt x="1018" y="485"/>
                  </a:lnTo>
                  <a:lnTo>
                    <a:pt x="970" y="291"/>
                  </a:lnTo>
                  <a:lnTo>
                    <a:pt x="873" y="146"/>
                  </a:lnTo>
                  <a:lnTo>
                    <a:pt x="727"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16" name="Google Shape;916;p58"/>
          <p:cNvCxnSpPr>
            <a:stCxn id="875" idx="6"/>
            <a:endCxn id="884" idx="2"/>
          </p:cNvCxnSpPr>
          <p:nvPr/>
        </p:nvCxnSpPr>
        <p:spPr>
          <a:xfrm>
            <a:off x="4190950" y="1880113"/>
            <a:ext cx="751200" cy="0"/>
          </a:xfrm>
          <a:prstGeom prst="straightConnector1">
            <a:avLst/>
          </a:prstGeom>
          <a:noFill/>
          <a:ln w="9525" cap="flat" cmpd="sng">
            <a:solidFill>
              <a:schemeClr val="dk1"/>
            </a:solidFill>
            <a:prstDash val="solid"/>
            <a:round/>
            <a:headEnd type="none" w="med" len="med"/>
            <a:tailEnd type="none" w="med" len="med"/>
          </a:ln>
        </p:spPr>
      </p:cxnSp>
      <p:cxnSp>
        <p:nvCxnSpPr>
          <p:cNvPr id="917" name="Google Shape;917;p58"/>
          <p:cNvCxnSpPr>
            <a:stCxn id="884" idx="4"/>
            <a:endCxn id="885" idx="0"/>
          </p:cNvCxnSpPr>
          <p:nvPr/>
        </p:nvCxnSpPr>
        <p:spPr>
          <a:xfrm>
            <a:off x="5324225" y="2262163"/>
            <a:ext cx="0" cy="750300"/>
          </a:xfrm>
          <a:prstGeom prst="straightConnector1">
            <a:avLst/>
          </a:prstGeom>
          <a:noFill/>
          <a:ln w="9525" cap="flat" cmpd="sng">
            <a:solidFill>
              <a:schemeClr val="dk1"/>
            </a:solidFill>
            <a:prstDash val="solid"/>
            <a:round/>
            <a:headEnd type="none" w="med" len="med"/>
            <a:tailEnd type="none" w="med" len="med"/>
          </a:ln>
        </p:spPr>
      </p:cxnSp>
      <p:cxnSp>
        <p:nvCxnSpPr>
          <p:cNvPr id="918" name="Google Shape;918;p58"/>
          <p:cNvCxnSpPr>
            <a:stCxn id="885" idx="2"/>
            <a:endCxn id="886" idx="6"/>
          </p:cNvCxnSpPr>
          <p:nvPr/>
        </p:nvCxnSpPr>
        <p:spPr>
          <a:xfrm rot="10800000">
            <a:off x="4190950" y="3394588"/>
            <a:ext cx="751200" cy="0"/>
          </a:xfrm>
          <a:prstGeom prst="straightConnector1">
            <a:avLst/>
          </a:prstGeom>
          <a:noFill/>
          <a:ln w="9525" cap="flat" cmpd="sng">
            <a:solidFill>
              <a:schemeClr val="dk1"/>
            </a:solidFill>
            <a:prstDash val="solid"/>
            <a:round/>
            <a:headEnd type="none" w="med" len="med"/>
            <a:tailEnd type="none" w="med" len="med"/>
          </a:ln>
        </p:spPr>
      </p:cxnSp>
      <p:cxnSp>
        <p:nvCxnSpPr>
          <p:cNvPr id="919" name="Google Shape;919;p58"/>
          <p:cNvCxnSpPr>
            <a:stCxn id="875" idx="4"/>
            <a:endCxn id="886" idx="0"/>
          </p:cNvCxnSpPr>
          <p:nvPr/>
        </p:nvCxnSpPr>
        <p:spPr>
          <a:xfrm>
            <a:off x="3808900" y="2262163"/>
            <a:ext cx="0" cy="750300"/>
          </a:xfrm>
          <a:prstGeom prst="straightConnector1">
            <a:avLst/>
          </a:prstGeom>
          <a:noFill/>
          <a:ln w="9525" cap="flat" cmpd="sng">
            <a:solidFill>
              <a:schemeClr val="dk1"/>
            </a:solidFill>
            <a:prstDash val="solid"/>
            <a:round/>
            <a:headEnd type="none" w="med" len="med"/>
            <a:tailEnd type="none" w="med" len="med"/>
          </a:ln>
        </p:spPr>
      </p:cxnSp>
      <p:cxnSp>
        <p:nvCxnSpPr>
          <p:cNvPr id="920" name="Google Shape;920;p58"/>
          <p:cNvCxnSpPr>
            <a:stCxn id="875" idx="2"/>
            <a:endCxn id="880" idx="3"/>
          </p:cNvCxnSpPr>
          <p:nvPr/>
        </p:nvCxnSpPr>
        <p:spPr>
          <a:xfrm rot="10800000">
            <a:off x="2735350" y="1629313"/>
            <a:ext cx="691500" cy="250800"/>
          </a:xfrm>
          <a:prstGeom prst="bentConnector3">
            <a:avLst>
              <a:gd name="adj1" fmla="val 49991"/>
            </a:avLst>
          </a:prstGeom>
          <a:noFill/>
          <a:ln w="9525" cap="flat" cmpd="sng">
            <a:solidFill>
              <a:schemeClr val="dk1"/>
            </a:solidFill>
            <a:prstDash val="solid"/>
            <a:round/>
            <a:headEnd type="none" w="med" len="med"/>
            <a:tailEnd type="triangle" w="med" len="med"/>
          </a:ln>
        </p:spPr>
      </p:cxnSp>
      <p:cxnSp>
        <p:nvCxnSpPr>
          <p:cNvPr id="921" name="Google Shape;921;p58"/>
          <p:cNvCxnSpPr>
            <a:stCxn id="884" idx="6"/>
            <a:endCxn id="883" idx="1"/>
          </p:cNvCxnSpPr>
          <p:nvPr/>
        </p:nvCxnSpPr>
        <p:spPr>
          <a:xfrm rot="10800000" flipH="1">
            <a:off x="5706275" y="1629313"/>
            <a:ext cx="702300" cy="250800"/>
          </a:xfrm>
          <a:prstGeom prst="bentConnector3">
            <a:avLst>
              <a:gd name="adj1" fmla="val 50003"/>
            </a:avLst>
          </a:prstGeom>
          <a:noFill/>
          <a:ln w="9525" cap="flat" cmpd="sng">
            <a:solidFill>
              <a:schemeClr val="dk1"/>
            </a:solidFill>
            <a:prstDash val="solid"/>
            <a:round/>
            <a:headEnd type="none" w="med" len="med"/>
            <a:tailEnd type="triangle" w="med" len="med"/>
          </a:ln>
        </p:spPr>
      </p:cxnSp>
      <p:cxnSp>
        <p:nvCxnSpPr>
          <p:cNvPr id="922" name="Google Shape;922;p58"/>
          <p:cNvCxnSpPr>
            <a:stCxn id="886" idx="2"/>
            <a:endCxn id="882" idx="3"/>
          </p:cNvCxnSpPr>
          <p:nvPr/>
        </p:nvCxnSpPr>
        <p:spPr>
          <a:xfrm flipH="1">
            <a:off x="2735350" y="3394588"/>
            <a:ext cx="691500" cy="255000"/>
          </a:xfrm>
          <a:prstGeom prst="bentConnector3">
            <a:avLst>
              <a:gd name="adj1" fmla="val 49990"/>
            </a:avLst>
          </a:prstGeom>
          <a:noFill/>
          <a:ln w="9525" cap="flat" cmpd="sng">
            <a:solidFill>
              <a:schemeClr val="dk1"/>
            </a:solidFill>
            <a:prstDash val="solid"/>
            <a:round/>
            <a:headEnd type="none" w="med" len="med"/>
            <a:tailEnd type="triangle" w="med" len="med"/>
          </a:ln>
        </p:spPr>
      </p:cxnSp>
      <p:cxnSp>
        <p:nvCxnSpPr>
          <p:cNvPr id="923" name="Google Shape;923;p58"/>
          <p:cNvCxnSpPr>
            <a:stCxn id="885" idx="6"/>
            <a:endCxn id="881" idx="1"/>
          </p:cNvCxnSpPr>
          <p:nvPr/>
        </p:nvCxnSpPr>
        <p:spPr>
          <a:xfrm>
            <a:off x="5706250" y="3394588"/>
            <a:ext cx="702300" cy="255000"/>
          </a:xfrm>
          <a:prstGeom prst="bentConnector3">
            <a:avLst>
              <a:gd name="adj1" fmla="val 50004"/>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382" name="Google Shape;382;p38"/>
          <p:cNvSpPr txBox="1">
            <a:spLocks noGrp="1"/>
          </p:cNvSpPr>
          <p:nvPr>
            <p:ph type="subTitle" idx="3"/>
          </p:nvPr>
        </p:nvSpPr>
        <p:spPr>
          <a:xfrm>
            <a:off x="720000" y="3911675"/>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sz="1600">
              <a:solidFill>
                <a:srgbClr val="666666"/>
              </a:solidFill>
            </a:endParaRPr>
          </a:p>
        </p:txBody>
      </p:sp>
      <p:sp>
        <p:nvSpPr>
          <p:cNvPr id="383" name="Google Shape;383;p38"/>
          <p:cNvSpPr txBox="1">
            <a:spLocks noGrp="1"/>
          </p:cNvSpPr>
          <p:nvPr>
            <p:ph type="subTitle" idx="1"/>
          </p:nvPr>
        </p:nvSpPr>
        <p:spPr>
          <a:xfrm>
            <a:off x="720000" y="2178493"/>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Objectives and key performance indexes</a:t>
            </a:r>
            <a:endParaRPr dirty="0"/>
          </a:p>
        </p:txBody>
      </p:sp>
      <p:sp>
        <p:nvSpPr>
          <p:cNvPr id="384" name="Google Shape;384;p38"/>
          <p:cNvSpPr txBox="1">
            <a:spLocks noGrp="1"/>
          </p:cNvSpPr>
          <p:nvPr>
            <p:ph type="subTitle" idx="2"/>
          </p:nvPr>
        </p:nvSpPr>
        <p:spPr>
          <a:xfrm>
            <a:off x="3419271" y="2178493"/>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385" name="Google Shape;385;p38"/>
          <p:cNvSpPr txBox="1">
            <a:spLocks noGrp="1"/>
          </p:cNvSpPr>
          <p:nvPr>
            <p:ph type="subTitle" idx="4"/>
          </p:nvPr>
        </p:nvSpPr>
        <p:spPr>
          <a:xfrm>
            <a:off x="3419271" y="3911675"/>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386" name="Google Shape;386;p38"/>
          <p:cNvSpPr txBox="1">
            <a:spLocks noGrp="1"/>
          </p:cNvSpPr>
          <p:nvPr>
            <p:ph type="subTitle" idx="5"/>
          </p:nvPr>
        </p:nvSpPr>
        <p:spPr>
          <a:xfrm>
            <a:off x="6118549" y="2178493"/>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387" name="Google Shape;387;p38"/>
          <p:cNvSpPr txBox="1">
            <a:spLocks noGrp="1"/>
          </p:cNvSpPr>
          <p:nvPr>
            <p:ph type="subTitle" idx="6"/>
          </p:nvPr>
        </p:nvSpPr>
        <p:spPr>
          <a:xfrm>
            <a:off x="6118549" y="3911675"/>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388" name="Google Shape;388;p38"/>
          <p:cNvSpPr txBox="1">
            <a:spLocks noGrp="1"/>
          </p:cNvSpPr>
          <p:nvPr>
            <p:ph type="title" idx="7"/>
          </p:nvPr>
        </p:nvSpPr>
        <p:spPr>
          <a:xfrm>
            <a:off x="1505400" y="1206926"/>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389" name="Google Shape;389;p38"/>
          <p:cNvSpPr txBox="1">
            <a:spLocks noGrp="1"/>
          </p:cNvSpPr>
          <p:nvPr>
            <p:ph type="title" idx="8"/>
          </p:nvPr>
        </p:nvSpPr>
        <p:spPr>
          <a:xfrm>
            <a:off x="1505400" y="2939527"/>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3.1</a:t>
            </a:r>
            <a:endParaRPr dirty="0"/>
          </a:p>
        </p:txBody>
      </p:sp>
      <p:sp>
        <p:nvSpPr>
          <p:cNvPr id="390" name="Google Shape;390;p38"/>
          <p:cNvSpPr txBox="1">
            <a:spLocks noGrp="1"/>
          </p:cNvSpPr>
          <p:nvPr>
            <p:ph type="title" idx="9"/>
          </p:nvPr>
        </p:nvSpPr>
        <p:spPr>
          <a:xfrm>
            <a:off x="4204671" y="1206926"/>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391" name="Google Shape;391;p38"/>
          <p:cNvSpPr txBox="1">
            <a:spLocks noGrp="1"/>
          </p:cNvSpPr>
          <p:nvPr>
            <p:ph type="title" idx="13"/>
          </p:nvPr>
        </p:nvSpPr>
        <p:spPr>
          <a:xfrm>
            <a:off x="4204671" y="2939527"/>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sp>
        <p:nvSpPr>
          <p:cNvPr id="392" name="Google Shape;392;p38"/>
          <p:cNvSpPr txBox="1">
            <a:spLocks noGrp="1"/>
          </p:cNvSpPr>
          <p:nvPr>
            <p:ph type="title" idx="14"/>
          </p:nvPr>
        </p:nvSpPr>
        <p:spPr>
          <a:xfrm>
            <a:off x="6903950" y="1206926"/>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393" name="Google Shape;393;p38"/>
          <p:cNvSpPr txBox="1">
            <a:spLocks noGrp="1"/>
          </p:cNvSpPr>
          <p:nvPr>
            <p:ph type="title" idx="15"/>
          </p:nvPr>
        </p:nvSpPr>
        <p:spPr>
          <a:xfrm>
            <a:off x="6903950" y="2939527"/>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sp>
        <p:nvSpPr>
          <p:cNvPr id="394" name="Google Shape;394;p38"/>
          <p:cNvSpPr txBox="1">
            <a:spLocks noGrp="1"/>
          </p:cNvSpPr>
          <p:nvPr>
            <p:ph type="subTitle" idx="16"/>
          </p:nvPr>
        </p:nvSpPr>
        <p:spPr>
          <a:xfrm>
            <a:off x="720000" y="1801112"/>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Overview</a:t>
            </a:r>
            <a:endParaRPr dirty="0"/>
          </a:p>
        </p:txBody>
      </p:sp>
      <p:sp>
        <p:nvSpPr>
          <p:cNvPr id="395" name="Google Shape;395;p38"/>
          <p:cNvSpPr txBox="1">
            <a:spLocks noGrp="1"/>
          </p:cNvSpPr>
          <p:nvPr>
            <p:ph type="subTitle" idx="17"/>
          </p:nvPr>
        </p:nvSpPr>
        <p:spPr>
          <a:xfrm>
            <a:off x="3419271" y="1801112"/>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Model</a:t>
            </a:r>
            <a:endParaRPr dirty="0"/>
          </a:p>
        </p:txBody>
      </p:sp>
      <p:sp>
        <p:nvSpPr>
          <p:cNvPr id="396" name="Google Shape;396;p38"/>
          <p:cNvSpPr txBox="1">
            <a:spLocks noGrp="1"/>
          </p:cNvSpPr>
          <p:nvPr>
            <p:ph type="subTitle" idx="18"/>
          </p:nvPr>
        </p:nvSpPr>
        <p:spPr>
          <a:xfrm>
            <a:off x="6118549" y="1801112"/>
            <a:ext cx="247076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Implementation</a:t>
            </a:r>
            <a:endParaRPr dirty="0"/>
          </a:p>
        </p:txBody>
      </p:sp>
      <p:sp>
        <p:nvSpPr>
          <p:cNvPr id="397" name="Google Shape;397;p38"/>
          <p:cNvSpPr txBox="1">
            <a:spLocks noGrp="1"/>
          </p:cNvSpPr>
          <p:nvPr>
            <p:ph type="subTitle" idx="19"/>
          </p:nvPr>
        </p:nvSpPr>
        <p:spPr>
          <a:xfrm>
            <a:off x="720000" y="3533775"/>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Validation</a:t>
            </a:r>
            <a:endParaRPr dirty="0"/>
          </a:p>
        </p:txBody>
      </p:sp>
      <p:sp>
        <p:nvSpPr>
          <p:cNvPr id="398" name="Google Shape;398;p38"/>
          <p:cNvSpPr txBox="1">
            <a:spLocks noGrp="1"/>
          </p:cNvSpPr>
          <p:nvPr>
            <p:ph type="subTitle" idx="20"/>
          </p:nvPr>
        </p:nvSpPr>
        <p:spPr>
          <a:xfrm>
            <a:off x="3419271" y="3533775"/>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Analysis</a:t>
            </a:r>
            <a:endParaRPr dirty="0"/>
          </a:p>
        </p:txBody>
      </p:sp>
      <p:sp>
        <p:nvSpPr>
          <p:cNvPr id="399" name="Google Shape;399;p38"/>
          <p:cNvSpPr txBox="1">
            <a:spLocks noGrp="1"/>
          </p:cNvSpPr>
          <p:nvPr>
            <p:ph type="subTitle" idx="21"/>
          </p:nvPr>
        </p:nvSpPr>
        <p:spPr>
          <a:xfrm>
            <a:off x="6118549" y="3533775"/>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pic>
        <p:nvPicPr>
          <p:cNvPr id="934" name="Google Shape;934;p60" title="Chart">
            <a:hlinkClick r:id="rId3"/>
          </p:cNvPr>
          <p:cNvPicPr preferRelativeResize="0"/>
          <p:nvPr/>
        </p:nvPicPr>
        <p:blipFill>
          <a:blip r:embed="rId4">
            <a:alphaModFix/>
          </a:blip>
          <a:stretch>
            <a:fillRect/>
          </a:stretch>
        </p:blipFill>
        <p:spPr>
          <a:xfrm>
            <a:off x="4270298" y="1387200"/>
            <a:ext cx="4153701" cy="2568357"/>
          </a:xfrm>
          <a:prstGeom prst="rect">
            <a:avLst/>
          </a:prstGeom>
          <a:noFill/>
          <a:ln>
            <a:noFill/>
          </a:ln>
        </p:spPr>
      </p:pic>
      <p:sp>
        <p:nvSpPr>
          <p:cNvPr id="935" name="Google Shape;935;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this graph</a:t>
            </a:r>
            <a:endParaRPr/>
          </a:p>
        </p:txBody>
      </p:sp>
      <p:sp>
        <p:nvSpPr>
          <p:cNvPr id="936" name="Google Shape;936;p60"/>
          <p:cNvSpPr txBox="1"/>
          <p:nvPr/>
        </p:nvSpPr>
        <p:spPr>
          <a:xfrm>
            <a:off x="981900" y="4296500"/>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u="sng">
                <a:solidFill>
                  <a:schemeClr val="dk1"/>
                </a:solidFill>
                <a:latin typeface="DM Sans"/>
                <a:ea typeface="DM Sans"/>
                <a:cs typeface="DM Sans"/>
                <a:sym typeface="DM Sans"/>
                <a:hlinkClick r:id="rId5">
                  <a:extLst>
                    <a:ext uri="{A12FA001-AC4F-418D-AE19-62706E023703}">
                      <ahyp:hlinkClr xmlns:ahyp="http://schemas.microsoft.com/office/drawing/2018/hyperlinkcolor" val="tx"/>
                    </a:ext>
                  </a:extLst>
                </a:hlinkClick>
              </a:rPr>
              <a:t>For more info, click here</a:t>
            </a:r>
            <a:endParaRPr sz="1000" b="1" u="sng">
              <a:solidFill>
                <a:schemeClr val="dk1"/>
              </a:solidFill>
              <a:latin typeface="DM Sans"/>
              <a:ea typeface="DM Sans"/>
              <a:cs typeface="DM Sans"/>
              <a:sym typeface="DM Sans"/>
            </a:endParaRPr>
          </a:p>
        </p:txBody>
      </p:sp>
      <p:sp>
        <p:nvSpPr>
          <p:cNvPr id="937" name="Google Shape;937;p60"/>
          <p:cNvSpPr txBox="1"/>
          <p:nvPr/>
        </p:nvSpPr>
        <p:spPr>
          <a:xfrm>
            <a:off x="888000" y="1745625"/>
            <a:ext cx="2175300" cy="757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Mercury is the closest planet to the Sun and the smallest of them all</a:t>
            </a:r>
            <a:endParaRPr>
              <a:solidFill>
                <a:schemeClr val="dk1"/>
              </a:solidFill>
              <a:latin typeface="DM Sans"/>
              <a:ea typeface="DM Sans"/>
              <a:cs typeface="DM Sans"/>
              <a:sym typeface="DM Sans"/>
            </a:endParaRPr>
          </a:p>
        </p:txBody>
      </p:sp>
      <p:sp>
        <p:nvSpPr>
          <p:cNvPr id="938" name="Google Shape;938;p60"/>
          <p:cNvSpPr txBox="1"/>
          <p:nvPr/>
        </p:nvSpPr>
        <p:spPr>
          <a:xfrm>
            <a:off x="888000" y="3197775"/>
            <a:ext cx="2175300" cy="757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Venus has a beautiful name and is the second planet from the Sun</a:t>
            </a:r>
            <a:endParaRPr>
              <a:solidFill>
                <a:schemeClr val="dk1"/>
              </a:solidFill>
              <a:latin typeface="DM Sans"/>
              <a:ea typeface="DM Sans"/>
              <a:cs typeface="DM Sans"/>
              <a:sym typeface="DM Sans"/>
            </a:endParaRPr>
          </a:p>
        </p:txBody>
      </p:sp>
      <p:sp>
        <p:nvSpPr>
          <p:cNvPr id="939" name="Google Shape;939;p60"/>
          <p:cNvSpPr txBox="1"/>
          <p:nvPr/>
        </p:nvSpPr>
        <p:spPr>
          <a:xfrm>
            <a:off x="888000" y="1387197"/>
            <a:ext cx="2175300" cy="498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Outfit"/>
                <a:ea typeface="Outfit"/>
                <a:cs typeface="Outfit"/>
                <a:sym typeface="Outfit"/>
              </a:rPr>
              <a:t>Mercury</a:t>
            </a:r>
            <a:endParaRPr sz="2400" b="1">
              <a:solidFill>
                <a:schemeClr val="dk1"/>
              </a:solidFill>
              <a:latin typeface="Outfit"/>
              <a:ea typeface="Outfit"/>
              <a:cs typeface="Outfit"/>
              <a:sym typeface="Outfit"/>
            </a:endParaRPr>
          </a:p>
        </p:txBody>
      </p:sp>
      <p:sp>
        <p:nvSpPr>
          <p:cNvPr id="940" name="Google Shape;940;p60"/>
          <p:cNvSpPr txBox="1"/>
          <p:nvPr/>
        </p:nvSpPr>
        <p:spPr>
          <a:xfrm>
            <a:off x="888000" y="2839347"/>
            <a:ext cx="2175300" cy="498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Outfit"/>
                <a:ea typeface="Outfit"/>
                <a:cs typeface="Outfit"/>
                <a:sym typeface="Outfit"/>
              </a:rPr>
              <a:t>Venus</a:t>
            </a:r>
            <a:endParaRPr sz="2400" b="1">
              <a:solidFill>
                <a:schemeClr val="dk1"/>
              </a:solidFill>
              <a:latin typeface="Outfit"/>
              <a:ea typeface="Outfit"/>
              <a:cs typeface="Outfit"/>
              <a:sym typeface="Outfit"/>
            </a:endParaRPr>
          </a:p>
        </p:txBody>
      </p:sp>
      <p:sp>
        <p:nvSpPr>
          <p:cNvPr id="941" name="Google Shape;941;p60"/>
          <p:cNvSpPr/>
          <p:nvPr/>
        </p:nvSpPr>
        <p:spPr>
          <a:xfrm>
            <a:off x="720000" y="1475450"/>
            <a:ext cx="168000" cy="1680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942" name="Google Shape;942;p60"/>
          <p:cNvSpPr/>
          <p:nvPr/>
        </p:nvSpPr>
        <p:spPr>
          <a:xfrm>
            <a:off x="720000" y="2932225"/>
            <a:ext cx="168000" cy="1680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sp>
        <p:nvSpPr>
          <p:cNvPr id="1078" name="Google Shape;1078;p70"/>
          <p:cNvSpPr txBox="1">
            <a:spLocks noGrp="1"/>
          </p:cNvSpPr>
          <p:nvPr>
            <p:ph type="title"/>
          </p:nvPr>
        </p:nvSpPr>
        <p:spPr>
          <a:xfrm>
            <a:off x="713225" y="677525"/>
            <a:ext cx="50946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079" name="Google Shape;1079;p70"/>
          <p:cNvSpPr txBox="1">
            <a:spLocks noGrp="1"/>
          </p:cNvSpPr>
          <p:nvPr>
            <p:ph type="subTitle" idx="1"/>
          </p:nvPr>
        </p:nvSpPr>
        <p:spPr>
          <a:xfrm>
            <a:off x="713225" y="1841450"/>
            <a:ext cx="50946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DM Sans Medium"/>
                <a:ea typeface="DM Sans Medium"/>
                <a:cs typeface="DM Sans Medium"/>
                <a:sym typeface="DM Sans Medium"/>
              </a:rPr>
              <a:t>Do you have any questions?</a:t>
            </a:r>
            <a:endParaRPr sz="2000">
              <a:latin typeface="DM Sans Medium"/>
              <a:ea typeface="DM Sans Medium"/>
              <a:cs typeface="DM Sans Medium"/>
              <a:sym typeface="DM Sans Medium"/>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080" name="Google Shape;1080;p70"/>
          <p:cNvSpPr txBox="1"/>
          <p:nvPr/>
        </p:nvSpPr>
        <p:spPr>
          <a:xfrm>
            <a:off x="713225" y="4125850"/>
            <a:ext cx="5094600" cy="3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sp>
        <p:nvSpPr>
          <p:cNvPr id="1081" name="Google Shape;1081;p70"/>
          <p:cNvSpPr/>
          <p:nvPr/>
        </p:nvSpPr>
        <p:spPr>
          <a:xfrm rot="10800000" flipH="1">
            <a:off x="7185836" y="18382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0"/>
          <p:cNvSpPr/>
          <p:nvPr/>
        </p:nvSpPr>
        <p:spPr>
          <a:xfrm rot="10800000" flipH="1">
            <a:off x="7137014" y="453898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0"/>
          <p:cNvSpPr/>
          <p:nvPr/>
        </p:nvSpPr>
        <p:spPr>
          <a:xfrm rot="10800000" flipH="1">
            <a:off x="6717609" y="40671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0"/>
          <p:cNvSpPr/>
          <p:nvPr/>
        </p:nvSpPr>
        <p:spPr>
          <a:xfrm rot="10800000" flipH="1">
            <a:off x="6249883" y="30147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0"/>
          <p:cNvSpPr/>
          <p:nvPr/>
        </p:nvSpPr>
        <p:spPr>
          <a:xfrm rot="10800000" flipH="1">
            <a:off x="5843383" y="351108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0"/>
          <p:cNvSpPr/>
          <p:nvPr/>
        </p:nvSpPr>
        <p:spPr>
          <a:xfrm rot="10800000" flipH="1">
            <a:off x="7591814" y="33956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0"/>
          <p:cNvSpPr/>
          <p:nvPr/>
        </p:nvSpPr>
        <p:spPr>
          <a:xfrm rot="10800000" flipH="1">
            <a:off x="7185829" y="231055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0"/>
          <p:cNvSpPr/>
          <p:nvPr/>
        </p:nvSpPr>
        <p:spPr>
          <a:xfrm rot="10800000" flipH="1">
            <a:off x="8073366" y="298153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0"/>
          <p:cNvSpPr/>
          <p:nvPr/>
        </p:nvSpPr>
        <p:spPr>
          <a:xfrm>
            <a:off x="6147012" y="126063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0"/>
          <p:cNvSpPr/>
          <p:nvPr/>
        </p:nvSpPr>
        <p:spPr>
          <a:xfrm>
            <a:off x="6466130" y="28352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0"/>
          <p:cNvSpPr/>
          <p:nvPr/>
        </p:nvSpPr>
        <p:spPr>
          <a:xfrm>
            <a:off x="5843384" y="-4934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0"/>
          <p:cNvSpPr/>
          <p:nvPr/>
        </p:nvSpPr>
        <p:spPr>
          <a:xfrm>
            <a:off x="6794122" y="8701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0"/>
          <p:cNvSpPr/>
          <p:nvPr/>
        </p:nvSpPr>
        <p:spPr>
          <a:xfrm>
            <a:off x="5215805" y="-489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0"/>
          <p:cNvSpPr/>
          <p:nvPr/>
        </p:nvSpPr>
        <p:spPr>
          <a:xfrm rot="10800000" flipH="1">
            <a:off x="8595683" y="194750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0"/>
          <p:cNvSpPr/>
          <p:nvPr/>
        </p:nvSpPr>
        <p:spPr>
          <a:xfrm rot="10800000" flipH="1">
            <a:off x="8149185" y="146432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0"/>
          <p:cNvSpPr/>
          <p:nvPr/>
        </p:nvSpPr>
        <p:spPr>
          <a:xfrm>
            <a:off x="7964287" y="42340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0"/>
          <p:cNvSpPr/>
          <p:nvPr/>
        </p:nvSpPr>
        <p:spPr>
          <a:xfrm>
            <a:off x="8372430" y="-489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8" name="Google Shape;1098;p70"/>
          <p:cNvCxnSpPr/>
          <p:nvPr/>
        </p:nvCxnSpPr>
        <p:spPr>
          <a:xfrm>
            <a:off x="814225" y="677513"/>
            <a:ext cx="373500" cy="0"/>
          </a:xfrm>
          <a:prstGeom prst="straightConnector1">
            <a:avLst/>
          </a:prstGeom>
          <a:noFill/>
          <a:ln w="19050" cap="flat" cmpd="sng">
            <a:solidFill>
              <a:schemeClr val="dk1"/>
            </a:solidFill>
            <a:prstDash val="solid"/>
            <a:round/>
            <a:headEnd type="none" w="med" len="med"/>
            <a:tailEnd type="none" w="med" len="med"/>
          </a:ln>
        </p:spPr>
      </p:cxnSp>
      <p:sp>
        <p:nvSpPr>
          <p:cNvPr id="1099" name="Google Shape;1099;p70"/>
          <p:cNvSpPr/>
          <p:nvPr/>
        </p:nvSpPr>
        <p:spPr>
          <a:xfrm>
            <a:off x="814236" y="310370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 name="Google Shape;1100;p70"/>
          <p:cNvGrpSpPr/>
          <p:nvPr/>
        </p:nvGrpSpPr>
        <p:grpSpPr>
          <a:xfrm>
            <a:off x="1334776" y="3103640"/>
            <a:ext cx="407432" cy="407391"/>
            <a:chOff x="812101" y="2571761"/>
            <a:chExt cx="417066" cy="417024"/>
          </a:xfrm>
        </p:grpSpPr>
        <p:sp>
          <p:nvSpPr>
            <p:cNvPr id="1101" name="Google Shape;1101;p7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70"/>
          <p:cNvGrpSpPr/>
          <p:nvPr/>
        </p:nvGrpSpPr>
        <p:grpSpPr>
          <a:xfrm>
            <a:off x="1855370" y="3103640"/>
            <a:ext cx="407391" cy="407391"/>
            <a:chOff x="1323129" y="2571761"/>
            <a:chExt cx="417024" cy="417024"/>
          </a:xfrm>
        </p:grpSpPr>
        <p:sp>
          <p:nvSpPr>
            <p:cNvPr id="1106" name="Google Shape;1106;p7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18"/>
        <p:cNvGrpSpPr/>
        <p:nvPr/>
      </p:nvGrpSpPr>
      <p:grpSpPr>
        <a:xfrm>
          <a:off x="0" y="0"/>
          <a:ext cx="0" cy="0"/>
          <a:chOff x="0" y="0"/>
          <a:chExt cx="0" cy="0"/>
        </a:xfrm>
      </p:grpSpPr>
      <p:sp>
        <p:nvSpPr>
          <p:cNvPr id="1019" name="Google Shape;1019;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What’s the difference?</a:t>
            </a:r>
            <a:endParaRPr/>
          </a:p>
        </p:txBody>
      </p:sp>
      <p:sp>
        <p:nvSpPr>
          <p:cNvPr id="1020" name="Google Shape;1020;p68"/>
          <p:cNvSpPr txBox="1"/>
          <p:nvPr/>
        </p:nvSpPr>
        <p:spPr>
          <a:xfrm>
            <a:off x="1528752" y="2355275"/>
            <a:ext cx="2980200" cy="37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Mars is actually a very cold place</a:t>
            </a:r>
            <a:endParaRPr>
              <a:solidFill>
                <a:schemeClr val="dk1"/>
              </a:solidFill>
              <a:latin typeface="DM Sans"/>
              <a:ea typeface="DM Sans"/>
              <a:cs typeface="DM Sans"/>
              <a:sym typeface="DM Sans"/>
            </a:endParaRPr>
          </a:p>
        </p:txBody>
      </p:sp>
      <p:sp>
        <p:nvSpPr>
          <p:cNvPr id="1021" name="Google Shape;1021;p68"/>
          <p:cNvSpPr txBox="1"/>
          <p:nvPr/>
        </p:nvSpPr>
        <p:spPr>
          <a:xfrm>
            <a:off x="1527275" y="2078300"/>
            <a:ext cx="29802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Outfit"/>
                <a:ea typeface="Outfit"/>
                <a:cs typeface="Outfit"/>
                <a:sym typeface="Outfit"/>
              </a:rPr>
              <a:t>Survey </a:t>
            </a:r>
            <a:endParaRPr sz="2400" b="1">
              <a:solidFill>
                <a:schemeClr val="dk1"/>
              </a:solidFill>
              <a:latin typeface="Outfit"/>
              <a:ea typeface="Outfit"/>
              <a:cs typeface="Outfit"/>
              <a:sym typeface="Outfit"/>
            </a:endParaRPr>
          </a:p>
        </p:txBody>
      </p:sp>
      <p:sp>
        <p:nvSpPr>
          <p:cNvPr id="1022" name="Google Shape;1022;p68"/>
          <p:cNvSpPr txBox="1"/>
          <p:nvPr/>
        </p:nvSpPr>
        <p:spPr>
          <a:xfrm>
            <a:off x="978425" y="1319625"/>
            <a:ext cx="3529200" cy="552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Outfit"/>
                <a:ea typeface="Outfit"/>
                <a:cs typeface="Outfit"/>
                <a:sym typeface="Outfit"/>
              </a:rPr>
              <a:t>Data collection</a:t>
            </a:r>
            <a:endParaRPr sz="2400" b="1">
              <a:solidFill>
                <a:schemeClr val="dk1"/>
              </a:solidFill>
              <a:latin typeface="Outfit"/>
              <a:ea typeface="Outfit"/>
              <a:cs typeface="Outfit"/>
              <a:sym typeface="Outfit"/>
            </a:endParaRPr>
          </a:p>
        </p:txBody>
      </p:sp>
      <p:sp>
        <p:nvSpPr>
          <p:cNvPr id="1023" name="Google Shape;1023;p68"/>
          <p:cNvSpPr txBox="1"/>
          <p:nvPr/>
        </p:nvSpPr>
        <p:spPr>
          <a:xfrm>
            <a:off x="1528752" y="3291088"/>
            <a:ext cx="2980200" cy="37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Venus has high temperatures</a:t>
            </a:r>
            <a:endParaRPr>
              <a:solidFill>
                <a:schemeClr val="dk1"/>
              </a:solidFill>
              <a:latin typeface="DM Sans"/>
              <a:ea typeface="DM Sans"/>
              <a:cs typeface="DM Sans"/>
              <a:sym typeface="DM Sans"/>
            </a:endParaRPr>
          </a:p>
        </p:txBody>
      </p:sp>
      <p:sp>
        <p:nvSpPr>
          <p:cNvPr id="1024" name="Google Shape;1024;p68"/>
          <p:cNvSpPr txBox="1"/>
          <p:nvPr/>
        </p:nvSpPr>
        <p:spPr>
          <a:xfrm>
            <a:off x="1527275" y="3014113"/>
            <a:ext cx="29802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Outfit"/>
                <a:ea typeface="Outfit"/>
                <a:cs typeface="Outfit"/>
                <a:sym typeface="Outfit"/>
              </a:rPr>
              <a:t>Interview</a:t>
            </a:r>
            <a:endParaRPr sz="2400" b="1">
              <a:solidFill>
                <a:schemeClr val="dk1"/>
              </a:solidFill>
              <a:latin typeface="Outfit"/>
              <a:ea typeface="Outfit"/>
              <a:cs typeface="Outfit"/>
              <a:sym typeface="Outfit"/>
            </a:endParaRPr>
          </a:p>
        </p:txBody>
      </p:sp>
      <p:sp>
        <p:nvSpPr>
          <p:cNvPr id="1025" name="Google Shape;1025;p68"/>
          <p:cNvSpPr txBox="1"/>
          <p:nvPr/>
        </p:nvSpPr>
        <p:spPr>
          <a:xfrm>
            <a:off x="1528752" y="4226900"/>
            <a:ext cx="2980200" cy="37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Earth is the planet with life</a:t>
            </a:r>
            <a:endParaRPr>
              <a:solidFill>
                <a:schemeClr val="dk1"/>
              </a:solidFill>
              <a:latin typeface="DM Sans"/>
              <a:ea typeface="DM Sans"/>
              <a:cs typeface="DM Sans"/>
              <a:sym typeface="DM Sans"/>
            </a:endParaRPr>
          </a:p>
        </p:txBody>
      </p:sp>
      <p:sp>
        <p:nvSpPr>
          <p:cNvPr id="1026" name="Google Shape;1026;p68"/>
          <p:cNvSpPr txBox="1"/>
          <p:nvPr/>
        </p:nvSpPr>
        <p:spPr>
          <a:xfrm>
            <a:off x="1527275" y="3949925"/>
            <a:ext cx="29802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Outfit"/>
                <a:ea typeface="Outfit"/>
                <a:cs typeface="Outfit"/>
                <a:sym typeface="Outfit"/>
              </a:rPr>
              <a:t>Observation</a:t>
            </a:r>
            <a:endParaRPr sz="2400" b="1">
              <a:solidFill>
                <a:schemeClr val="dk1"/>
              </a:solidFill>
              <a:latin typeface="Outfit"/>
              <a:ea typeface="Outfit"/>
              <a:cs typeface="Outfit"/>
              <a:sym typeface="Outfit"/>
            </a:endParaRPr>
          </a:p>
        </p:txBody>
      </p:sp>
      <p:sp>
        <p:nvSpPr>
          <p:cNvPr id="1027" name="Google Shape;1027;p68"/>
          <p:cNvSpPr/>
          <p:nvPr/>
        </p:nvSpPr>
        <p:spPr>
          <a:xfrm>
            <a:off x="1318288" y="2118600"/>
            <a:ext cx="148200" cy="14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unito"/>
              <a:ea typeface="Nunito"/>
              <a:cs typeface="Nunito"/>
              <a:sym typeface="Nunito"/>
            </a:endParaRPr>
          </a:p>
        </p:txBody>
      </p:sp>
      <p:sp>
        <p:nvSpPr>
          <p:cNvPr id="1028" name="Google Shape;1028;p68"/>
          <p:cNvSpPr/>
          <p:nvPr/>
        </p:nvSpPr>
        <p:spPr>
          <a:xfrm>
            <a:off x="1318288" y="3085900"/>
            <a:ext cx="148200" cy="14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unito"/>
              <a:ea typeface="Nunito"/>
              <a:cs typeface="Nunito"/>
              <a:sym typeface="Nunito"/>
            </a:endParaRPr>
          </a:p>
        </p:txBody>
      </p:sp>
      <p:sp>
        <p:nvSpPr>
          <p:cNvPr id="1029" name="Google Shape;1029;p68"/>
          <p:cNvSpPr/>
          <p:nvPr/>
        </p:nvSpPr>
        <p:spPr>
          <a:xfrm>
            <a:off x="1318288" y="4008800"/>
            <a:ext cx="148200" cy="14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unito"/>
              <a:ea typeface="Nunito"/>
              <a:cs typeface="Nunito"/>
              <a:sym typeface="Nunito"/>
            </a:endParaRPr>
          </a:p>
        </p:txBody>
      </p:sp>
      <p:cxnSp>
        <p:nvCxnSpPr>
          <p:cNvPr id="1030" name="Google Shape;1030;p68"/>
          <p:cNvCxnSpPr>
            <a:stCxn id="1027" idx="4"/>
            <a:endCxn id="1028" idx="0"/>
          </p:cNvCxnSpPr>
          <p:nvPr/>
        </p:nvCxnSpPr>
        <p:spPr>
          <a:xfrm>
            <a:off x="1392388" y="2266800"/>
            <a:ext cx="0" cy="819000"/>
          </a:xfrm>
          <a:prstGeom prst="straightConnector1">
            <a:avLst/>
          </a:prstGeom>
          <a:noFill/>
          <a:ln w="9525" cap="flat" cmpd="sng">
            <a:solidFill>
              <a:schemeClr val="dk1"/>
            </a:solidFill>
            <a:prstDash val="solid"/>
            <a:round/>
            <a:headEnd type="none" w="med" len="med"/>
            <a:tailEnd type="none" w="med" len="med"/>
          </a:ln>
        </p:spPr>
      </p:cxnSp>
      <p:cxnSp>
        <p:nvCxnSpPr>
          <p:cNvPr id="1031" name="Google Shape;1031;p68"/>
          <p:cNvCxnSpPr>
            <a:stCxn id="1028" idx="4"/>
            <a:endCxn id="1029" idx="0"/>
          </p:cNvCxnSpPr>
          <p:nvPr/>
        </p:nvCxnSpPr>
        <p:spPr>
          <a:xfrm>
            <a:off x="1392388" y="3234100"/>
            <a:ext cx="0" cy="774600"/>
          </a:xfrm>
          <a:prstGeom prst="straightConnector1">
            <a:avLst/>
          </a:prstGeom>
          <a:noFill/>
          <a:ln w="9525" cap="flat" cmpd="sng">
            <a:solidFill>
              <a:schemeClr val="dk1"/>
            </a:solidFill>
            <a:prstDash val="solid"/>
            <a:round/>
            <a:headEnd type="none" w="med" len="med"/>
            <a:tailEnd type="none" w="med" len="med"/>
          </a:ln>
        </p:spPr>
      </p:cxnSp>
      <p:sp>
        <p:nvSpPr>
          <p:cNvPr id="1032" name="Google Shape;1032;p68"/>
          <p:cNvSpPr txBox="1"/>
          <p:nvPr/>
        </p:nvSpPr>
        <p:spPr>
          <a:xfrm>
            <a:off x="5186676" y="2355275"/>
            <a:ext cx="2978700" cy="37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Jupiter is a huge gas giant</a:t>
            </a:r>
            <a:endParaRPr>
              <a:solidFill>
                <a:schemeClr val="dk1"/>
              </a:solidFill>
              <a:latin typeface="DM Sans"/>
              <a:ea typeface="DM Sans"/>
              <a:cs typeface="DM Sans"/>
              <a:sym typeface="DM Sans"/>
            </a:endParaRPr>
          </a:p>
        </p:txBody>
      </p:sp>
      <p:sp>
        <p:nvSpPr>
          <p:cNvPr id="1033" name="Google Shape;1033;p68"/>
          <p:cNvSpPr txBox="1"/>
          <p:nvPr/>
        </p:nvSpPr>
        <p:spPr>
          <a:xfrm>
            <a:off x="5185200" y="2078300"/>
            <a:ext cx="29787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Outfit"/>
                <a:ea typeface="Outfit"/>
                <a:cs typeface="Outfit"/>
                <a:sym typeface="Outfit"/>
              </a:rPr>
              <a:t>Descriptive</a:t>
            </a:r>
            <a:endParaRPr sz="2400" b="1">
              <a:solidFill>
                <a:schemeClr val="dk1"/>
              </a:solidFill>
              <a:latin typeface="Outfit"/>
              <a:ea typeface="Outfit"/>
              <a:cs typeface="Outfit"/>
              <a:sym typeface="Outfit"/>
            </a:endParaRPr>
          </a:p>
        </p:txBody>
      </p:sp>
      <p:sp>
        <p:nvSpPr>
          <p:cNvPr id="1034" name="Google Shape;1034;p68"/>
          <p:cNvSpPr txBox="1"/>
          <p:nvPr/>
        </p:nvSpPr>
        <p:spPr>
          <a:xfrm>
            <a:off x="4636350" y="1319625"/>
            <a:ext cx="3529200" cy="552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Outfit"/>
                <a:ea typeface="Outfit"/>
                <a:cs typeface="Outfit"/>
                <a:sym typeface="Outfit"/>
              </a:rPr>
              <a:t>Data analysis</a:t>
            </a:r>
            <a:endParaRPr sz="2400" b="1">
              <a:solidFill>
                <a:schemeClr val="dk1"/>
              </a:solidFill>
              <a:latin typeface="Outfit"/>
              <a:ea typeface="Outfit"/>
              <a:cs typeface="Outfit"/>
              <a:sym typeface="Outfit"/>
            </a:endParaRPr>
          </a:p>
        </p:txBody>
      </p:sp>
      <p:sp>
        <p:nvSpPr>
          <p:cNvPr id="1035" name="Google Shape;1035;p68"/>
          <p:cNvSpPr txBox="1"/>
          <p:nvPr/>
        </p:nvSpPr>
        <p:spPr>
          <a:xfrm>
            <a:off x="5186676" y="3291088"/>
            <a:ext cx="2978700" cy="37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Mercury is a small planet</a:t>
            </a:r>
            <a:endParaRPr>
              <a:solidFill>
                <a:schemeClr val="dk1"/>
              </a:solidFill>
              <a:latin typeface="DM Sans"/>
              <a:ea typeface="DM Sans"/>
              <a:cs typeface="DM Sans"/>
              <a:sym typeface="DM Sans"/>
            </a:endParaRPr>
          </a:p>
        </p:txBody>
      </p:sp>
      <p:sp>
        <p:nvSpPr>
          <p:cNvPr id="1036" name="Google Shape;1036;p68"/>
          <p:cNvSpPr txBox="1"/>
          <p:nvPr/>
        </p:nvSpPr>
        <p:spPr>
          <a:xfrm>
            <a:off x="5185200" y="3014113"/>
            <a:ext cx="29787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Outfit"/>
                <a:ea typeface="Outfit"/>
                <a:cs typeface="Outfit"/>
                <a:sym typeface="Outfit"/>
              </a:rPr>
              <a:t>Inferential</a:t>
            </a:r>
            <a:endParaRPr sz="2400" b="1">
              <a:solidFill>
                <a:schemeClr val="dk1"/>
              </a:solidFill>
              <a:latin typeface="Outfit"/>
              <a:ea typeface="Outfit"/>
              <a:cs typeface="Outfit"/>
              <a:sym typeface="Outfit"/>
            </a:endParaRPr>
          </a:p>
        </p:txBody>
      </p:sp>
      <p:sp>
        <p:nvSpPr>
          <p:cNvPr id="1037" name="Google Shape;1037;p68"/>
          <p:cNvSpPr txBox="1"/>
          <p:nvPr/>
        </p:nvSpPr>
        <p:spPr>
          <a:xfrm>
            <a:off x="5186676" y="4226900"/>
            <a:ext cx="2978700" cy="37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Saturn has several rings</a:t>
            </a:r>
            <a:endParaRPr>
              <a:solidFill>
                <a:schemeClr val="dk1"/>
              </a:solidFill>
              <a:latin typeface="DM Sans"/>
              <a:ea typeface="DM Sans"/>
              <a:cs typeface="DM Sans"/>
              <a:sym typeface="DM Sans"/>
            </a:endParaRPr>
          </a:p>
        </p:txBody>
      </p:sp>
      <p:sp>
        <p:nvSpPr>
          <p:cNvPr id="1038" name="Google Shape;1038;p68"/>
          <p:cNvSpPr txBox="1"/>
          <p:nvPr/>
        </p:nvSpPr>
        <p:spPr>
          <a:xfrm>
            <a:off x="5185200" y="3949925"/>
            <a:ext cx="29787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Outfit"/>
                <a:ea typeface="Outfit"/>
                <a:cs typeface="Outfit"/>
                <a:sym typeface="Outfit"/>
              </a:rPr>
              <a:t>Hypothesis</a:t>
            </a:r>
            <a:endParaRPr sz="2400" b="1">
              <a:solidFill>
                <a:schemeClr val="dk1"/>
              </a:solidFill>
              <a:latin typeface="Outfit"/>
              <a:ea typeface="Outfit"/>
              <a:cs typeface="Outfit"/>
              <a:sym typeface="Outfit"/>
            </a:endParaRPr>
          </a:p>
        </p:txBody>
      </p:sp>
      <p:sp>
        <p:nvSpPr>
          <p:cNvPr id="1039" name="Google Shape;1039;p68"/>
          <p:cNvSpPr/>
          <p:nvPr/>
        </p:nvSpPr>
        <p:spPr>
          <a:xfrm>
            <a:off x="4841075" y="2118600"/>
            <a:ext cx="148200" cy="14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unito"/>
              <a:ea typeface="Nunito"/>
              <a:cs typeface="Nunito"/>
              <a:sym typeface="Nunito"/>
            </a:endParaRPr>
          </a:p>
        </p:txBody>
      </p:sp>
      <p:sp>
        <p:nvSpPr>
          <p:cNvPr id="1040" name="Google Shape;1040;p68"/>
          <p:cNvSpPr/>
          <p:nvPr/>
        </p:nvSpPr>
        <p:spPr>
          <a:xfrm>
            <a:off x="4841075" y="3085900"/>
            <a:ext cx="148200" cy="14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unito"/>
              <a:ea typeface="Nunito"/>
              <a:cs typeface="Nunito"/>
              <a:sym typeface="Nunito"/>
            </a:endParaRPr>
          </a:p>
        </p:txBody>
      </p:sp>
      <p:sp>
        <p:nvSpPr>
          <p:cNvPr id="1041" name="Google Shape;1041;p68"/>
          <p:cNvSpPr/>
          <p:nvPr/>
        </p:nvSpPr>
        <p:spPr>
          <a:xfrm>
            <a:off x="4841075" y="4008800"/>
            <a:ext cx="148200" cy="14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unito"/>
              <a:ea typeface="Nunito"/>
              <a:cs typeface="Nunito"/>
              <a:sym typeface="Nunito"/>
            </a:endParaRPr>
          </a:p>
        </p:txBody>
      </p:sp>
      <p:cxnSp>
        <p:nvCxnSpPr>
          <p:cNvPr id="1042" name="Google Shape;1042;p68"/>
          <p:cNvCxnSpPr>
            <a:stCxn id="1039" idx="4"/>
            <a:endCxn id="1040" idx="0"/>
          </p:cNvCxnSpPr>
          <p:nvPr/>
        </p:nvCxnSpPr>
        <p:spPr>
          <a:xfrm>
            <a:off x="4915175" y="2266800"/>
            <a:ext cx="0" cy="819000"/>
          </a:xfrm>
          <a:prstGeom prst="straightConnector1">
            <a:avLst/>
          </a:prstGeom>
          <a:noFill/>
          <a:ln w="9525" cap="flat" cmpd="sng">
            <a:solidFill>
              <a:schemeClr val="dk1"/>
            </a:solidFill>
            <a:prstDash val="solid"/>
            <a:round/>
            <a:headEnd type="none" w="med" len="med"/>
            <a:tailEnd type="none" w="med" len="med"/>
          </a:ln>
        </p:spPr>
      </p:cxnSp>
      <p:cxnSp>
        <p:nvCxnSpPr>
          <p:cNvPr id="1043" name="Google Shape;1043;p68"/>
          <p:cNvCxnSpPr>
            <a:stCxn id="1040" idx="4"/>
            <a:endCxn id="1041" idx="0"/>
          </p:cNvCxnSpPr>
          <p:nvPr/>
        </p:nvCxnSpPr>
        <p:spPr>
          <a:xfrm>
            <a:off x="4915175" y="3234100"/>
            <a:ext cx="0" cy="774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47"/>
        <p:cNvGrpSpPr/>
        <p:nvPr/>
      </p:nvGrpSpPr>
      <p:grpSpPr>
        <a:xfrm>
          <a:off x="0" y="0"/>
          <a:ext cx="0" cy="0"/>
          <a:chOff x="0" y="0"/>
          <a:chExt cx="0" cy="0"/>
        </a:xfrm>
      </p:grpSpPr>
      <p:sp>
        <p:nvSpPr>
          <p:cNvPr id="1048" name="Google Shape;1048;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review before wrapping up</a:t>
            </a:r>
            <a:endParaRPr/>
          </a:p>
        </p:txBody>
      </p:sp>
      <p:sp>
        <p:nvSpPr>
          <p:cNvPr id="1049" name="Google Shape;1049;p69"/>
          <p:cNvSpPr txBox="1"/>
          <p:nvPr/>
        </p:nvSpPr>
        <p:spPr>
          <a:xfrm>
            <a:off x="1070125" y="2218350"/>
            <a:ext cx="3452100" cy="53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Data collection</a:t>
            </a:r>
            <a:endParaRPr sz="2400" b="1">
              <a:solidFill>
                <a:schemeClr val="dk1"/>
              </a:solidFill>
              <a:latin typeface="Outfit"/>
              <a:ea typeface="Outfit"/>
              <a:cs typeface="Outfit"/>
              <a:sym typeface="Outfit"/>
            </a:endParaRPr>
          </a:p>
        </p:txBody>
      </p:sp>
      <p:sp>
        <p:nvSpPr>
          <p:cNvPr id="1050" name="Google Shape;1050;p69"/>
          <p:cNvSpPr txBox="1"/>
          <p:nvPr/>
        </p:nvSpPr>
        <p:spPr>
          <a:xfrm>
            <a:off x="4857100" y="2218350"/>
            <a:ext cx="3452100" cy="53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Data analysis</a:t>
            </a:r>
            <a:endParaRPr sz="2400" b="1">
              <a:solidFill>
                <a:schemeClr val="dk1"/>
              </a:solidFill>
              <a:latin typeface="Outfit"/>
              <a:ea typeface="Outfit"/>
              <a:cs typeface="Outfit"/>
              <a:sym typeface="Outfit"/>
            </a:endParaRPr>
          </a:p>
        </p:txBody>
      </p:sp>
      <p:sp>
        <p:nvSpPr>
          <p:cNvPr id="1051" name="Google Shape;1051;p69"/>
          <p:cNvSpPr txBox="1"/>
          <p:nvPr/>
        </p:nvSpPr>
        <p:spPr>
          <a:xfrm>
            <a:off x="1070100" y="3675375"/>
            <a:ext cx="34521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Venus has a beautiful name and is the second planet from the Sun</a:t>
            </a:r>
            <a:endParaRPr>
              <a:solidFill>
                <a:schemeClr val="dk1"/>
              </a:solidFill>
              <a:latin typeface="DM Sans"/>
              <a:ea typeface="DM Sans"/>
              <a:cs typeface="DM Sans"/>
              <a:sym typeface="DM Sans"/>
            </a:endParaRPr>
          </a:p>
        </p:txBody>
      </p:sp>
      <p:sp>
        <p:nvSpPr>
          <p:cNvPr id="1052" name="Google Shape;1052;p69"/>
          <p:cNvSpPr txBox="1"/>
          <p:nvPr/>
        </p:nvSpPr>
        <p:spPr>
          <a:xfrm>
            <a:off x="1070112" y="3321325"/>
            <a:ext cx="3452100" cy="469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Information-gathering</a:t>
            </a:r>
            <a:endParaRPr sz="2400" b="1">
              <a:solidFill>
                <a:schemeClr val="dk1"/>
              </a:solidFill>
              <a:latin typeface="Outfit"/>
              <a:ea typeface="Outfit"/>
              <a:cs typeface="Outfit"/>
              <a:sym typeface="Outfit"/>
            </a:endParaRPr>
          </a:p>
        </p:txBody>
      </p:sp>
      <p:sp>
        <p:nvSpPr>
          <p:cNvPr id="1053" name="Google Shape;1053;p69"/>
          <p:cNvSpPr txBox="1"/>
          <p:nvPr/>
        </p:nvSpPr>
        <p:spPr>
          <a:xfrm>
            <a:off x="4857088" y="3675375"/>
            <a:ext cx="34521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Despite being red, Mars is actually a cold place. It’s full of iron oxide dust</a:t>
            </a:r>
            <a:endParaRPr>
              <a:solidFill>
                <a:schemeClr val="dk1"/>
              </a:solidFill>
              <a:latin typeface="DM Sans"/>
              <a:ea typeface="DM Sans"/>
              <a:cs typeface="DM Sans"/>
              <a:sym typeface="DM Sans"/>
            </a:endParaRPr>
          </a:p>
        </p:txBody>
      </p:sp>
      <p:sp>
        <p:nvSpPr>
          <p:cNvPr id="1054" name="Google Shape;1054;p69"/>
          <p:cNvSpPr txBox="1"/>
          <p:nvPr/>
        </p:nvSpPr>
        <p:spPr>
          <a:xfrm>
            <a:off x="4857088" y="3321325"/>
            <a:ext cx="3452100" cy="469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Insights-generation</a:t>
            </a:r>
            <a:endParaRPr sz="2400" b="1">
              <a:solidFill>
                <a:schemeClr val="dk1"/>
              </a:solidFill>
              <a:latin typeface="Outfit"/>
              <a:ea typeface="Outfit"/>
              <a:cs typeface="Outfit"/>
              <a:sym typeface="Outfit"/>
            </a:endParaRPr>
          </a:p>
        </p:txBody>
      </p:sp>
      <p:cxnSp>
        <p:nvCxnSpPr>
          <p:cNvPr id="1055" name="Google Shape;1055;p69"/>
          <p:cNvCxnSpPr>
            <a:stCxn id="1049" idx="2"/>
            <a:endCxn id="1052" idx="0"/>
          </p:cNvCxnSpPr>
          <p:nvPr/>
        </p:nvCxnSpPr>
        <p:spPr>
          <a:xfrm>
            <a:off x="2796175" y="2748750"/>
            <a:ext cx="0" cy="572700"/>
          </a:xfrm>
          <a:prstGeom prst="straightConnector1">
            <a:avLst/>
          </a:prstGeom>
          <a:noFill/>
          <a:ln w="9525" cap="flat" cmpd="sng">
            <a:solidFill>
              <a:schemeClr val="dk1"/>
            </a:solidFill>
            <a:prstDash val="solid"/>
            <a:round/>
            <a:headEnd type="none" w="med" len="med"/>
            <a:tailEnd type="triangle" w="med" len="med"/>
          </a:ln>
        </p:spPr>
      </p:cxnSp>
      <p:cxnSp>
        <p:nvCxnSpPr>
          <p:cNvPr id="1056" name="Google Shape;1056;p69"/>
          <p:cNvCxnSpPr>
            <a:stCxn id="1050" idx="2"/>
            <a:endCxn id="1054" idx="0"/>
          </p:cNvCxnSpPr>
          <p:nvPr/>
        </p:nvCxnSpPr>
        <p:spPr>
          <a:xfrm>
            <a:off x="6583150" y="2748750"/>
            <a:ext cx="0" cy="572700"/>
          </a:xfrm>
          <a:prstGeom prst="straightConnector1">
            <a:avLst/>
          </a:prstGeom>
          <a:noFill/>
          <a:ln w="9525" cap="flat" cmpd="sng">
            <a:solidFill>
              <a:schemeClr val="dk1"/>
            </a:solidFill>
            <a:prstDash val="solid"/>
            <a:round/>
            <a:headEnd type="none" w="med" len="med"/>
            <a:tailEnd type="triangle" w="med" len="med"/>
          </a:ln>
        </p:spPr>
      </p:cxnSp>
      <p:sp>
        <p:nvSpPr>
          <p:cNvPr id="1057" name="Google Shape;1057;p69"/>
          <p:cNvSpPr/>
          <p:nvPr/>
        </p:nvSpPr>
        <p:spPr>
          <a:xfrm>
            <a:off x="2414100" y="1179613"/>
            <a:ext cx="764100" cy="76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058" name="Google Shape;1058;p69"/>
          <p:cNvSpPr/>
          <p:nvPr/>
        </p:nvSpPr>
        <p:spPr>
          <a:xfrm>
            <a:off x="6201100" y="1179613"/>
            <a:ext cx="764100" cy="76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1059" name="Google Shape;1059;p69"/>
          <p:cNvCxnSpPr>
            <a:stCxn id="1057" idx="6"/>
            <a:endCxn id="1058" idx="2"/>
          </p:cNvCxnSpPr>
          <p:nvPr/>
        </p:nvCxnSpPr>
        <p:spPr>
          <a:xfrm>
            <a:off x="3178200" y="1561663"/>
            <a:ext cx="3022800" cy="0"/>
          </a:xfrm>
          <a:prstGeom prst="straightConnector1">
            <a:avLst/>
          </a:prstGeom>
          <a:noFill/>
          <a:ln w="9525" cap="flat" cmpd="sng">
            <a:solidFill>
              <a:schemeClr val="dk1"/>
            </a:solidFill>
            <a:prstDash val="solid"/>
            <a:round/>
            <a:headEnd type="none" w="med" len="med"/>
            <a:tailEnd type="none" w="med" len="med"/>
          </a:ln>
        </p:spPr>
      </p:cxnSp>
      <p:cxnSp>
        <p:nvCxnSpPr>
          <p:cNvPr id="1060" name="Google Shape;1060;p69"/>
          <p:cNvCxnSpPr>
            <a:stCxn id="1057" idx="4"/>
            <a:endCxn id="1049" idx="0"/>
          </p:cNvCxnSpPr>
          <p:nvPr/>
        </p:nvCxnSpPr>
        <p:spPr>
          <a:xfrm>
            <a:off x="2796150" y="1943713"/>
            <a:ext cx="0" cy="274500"/>
          </a:xfrm>
          <a:prstGeom prst="straightConnector1">
            <a:avLst/>
          </a:prstGeom>
          <a:noFill/>
          <a:ln w="9525" cap="flat" cmpd="sng">
            <a:solidFill>
              <a:schemeClr val="dk1"/>
            </a:solidFill>
            <a:prstDash val="solid"/>
            <a:round/>
            <a:headEnd type="none" w="med" len="med"/>
            <a:tailEnd type="none" w="med" len="med"/>
          </a:ln>
        </p:spPr>
      </p:cxnSp>
      <p:cxnSp>
        <p:nvCxnSpPr>
          <p:cNvPr id="1061" name="Google Shape;1061;p69"/>
          <p:cNvCxnSpPr>
            <a:stCxn id="1058" idx="4"/>
            <a:endCxn id="1050" idx="0"/>
          </p:cNvCxnSpPr>
          <p:nvPr/>
        </p:nvCxnSpPr>
        <p:spPr>
          <a:xfrm>
            <a:off x="6583150" y="1943713"/>
            <a:ext cx="0" cy="274500"/>
          </a:xfrm>
          <a:prstGeom prst="straightConnector1">
            <a:avLst/>
          </a:prstGeom>
          <a:noFill/>
          <a:ln w="9525" cap="flat" cmpd="sng">
            <a:solidFill>
              <a:schemeClr val="dk1"/>
            </a:solidFill>
            <a:prstDash val="solid"/>
            <a:round/>
            <a:headEnd type="none" w="med" len="med"/>
            <a:tailEnd type="none" w="med" len="med"/>
          </a:ln>
        </p:spPr>
      </p:cxnSp>
      <p:grpSp>
        <p:nvGrpSpPr>
          <p:cNvPr id="1062" name="Google Shape;1062;p69"/>
          <p:cNvGrpSpPr/>
          <p:nvPr/>
        </p:nvGrpSpPr>
        <p:grpSpPr>
          <a:xfrm>
            <a:off x="6387076" y="1365606"/>
            <a:ext cx="392155" cy="392133"/>
            <a:chOff x="3966275" y="1999856"/>
            <a:chExt cx="392155" cy="392133"/>
          </a:xfrm>
        </p:grpSpPr>
        <p:sp>
          <p:nvSpPr>
            <p:cNvPr id="1063" name="Google Shape;1063;p69"/>
            <p:cNvSpPr/>
            <p:nvPr/>
          </p:nvSpPr>
          <p:spPr>
            <a:xfrm>
              <a:off x="4019950" y="2091861"/>
              <a:ext cx="283720" cy="208123"/>
            </a:xfrm>
            <a:custGeom>
              <a:avLst/>
              <a:gdLst/>
              <a:ahLst/>
              <a:cxnLst/>
              <a:rect l="l" t="t" r="r" b="b"/>
              <a:pathLst>
                <a:path w="12554" h="9209" extrusionOk="0">
                  <a:moveTo>
                    <a:pt x="6301" y="1018"/>
                  </a:moveTo>
                  <a:lnTo>
                    <a:pt x="6737" y="1066"/>
                  </a:lnTo>
                  <a:lnTo>
                    <a:pt x="7173" y="1163"/>
                  </a:lnTo>
                  <a:lnTo>
                    <a:pt x="7610" y="1309"/>
                  </a:lnTo>
                  <a:lnTo>
                    <a:pt x="7997" y="1454"/>
                  </a:lnTo>
                  <a:lnTo>
                    <a:pt x="8434" y="1696"/>
                  </a:lnTo>
                  <a:lnTo>
                    <a:pt x="8821" y="1939"/>
                  </a:lnTo>
                  <a:lnTo>
                    <a:pt x="9548" y="2472"/>
                  </a:lnTo>
                  <a:lnTo>
                    <a:pt x="10178" y="3102"/>
                  </a:lnTo>
                  <a:lnTo>
                    <a:pt x="10711" y="3683"/>
                  </a:lnTo>
                  <a:lnTo>
                    <a:pt x="11148" y="4217"/>
                  </a:lnTo>
                  <a:lnTo>
                    <a:pt x="11438" y="4604"/>
                  </a:lnTo>
                  <a:lnTo>
                    <a:pt x="11148" y="5040"/>
                  </a:lnTo>
                  <a:lnTo>
                    <a:pt x="10711" y="5574"/>
                  </a:lnTo>
                  <a:lnTo>
                    <a:pt x="10178" y="6155"/>
                  </a:lnTo>
                  <a:lnTo>
                    <a:pt x="9548" y="6737"/>
                  </a:lnTo>
                  <a:lnTo>
                    <a:pt x="8821" y="7318"/>
                  </a:lnTo>
                  <a:lnTo>
                    <a:pt x="8434" y="7561"/>
                  </a:lnTo>
                  <a:lnTo>
                    <a:pt x="7997" y="7754"/>
                  </a:lnTo>
                  <a:lnTo>
                    <a:pt x="7610" y="7948"/>
                  </a:lnTo>
                  <a:lnTo>
                    <a:pt x="7173" y="8094"/>
                  </a:lnTo>
                  <a:lnTo>
                    <a:pt x="6737" y="8191"/>
                  </a:lnTo>
                  <a:lnTo>
                    <a:pt x="5816" y="8191"/>
                  </a:lnTo>
                  <a:lnTo>
                    <a:pt x="5380" y="8094"/>
                  </a:lnTo>
                  <a:lnTo>
                    <a:pt x="4944" y="7948"/>
                  </a:lnTo>
                  <a:lnTo>
                    <a:pt x="4556" y="7754"/>
                  </a:lnTo>
                  <a:lnTo>
                    <a:pt x="4169" y="7561"/>
                  </a:lnTo>
                  <a:lnTo>
                    <a:pt x="3781" y="7318"/>
                  </a:lnTo>
                  <a:lnTo>
                    <a:pt x="3054" y="6737"/>
                  </a:lnTo>
                  <a:lnTo>
                    <a:pt x="2424" y="6155"/>
                  </a:lnTo>
                  <a:lnTo>
                    <a:pt x="1842" y="5574"/>
                  </a:lnTo>
                  <a:lnTo>
                    <a:pt x="1455" y="5040"/>
                  </a:lnTo>
                  <a:lnTo>
                    <a:pt x="1115" y="4604"/>
                  </a:lnTo>
                  <a:lnTo>
                    <a:pt x="1455" y="4217"/>
                  </a:lnTo>
                  <a:lnTo>
                    <a:pt x="1842" y="3683"/>
                  </a:lnTo>
                  <a:lnTo>
                    <a:pt x="2424" y="3102"/>
                  </a:lnTo>
                  <a:lnTo>
                    <a:pt x="3054" y="2472"/>
                  </a:lnTo>
                  <a:lnTo>
                    <a:pt x="3781" y="1939"/>
                  </a:lnTo>
                  <a:lnTo>
                    <a:pt x="4169" y="1696"/>
                  </a:lnTo>
                  <a:lnTo>
                    <a:pt x="4556" y="1454"/>
                  </a:lnTo>
                  <a:lnTo>
                    <a:pt x="4944" y="1309"/>
                  </a:lnTo>
                  <a:lnTo>
                    <a:pt x="5380" y="1163"/>
                  </a:lnTo>
                  <a:lnTo>
                    <a:pt x="5816" y="1066"/>
                  </a:lnTo>
                  <a:lnTo>
                    <a:pt x="6301" y="1018"/>
                  </a:lnTo>
                  <a:close/>
                  <a:moveTo>
                    <a:pt x="6301" y="0"/>
                  </a:moveTo>
                  <a:lnTo>
                    <a:pt x="5671" y="49"/>
                  </a:lnTo>
                  <a:lnTo>
                    <a:pt x="5041" y="194"/>
                  </a:lnTo>
                  <a:lnTo>
                    <a:pt x="4459" y="388"/>
                  </a:lnTo>
                  <a:lnTo>
                    <a:pt x="3878" y="679"/>
                  </a:lnTo>
                  <a:lnTo>
                    <a:pt x="3345" y="969"/>
                  </a:lnTo>
                  <a:lnTo>
                    <a:pt x="2860" y="1357"/>
                  </a:lnTo>
                  <a:lnTo>
                    <a:pt x="2375" y="1696"/>
                  </a:lnTo>
                  <a:lnTo>
                    <a:pt x="1939" y="2133"/>
                  </a:lnTo>
                  <a:lnTo>
                    <a:pt x="1212" y="2908"/>
                  </a:lnTo>
                  <a:lnTo>
                    <a:pt x="631" y="3587"/>
                  </a:lnTo>
                  <a:lnTo>
                    <a:pt x="243" y="4120"/>
                  </a:lnTo>
                  <a:lnTo>
                    <a:pt x="98" y="4362"/>
                  </a:lnTo>
                  <a:lnTo>
                    <a:pt x="49" y="4459"/>
                  </a:lnTo>
                  <a:lnTo>
                    <a:pt x="1" y="4604"/>
                  </a:lnTo>
                  <a:lnTo>
                    <a:pt x="49" y="4750"/>
                  </a:lnTo>
                  <a:lnTo>
                    <a:pt x="98" y="4895"/>
                  </a:lnTo>
                  <a:lnTo>
                    <a:pt x="243" y="5137"/>
                  </a:lnTo>
                  <a:lnTo>
                    <a:pt x="631" y="5622"/>
                  </a:lnTo>
                  <a:lnTo>
                    <a:pt x="1212" y="6349"/>
                  </a:lnTo>
                  <a:lnTo>
                    <a:pt x="1939" y="7124"/>
                  </a:lnTo>
                  <a:lnTo>
                    <a:pt x="2375" y="7512"/>
                  </a:lnTo>
                  <a:lnTo>
                    <a:pt x="2860" y="7900"/>
                  </a:lnTo>
                  <a:lnTo>
                    <a:pt x="3345" y="8239"/>
                  </a:lnTo>
                  <a:lnTo>
                    <a:pt x="3878" y="8578"/>
                  </a:lnTo>
                  <a:lnTo>
                    <a:pt x="4459" y="8821"/>
                  </a:lnTo>
                  <a:lnTo>
                    <a:pt x="5041" y="9063"/>
                  </a:lnTo>
                  <a:lnTo>
                    <a:pt x="5671" y="9160"/>
                  </a:lnTo>
                  <a:lnTo>
                    <a:pt x="6301" y="9208"/>
                  </a:lnTo>
                  <a:lnTo>
                    <a:pt x="6931" y="9160"/>
                  </a:lnTo>
                  <a:lnTo>
                    <a:pt x="7513" y="9063"/>
                  </a:lnTo>
                  <a:lnTo>
                    <a:pt x="8094" y="8821"/>
                  </a:lnTo>
                  <a:lnTo>
                    <a:pt x="8676" y="8578"/>
                  </a:lnTo>
                  <a:lnTo>
                    <a:pt x="9209" y="8239"/>
                  </a:lnTo>
                  <a:lnTo>
                    <a:pt x="9694" y="7900"/>
                  </a:lnTo>
                  <a:lnTo>
                    <a:pt x="10178" y="7512"/>
                  </a:lnTo>
                  <a:lnTo>
                    <a:pt x="10614" y="7124"/>
                  </a:lnTo>
                  <a:lnTo>
                    <a:pt x="11341" y="6349"/>
                  </a:lnTo>
                  <a:lnTo>
                    <a:pt x="11923" y="5622"/>
                  </a:lnTo>
                  <a:lnTo>
                    <a:pt x="12311" y="5137"/>
                  </a:lnTo>
                  <a:lnTo>
                    <a:pt x="12456" y="4895"/>
                  </a:lnTo>
                  <a:lnTo>
                    <a:pt x="12505" y="4750"/>
                  </a:lnTo>
                  <a:lnTo>
                    <a:pt x="12553" y="4604"/>
                  </a:lnTo>
                  <a:lnTo>
                    <a:pt x="12505" y="4459"/>
                  </a:lnTo>
                  <a:lnTo>
                    <a:pt x="12456" y="4362"/>
                  </a:lnTo>
                  <a:lnTo>
                    <a:pt x="12311" y="4120"/>
                  </a:lnTo>
                  <a:lnTo>
                    <a:pt x="11923" y="3587"/>
                  </a:lnTo>
                  <a:lnTo>
                    <a:pt x="11341" y="2908"/>
                  </a:lnTo>
                  <a:lnTo>
                    <a:pt x="10614" y="2133"/>
                  </a:lnTo>
                  <a:lnTo>
                    <a:pt x="10178" y="1696"/>
                  </a:lnTo>
                  <a:lnTo>
                    <a:pt x="9694" y="1357"/>
                  </a:lnTo>
                  <a:lnTo>
                    <a:pt x="9209" y="969"/>
                  </a:lnTo>
                  <a:lnTo>
                    <a:pt x="8676" y="679"/>
                  </a:lnTo>
                  <a:lnTo>
                    <a:pt x="8094" y="388"/>
                  </a:lnTo>
                  <a:lnTo>
                    <a:pt x="7513" y="194"/>
                  </a:lnTo>
                  <a:lnTo>
                    <a:pt x="6931" y="49"/>
                  </a:lnTo>
                  <a:lnTo>
                    <a:pt x="6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9"/>
            <p:cNvSpPr/>
            <p:nvPr/>
          </p:nvSpPr>
          <p:spPr>
            <a:xfrm>
              <a:off x="4103186" y="2136767"/>
              <a:ext cx="117226" cy="118311"/>
            </a:xfrm>
            <a:custGeom>
              <a:avLst/>
              <a:gdLst/>
              <a:ahLst/>
              <a:cxnLst/>
              <a:rect l="l" t="t" r="r" b="b"/>
              <a:pathLst>
                <a:path w="5187" h="5235" extrusionOk="0">
                  <a:moveTo>
                    <a:pt x="2618" y="1018"/>
                  </a:moveTo>
                  <a:lnTo>
                    <a:pt x="2909" y="1066"/>
                  </a:lnTo>
                  <a:lnTo>
                    <a:pt x="3200" y="1163"/>
                  </a:lnTo>
                  <a:lnTo>
                    <a:pt x="3490" y="1309"/>
                  </a:lnTo>
                  <a:lnTo>
                    <a:pt x="3733" y="1503"/>
                  </a:lnTo>
                  <a:lnTo>
                    <a:pt x="3927" y="1745"/>
                  </a:lnTo>
                  <a:lnTo>
                    <a:pt x="4072" y="2036"/>
                  </a:lnTo>
                  <a:lnTo>
                    <a:pt x="4169" y="2326"/>
                  </a:lnTo>
                  <a:lnTo>
                    <a:pt x="4169" y="2617"/>
                  </a:lnTo>
                  <a:lnTo>
                    <a:pt x="4169" y="2957"/>
                  </a:lnTo>
                  <a:lnTo>
                    <a:pt x="4072" y="3247"/>
                  </a:lnTo>
                  <a:lnTo>
                    <a:pt x="3927" y="3538"/>
                  </a:lnTo>
                  <a:lnTo>
                    <a:pt x="3733" y="3780"/>
                  </a:lnTo>
                  <a:lnTo>
                    <a:pt x="3490" y="3974"/>
                  </a:lnTo>
                  <a:lnTo>
                    <a:pt x="3200" y="4120"/>
                  </a:lnTo>
                  <a:lnTo>
                    <a:pt x="2909" y="4168"/>
                  </a:lnTo>
                  <a:lnTo>
                    <a:pt x="2618" y="4217"/>
                  </a:lnTo>
                  <a:lnTo>
                    <a:pt x="2279" y="4168"/>
                  </a:lnTo>
                  <a:lnTo>
                    <a:pt x="1988" y="4120"/>
                  </a:lnTo>
                  <a:lnTo>
                    <a:pt x="1697" y="3974"/>
                  </a:lnTo>
                  <a:lnTo>
                    <a:pt x="1455" y="3780"/>
                  </a:lnTo>
                  <a:lnTo>
                    <a:pt x="1261" y="3538"/>
                  </a:lnTo>
                  <a:lnTo>
                    <a:pt x="1116" y="3247"/>
                  </a:lnTo>
                  <a:lnTo>
                    <a:pt x="1019" y="2957"/>
                  </a:lnTo>
                  <a:lnTo>
                    <a:pt x="1019" y="2617"/>
                  </a:lnTo>
                  <a:lnTo>
                    <a:pt x="1019" y="2326"/>
                  </a:lnTo>
                  <a:lnTo>
                    <a:pt x="1116" y="2036"/>
                  </a:lnTo>
                  <a:lnTo>
                    <a:pt x="1261" y="1745"/>
                  </a:lnTo>
                  <a:lnTo>
                    <a:pt x="1455" y="1503"/>
                  </a:lnTo>
                  <a:lnTo>
                    <a:pt x="1697" y="1309"/>
                  </a:lnTo>
                  <a:lnTo>
                    <a:pt x="1988" y="1163"/>
                  </a:lnTo>
                  <a:lnTo>
                    <a:pt x="2279" y="1066"/>
                  </a:lnTo>
                  <a:lnTo>
                    <a:pt x="2618" y="1018"/>
                  </a:lnTo>
                  <a:close/>
                  <a:moveTo>
                    <a:pt x="2618" y="0"/>
                  </a:moveTo>
                  <a:lnTo>
                    <a:pt x="2085" y="97"/>
                  </a:lnTo>
                  <a:lnTo>
                    <a:pt x="1600" y="242"/>
                  </a:lnTo>
                  <a:lnTo>
                    <a:pt x="1164" y="485"/>
                  </a:lnTo>
                  <a:lnTo>
                    <a:pt x="776" y="776"/>
                  </a:lnTo>
                  <a:lnTo>
                    <a:pt x="437" y="1163"/>
                  </a:lnTo>
                  <a:lnTo>
                    <a:pt x="195" y="1600"/>
                  </a:lnTo>
                  <a:lnTo>
                    <a:pt x="49" y="2084"/>
                  </a:lnTo>
                  <a:lnTo>
                    <a:pt x="1" y="2617"/>
                  </a:lnTo>
                  <a:lnTo>
                    <a:pt x="49" y="3150"/>
                  </a:lnTo>
                  <a:lnTo>
                    <a:pt x="195" y="3635"/>
                  </a:lnTo>
                  <a:lnTo>
                    <a:pt x="437" y="4071"/>
                  </a:lnTo>
                  <a:lnTo>
                    <a:pt x="776" y="4459"/>
                  </a:lnTo>
                  <a:lnTo>
                    <a:pt x="1164" y="4798"/>
                  </a:lnTo>
                  <a:lnTo>
                    <a:pt x="1600" y="5041"/>
                  </a:lnTo>
                  <a:lnTo>
                    <a:pt x="2085" y="5186"/>
                  </a:lnTo>
                  <a:lnTo>
                    <a:pt x="2618" y="5234"/>
                  </a:lnTo>
                  <a:lnTo>
                    <a:pt x="3103" y="5186"/>
                  </a:lnTo>
                  <a:lnTo>
                    <a:pt x="3636" y="5041"/>
                  </a:lnTo>
                  <a:lnTo>
                    <a:pt x="4072" y="4798"/>
                  </a:lnTo>
                  <a:lnTo>
                    <a:pt x="4460" y="4459"/>
                  </a:lnTo>
                  <a:lnTo>
                    <a:pt x="4751" y="4071"/>
                  </a:lnTo>
                  <a:lnTo>
                    <a:pt x="4993" y="3635"/>
                  </a:lnTo>
                  <a:lnTo>
                    <a:pt x="5138" y="3150"/>
                  </a:lnTo>
                  <a:lnTo>
                    <a:pt x="5187" y="2617"/>
                  </a:lnTo>
                  <a:lnTo>
                    <a:pt x="5138" y="2084"/>
                  </a:lnTo>
                  <a:lnTo>
                    <a:pt x="4993" y="1600"/>
                  </a:lnTo>
                  <a:lnTo>
                    <a:pt x="4751" y="1163"/>
                  </a:lnTo>
                  <a:lnTo>
                    <a:pt x="4460" y="776"/>
                  </a:lnTo>
                  <a:lnTo>
                    <a:pt x="4072" y="485"/>
                  </a:lnTo>
                  <a:lnTo>
                    <a:pt x="3636" y="242"/>
                  </a:lnTo>
                  <a:lnTo>
                    <a:pt x="3103" y="97"/>
                  </a:lnTo>
                  <a:lnTo>
                    <a:pt x="2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9"/>
            <p:cNvSpPr/>
            <p:nvPr/>
          </p:nvSpPr>
          <p:spPr>
            <a:xfrm>
              <a:off x="4228051" y="2045847"/>
              <a:ext cx="130379" cy="46036"/>
            </a:xfrm>
            <a:custGeom>
              <a:avLst/>
              <a:gdLst/>
              <a:ahLst/>
              <a:cxnLst/>
              <a:rect l="l" t="t" r="r" b="b"/>
              <a:pathLst>
                <a:path w="5769" h="2037" extrusionOk="0">
                  <a:moveTo>
                    <a:pt x="1503" y="1"/>
                  </a:moveTo>
                  <a:lnTo>
                    <a:pt x="1310" y="49"/>
                  </a:lnTo>
                  <a:lnTo>
                    <a:pt x="1164" y="146"/>
                  </a:lnTo>
                  <a:lnTo>
                    <a:pt x="146" y="1164"/>
                  </a:lnTo>
                  <a:lnTo>
                    <a:pt x="1" y="1358"/>
                  </a:lnTo>
                  <a:lnTo>
                    <a:pt x="1" y="1551"/>
                  </a:lnTo>
                  <a:lnTo>
                    <a:pt x="1" y="1745"/>
                  </a:lnTo>
                  <a:lnTo>
                    <a:pt x="146" y="1891"/>
                  </a:lnTo>
                  <a:lnTo>
                    <a:pt x="292" y="1988"/>
                  </a:lnTo>
                  <a:lnTo>
                    <a:pt x="486" y="2036"/>
                  </a:lnTo>
                  <a:lnTo>
                    <a:pt x="679" y="1988"/>
                  </a:lnTo>
                  <a:lnTo>
                    <a:pt x="873" y="1891"/>
                  </a:lnTo>
                  <a:lnTo>
                    <a:pt x="1697" y="1018"/>
                  </a:lnTo>
                  <a:lnTo>
                    <a:pt x="5235" y="1018"/>
                  </a:lnTo>
                  <a:lnTo>
                    <a:pt x="5429" y="970"/>
                  </a:lnTo>
                  <a:lnTo>
                    <a:pt x="5574" y="873"/>
                  </a:lnTo>
                  <a:lnTo>
                    <a:pt x="5720" y="728"/>
                  </a:lnTo>
                  <a:lnTo>
                    <a:pt x="5768" y="534"/>
                  </a:lnTo>
                  <a:lnTo>
                    <a:pt x="5720" y="340"/>
                  </a:lnTo>
                  <a:lnTo>
                    <a:pt x="5574" y="146"/>
                  </a:lnTo>
                  <a:lnTo>
                    <a:pt x="5429" y="49"/>
                  </a:lnTo>
                  <a:lnTo>
                    <a:pt x="52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9"/>
            <p:cNvSpPr/>
            <p:nvPr/>
          </p:nvSpPr>
          <p:spPr>
            <a:xfrm>
              <a:off x="4251057" y="1999856"/>
              <a:ext cx="107373" cy="23007"/>
            </a:xfrm>
            <a:custGeom>
              <a:avLst/>
              <a:gdLst/>
              <a:ahLst/>
              <a:cxnLst/>
              <a:rect l="l" t="t" r="r" b="b"/>
              <a:pathLst>
                <a:path w="4751" h="1018" extrusionOk="0">
                  <a:moveTo>
                    <a:pt x="485" y="0"/>
                  </a:moveTo>
                  <a:lnTo>
                    <a:pt x="292" y="49"/>
                  </a:lnTo>
                  <a:lnTo>
                    <a:pt x="146" y="145"/>
                  </a:lnTo>
                  <a:lnTo>
                    <a:pt x="49" y="339"/>
                  </a:lnTo>
                  <a:lnTo>
                    <a:pt x="1" y="533"/>
                  </a:lnTo>
                  <a:lnTo>
                    <a:pt x="49" y="727"/>
                  </a:lnTo>
                  <a:lnTo>
                    <a:pt x="146" y="872"/>
                  </a:lnTo>
                  <a:lnTo>
                    <a:pt x="292" y="1018"/>
                  </a:lnTo>
                  <a:lnTo>
                    <a:pt x="4411" y="1018"/>
                  </a:lnTo>
                  <a:lnTo>
                    <a:pt x="4556" y="872"/>
                  </a:lnTo>
                  <a:lnTo>
                    <a:pt x="4702" y="727"/>
                  </a:lnTo>
                  <a:lnTo>
                    <a:pt x="4750" y="533"/>
                  </a:lnTo>
                  <a:lnTo>
                    <a:pt x="4702" y="339"/>
                  </a:lnTo>
                  <a:lnTo>
                    <a:pt x="4556" y="145"/>
                  </a:lnTo>
                  <a:lnTo>
                    <a:pt x="4411" y="49"/>
                  </a:lnTo>
                  <a:lnTo>
                    <a:pt x="42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9"/>
            <p:cNvSpPr/>
            <p:nvPr/>
          </p:nvSpPr>
          <p:spPr>
            <a:xfrm>
              <a:off x="3966275" y="2045847"/>
              <a:ext cx="130379" cy="46036"/>
            </a:xfrm>
            <a:custGeom>
              <a:avLst/>
              <a:gdLst/>
              <a:ahLst/>
              <a:cxnLst/>
              <a:rect l="l" t="t" r="r" b="b"/>
              <a:pathLst>
                <a:path w="5769" h="2037" extrusionOk="0">
                  <a:moveTo>
                    <a:pt x="485" y="1"/>
                  </a:moveTo>
                  <a:lnTo>
                    <a:pt x="292" y="49"/>
                  </a:lnTo>
                  <a:lnTo>
                    <a:pt x="146" y="146"/>
                  </a:lnTo>
                  <a:lnTo>
                    <a:pt x="49" y="340"/>
                  </a:lnTo>
                  <a:lnTo>
                    <a:pt x="1" y="534"/>
                  </a:lnTo>
                  <a:lnTo>
                    <a:pt x="49" y="728"/>
                  </a:lnTo>
                  <a:lnTo>
                    <a:pt x="146" y="873"/>
                  </a:lnTo>
                  <a:lnTo>
                    <a:pt x="292" y="970"/>
                  </a:lnTo>
                  <a:lnTo>
                    <a:pt x="485" y="1018"/>
                  </a:lnTo>
                  <a:lnTo>
                    <a:pt x="4023" y="1018"/>
                  </a:lnTo>
                  <a:lnTo>
                    <a:pt x="4896" y="1891"/>
                  </a:lnTo>
                  <a:lnTo>
                    <a:pt x="5041" y="1988"/>
                  </a:lnTo>
                  <a:lnTo>
                    <a:pt x="5235" y="2036"/>
                  </a:lnTo>
                  <a:lnTo>
                    <a:pt x="5429" y="1988"/>
                  </a:lnTo>
                  <a:lnTo>
                    <a:pt x="5574" y="1891"/>
                  </a:lnTo>
                  <a:lnTo>
                    <a:pt x="5720" y="1745"/>
                  </a:lnTo>
                  <a:lnTo>
                    <a:pt x="5768" y="1551"/>
                  </a:lnTo>
                  <a:lnTo>
                    <a:pt x="5720" y="1358"/>
                  </a:lnTo>
                  <a:lnTo>
                    <a:pt x="5574" y="1164"/>
                  </a:lnTo>
                  <a:lnTo>
                    <a:pt x="4605" y="146"/>
                  </a:lnTo>
                  <a:lnTo>
                    <a:pt x="4411" y="49"/>
                  </a:lnTo>
                  <a:lnTo>
                    <a:pt x="42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9"/>
            <p:cNvSpPr/>
            <p:nvPr/>
          </p:nvSpPr>
          <p:spPr>
            <a:xfrm>
              <a:off x="3966275" y="1999856"/>
              <a:ext cx="107373" cy="23007"/>
            </a:xfrm>
            <a:custGeom>
              <a:avLst/>
              <a:gdLst/>
              <a:ahLst/>
              <a:cxnLst/>
              <a:rect l="l" t="t" r="r" b="b"/>
              <a:pathLst>
                <a:path w="4751" h="1018" extrusionOk="0">
                  <a:moveTo>
                    <a:pt x="485" y="0"/>
                  </a:moveTo>
                  <a:lnTo>
                    <a:pt x="292" y="49"/>
                  </a:lnTo>
                  <a:lnTo>
                    <a:pt x="146" y="145"/>
                  </a:lnTo>
                  <a:lnTo>
                    <a:pt x="49" y="339"/>
                  </a:lnTo>
                  <a:lnTo>
                    <a:pt x="1" y="533"/>
                  </a:lnTo>
                  <a:lnTo>
                    <a:pt x="49" y="727"/>
                  </a:lnTo>
                  <a:lnTo>
                    <a:pt x="146" y="872"/>
                  </a:lnTo>
                  <a:lnTo>
                    <a:pt x="292" y="1018"/>
                  </a:lnTo>
                  <a:lnTo>
                    <a:pt x="4411" y="1018"/>
                  </a:lnTo>
                  <a:lnTo>
                    <a:pt x="4557" y="872"/>
                  </a:lnTo>
                  <a:lnTo>
                    <a:pt x="4702" y="727"/>
                  </a:lnTo>
                  <a:lnTo>
                    <a:pt x="4750" y="533"/>
                  </a:lnTo>
                  <a:lnTo>
                    <a:pt x="4702" y="339"/>
                  </a:lnTo>
                  <a:lnTo>
                    <a:pt x="4557" y="145"/>
                  </a:lnTo>
                  <a:lnTo>
                    <a:pt x="4411" y="49"/>
                  </a:lnTo>
                  <a:lnTo>
                    <a:pt x="42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9"/>
            <p:cNvSpPr/>
            <p:nvPr/>
          </p:nvSpPr>
          <p:spPr>
            <a:xfrm>
              <a:off x="4228051" y="2301046"/>
              <a:ext cx="130379" cy="44929"/>
            </a:xfrm>
            <a:custGeom>
              <a:avLst/>
              <a:gdLst/>
              <a:ahLst/>
              <a:cxnLst/>
              <a:rect l="l" t="t" r="r" b="b"/>
              <a:pathLst>
                <a:path w="5769" h="1988" extrusionOk="0">
                  <a:moveTo>
                    <a:pt x="292" y="1"/>
                  </a:moveTo>
                  <a:lnTo>
                    <a:pt x="146" y="146"/>
                  </a:lnTo>
                  <a:lnTo>
                    <a:pt x="1" y="292"/>
                  </a:lnTo>
                  <a:lnTo>
                    <a:pt x="1" y="486"/>
                  </a:lnTo>
                  <a:lnTo>
                    <a:pt x="1" y="679"/>
                  </a:lnTo>
                  <a:lnTo>
                    <a:pt x="146" y="825"/>
                  </a:lnTo>
                  <a:lnTo>
                    <a:pt x="1164" y="1843"/>
                  </a:lnTo>
                  <a:lnTo>
                    <a:pt x="1310" y="1988"/>
                  </a:lnTo>
                  <a:lnTo>
                    <a:pt x="5429" y="1988"/>
                  </a:lnTo>
                  <a:lnTo>
                    <a:pt x="5574" y="1843"/>
                  </a:lnTo>
                  <a:lnTo>
                    <a:pt x="5720" y="1697"/>
                  </a:lnTo>
                  <a:lnTo>
                    <a:pt x="5768" y="1503"/>
                  </a:lnTo>
                  <a:lnTo>
                    <a:pt x="5720" y="1309"/>
                  </a:lnTo>
                  <a:lnTo>
                    <a:pt x="5574" y="1116"/>
                  </a:lnTo>
                  <a:lnTo>
                    <a:pt x="5429" y="1019"/>
                  </a:lnTo>
                  <a:lnTo>
                    <a:pt x="5235" y="970"/>
                  </a:lnTo>
                  <a:lnTo>
                    <a:pt x="1697" y="970"/>
                  </a:lnTo>
                  <a:lnTo>
                    <a:pt x="873" y="14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9"/>
            <p:cNvSpPr/>
            <p:nvPr/>
          </p:nvSpPr>
          <p:spPr>
            <a:xfrm>
              <a:off x="4251057" y="2368959"/>
              <a:ext cx="107373" cy="23029"/>
            </a:xfrm>
            <a:custGeom>
              <a:avLst/>
              <a:gdLst/>
              <a:ahLst/>
              <a:cxnLst/>
              <a:rect l="l" t="t" r="r" b="b"/>
              <a:pathLst>
                <a:path w="4751" h="1019" extrusionOk="0">
                  <a:moveTo>
                    <a:pt x="485" y="1"/>
                  </a:moveTo>
                  <a:lnTo>
                    <a:pt x="292" y="49"/>
                  </a:lnTo>
                  <a:lnTo>
                    <a:pt x="146" y="146"/>
                  </a:lnTo>
                  <a:lnTo>
                    <a:pt x="49" y="340"/>
                  </a:lnTo>
                  <a:lnTo>
                    <a:pt x="1" y="534"/>
                  </a:lnTo>
                  <a:lnTo>
                    <a:pt x="49" y="728"/>
                  </a:lnTo>
                  <a:lnTo>
                    <a:pt x="146" y="873"/>
                  </a:lnTo>
                  <a:lnTo>
                    <a:pt x="292" y="970"/>
                  </a:lnTo>
                  <a:lnTo>
                    <a:pt x="485" y="1018"/>
                  </a:lnTo>
                  <a:lnTo>
                    <a:pt x="4217" y="1018"/>
                  </a:lnTo>
                  <a:lnTo>
                    <a:pt x="4411" y="970"/>
                  </a:lnTo>
                  <a:lnTo>
                    <a:pt x="4556" y="873"/>
                  </a:lnTo>
                  <a:lnTo>
                    <a:pt x="4702" y="728"/>
                  </a:lnTo>
                  <a:lnTo>
                    <a:pt x="4750" y="534"/>
                  </a:lnTo>
                  <a:lnTo>
                    <a:pt x="4702" y="340"/>
                  </a:lnTo>
                  <a:lnTo>
                    <a:pt x="4556" y="146"/>
                  </a:lnTo>
                  <a:lnTo>
                    <a:pt x="4411" y="49"/>
                  </a:lnTo>
                  <a:lnTo>
                    <a:pt x="42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9"/>
            <p:cNvSpPr/>
            <p:nvPr/>
          </p:nvSpPr>
          <p:spPr>
            <a:xfrm>
              <a:off x="3966275" y="2301046"/>
              <a:ext cx="130379" cy="44929"/>
            </a:xfrm>
            <a:custGeom>
              <a:avLst/>
              <a:gdLst/>
              <a:ahLst/>
              <a:cxnLst/>
              <a:rect l="l" t="t" r="r" b="b"/>
              <a:pathLst>
                <a:path w="5769" h="1988" extrusionOk="0">
                  <a:moveTo>
                    <a:pt x="5041" y="1"/>
                  </a:moveTo>
                  <a:lnTo>
                    <a:pt x="4896" y="146"/>
                  </a:lnTo>
                  <a:lnTo>
                    <a:pt x="4023" y="970"/>
                  </a:lnTo>
                  <a:lnTo>
                    <a:pt x="485" y="970"/>
                  </a:lnTo>
                  <a:lnTo>
                    <a:pt x="292" y="1019"/>
                  </a:lnTo>
                  <a:lnTo>
                    <a:pt x="146" y="1116"/>
                  </a:lnTo>
                  <a:lnTo>
                    <a:pt x="49" y="1309"/>
                  </a:lnTo>
                  <a:lnTo>
                    <a:pt x="1" y="1503"/>
                  </a:lnTo>
                  <a:lnTo>
                    <a:pt x="49" y="1697"/>
                  </a:lnTo>
                  <a:lnTo>
                    <a:pt x="146" y="1843"/>
                  </a:lnTo>
                  <a:lnTo>
                    <a:pt x="292" y="1988"/>
                  </a:lnTo>
                  <a:lnTo>
                    <a:pt x="4411" y="1988"/>
                  </a:lnTo>
                  <a:lnTo>
                    <a:pt x="4605" y="1843"/>
                  </a:lnTo>
                  <a:lnTo>
                    <a:pt x="5574" y="825"/>
                  </a:lnTo>
                  <a:lnTo>
                    <a:pt x="5720" y="679"/>
                  </a:lnTo>
                  <a:lnTo>
                    <a:pt x="5768" y="486"/>
                  </a:lnTo>
                  <a:lnTo>
                    <a:pt x="5720" y="292"/>
                  </a:lnTo>
                  <a:lnTo>
                    <a:pt x="5574" y="146"/>
                  </a:lnTo>
                  <a:lnTo>
                    <a:pt x="54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9"/>
            <p:cNvSpPr/>
            <p:nvPr/>
          </p:nvSpPr>
          <p:spPr>
            <a:xfrm>
              <a:off x="3966275" y="2368959"/>
              <a:ext cx="107373" cy="23029"/>
            </a:xfrm>
            <a:custGeom>
              <a:avLst/>
              <a:gdLst/>
              <a:ahLst/>
              <a:cxnLst/>
              <a:rect l="l" t="t" r="r" b="b"/>
              <a:pathLst>
                <a:path w="4751" h="1019" extrusionOk="0">
                  <a:moveTo>
                    <a:pt x="485" y="1"/>
                  </a:moveTo>
                  <a:lnTo>
                    <a:pt x="292" y="49"/>
                  </a:lnTo>
                  <a:lnTo>
                    <a:pt x="146" y="146"/>
                  </a:lnTo>
                  <a:lnTo>
                    <a:pt x="49" y="340"/>
                  </a:lnTo>
                  <a:lnTo>
                    <a:pt x="1" y="534"/>
                  </a:lnTo>
                  <a:lnTo>
                    <a:pt x="49" y="728"/>
                  </a:lnTo>
                  <a:lnTo>
                    <a:pt x="146" y="873"/>
                  </a:lnTo>
                  <a:lnTo>
                    <a:pt x="292" y="970"/>
                  </a:lnTo>
                  <a:lnTo>
                    <a:pt x="485" y="1018"/>
                  </a:lnTo>
                  <a:lnTo>
                    <a:pt x="4217" y="1018"/>
                  </a:lnTo>
                  <a:lnTo>
                    <a:pt x="4411" y="970"/>
                  </a:lnTo>
                  <a:lnTo>
                    <a:pt x="4557" y="873"/>
                  </a:lnTo>
                  <a:lnTo>
                    <a:pt x="4702" y="728"/>
                  </a:lnTo>
                  <a:lnTo>
                    <a:pt x="4750" y="534"/>
                  </a:lnTo>
                  <a:lnTo>
                    <a:pt x="4702" y="340"/>
                  </a:lnTo>
                  <a:lnTo>
                    <a:pt x="4557" y="146"/>
                  </a:lnTo>
                  <a:lnTo>
                    <a:pt x="4411" y="49"/>
                  </a:lnTo>
                  <a:lnTo>
                    <a:pt x="42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 name="Google Shape;1073;p69"/>
          <p:cNvSpPr/>
          <p:nvPr/>
        </p:nvSpPr>
        <p:spPr>
          <a:xfrm>
            <a:off x="2614889" y="1365606"/>
            <a:ext cx="362572" cy="392133"/>
          </a:xfrm>
          <a:custGeom>
            <a:avLst/>
            <a:gdLst/>
            <a:ahLst/>
            <a:cxnLst/>
            <a:rect l="l" t="t" r="r" b="b"/>
            <a:pathLst>
              <a:path w="16043" h="17351" extrusionOk="0">
                <a:moveTo>
                  <a:pt x="8046" y="1018"/>
                </a:moveTo>
                <a:lnTo>
                  <a:pt x="8240" y="1066"/>
                </a:lnTo>
                <a:lnTo>
                  <a:pt x="8385" y="1163"/>
                </a:lnTo>
                <a:lnTo>
                  <a:pt x="8482" y="1357"/>
                </a:lnTo>
                <a:lnTo>
                  <a:pt x="8531" y="1551"/>
                </a:lnTo>
                <a:lnTo>
                  <a:pt x="8482" y="1745"/>
                </a:lnTo>
                <a:lnTo>
                  <a:pt x="8385" y="1890"/>
                </a:lnTo>
                <a:lnTo>
                  <a:pt x="8240" y="2036"/>
                </a:lnTo>
                <a:lnTo>
                  <a:pt x="7852" y="2036"/>
                </a:lnTo>
                <a:lnTo>
                  <a:pt x="7658" y="1890"/>
                </a:lnTo>
                <a:lnTo>
                  <a:pt x="7561" y="1745"/>
                </a:lnTo>
                <a:lnTo>
                  <a:pt x="7513" y="1551"/>
                </a:lnTo>
                <a:lnTo>
                  <a:pt x="7561" y="1357"/>
                </a:lnTo>
                <a:lnTo>
                  <a:pt x="7658" y="1163"/>
                </a:lnTo>
                <a:lnTo>
                  <a:pt x="7852" y="1066"/>
                </a:lnTo>
                <a:lnTo>
                  <a:pt x="8046" y="1018"/>
                </a:lnTo>
                <a:close/>
                <a:moveTo>
                  <a:pt x="1552" y="4604"/>
                </a:moveTo>
                <a:lnTo>
                  <a:pt x="1745" y="4653"/>
                </a:lnTo>
                <a:lnTo>
                  <a:pt x="1891" y="4750"/>
                </a:lnTo>
                <a:lnTo>
                  <a:pt x="1988" y="4895"/>
                </a:lnTo>
                <a:lnTo>
                  <a:pt x="2036" y="5137"/>
                </a:lnTo>
                <a:lnTo>
                  <a:pt x="1988" y="5331"/>
                </a:lnTo>
                <a:lnTo>
                  <a:pt x="1891" y="5477"/>
                </a:lnTo>
                <a:lnTo>
                  <a:pt x="1745" y="5574"/>
                </a:lnTo>
                <a:lnTo>
                  <a:pt x="1552" y="5622"/>
                </a:lnTo>
                <a:lnTo>
                  <a:pt x="1358" y="5574"/>
                </a:lnTo>
                <a:lnTo>
                  <a:pt x="1164" y="5477"/>
                </a:lnTo>
                <a:lnTo>
                  <a:pt x="1067" y="5331"/>
                </a:lnTo>
                <a:lnTo>
                  <a:pt x="1019" y="5137"/>
                </a:lnTo>
                <a:lnTo>
                  <a:pt x="1067" y="4895"/>
                </a:lnTo>
                <a:lnTo>
                  <a:pt x="1164" y="4750"/>
                </a:lnTo>
                <a:lnTo>
                  <a:pt x="1358" y="4653"/>
                </a:lnTo>
                <a:lnTo>
                  <a:pt x="1552" y="4604"/>
                </a:lnTo>
                <a:close/>
                <a:moveTo>
                  <a:pt x="14540" y="4604"/>
                </a:moveTo>
                <a:lnTo>
                  <a:pt x="14734" y="4653"/>
                </a:lnTo>
                <a:lnTo>
                  <a:pt x="14880" y="4750"/>
                </a:lnTo>
                <a:lnTo>
                  <a:pt x="15025" y="4895"/>
                </a:lnTo>
                <a:lnTo>
                  <a:pt x="15025" y="5137"/>
                </a:lnTo>
                <a:lnTo>
                  <a:pt x="15025" y="5331"/>
                </a:lnTo>
                <a:lnTo>
                  <a:pt x="14880" y="5477"/>
                </a:lnTo>
                <a:lnTo>
                  <a:pt x="14734" y="5574"/>
                </a:lnTo>
                <a:lnTo>
                  <a:pt x="14540" y="5622"/>
                </a:lnTo>
                <a:lnTo>
                  <a:pt x="14346" y="5574"/>
                </a:lnTo>
                <a:lnTo>
                  <a:pt x="14201" y="5477"/>
                </a:lnTo>
                <a:lnTo>
                  <a:pt x="14056" y="5331"/>
                </a:lnTo>
                <a:lnTo>
                  <a:pt x="14056" y="5137"/>
                </a:lnTo>
                <a:lnTo>
                  <a:pt x="14056" y="4895"/>
                </a:lnTo>
                <a:lnTo>
                  <a:pt x="14201" y="4750"/>
                </a:lnTo>
                <a:lnTo>
                  <a:pt x="14346" y="4653"/>
                </a:lnTo>
                <a:lnTo>
                  <a:pt x="14540" y="4604"/>
                </a:lnTo>
                <a:close/>
                <a:moveTo>
                  <a:pt x="7028" y="2666"/>
                </a:moveTo>
                <a:lnTo>
                  <a:pt x="7271" y="2859"/>
                </a:lnTo>
                <a:lnTo>
                  <a:pt x="7513" y="2956"/>
                </a:lnTo>
                <a:lnTo>
                  <a:pt x="7513" y="7270"/>
                </a:lnTo>
                <a:lnTo>
                  <a:pt x="7271" y="7367"/>
                </a:lnTo>
                <a:lnTo>
                  <a:pt x="7028" y="7561"/>
                </a:lnTo>
                <a:lnTo>
                  <a:pt x="3054" y="5331"/>
                </a:lnTo>
                <a:lnTo>
                  <a:pt x="3054" y="5137"/>
                </a:lnTo>
                <a:lnTo>
                  <a:pt x="3054" y="4847"/>
                </a:lnTo>
                <a:lnTo>
                  <a:pt x="7028" y="2666"/>
                </a:lnTo>
                <a:close/>
                <a:moveTo>
                  <a:pt x="9064" y="2666"/>
                </a:moveTo>
                <a:lnTo>
                  <a:pt x="13038" y="4847"/>
                </a:lnTo>
                <a:lnTo>
                  <a:pt x="13038" y="5137"/>
                </a:lnTo>
                <a:lnTo>
                  <a:pt x="13038" y="5380"/>
                </a:lnTo>
                <a:lnTo>
                  <a:pt x="9064" y="7561"/>
                </a:lnTo>
                <a:lnTo>
                  <a:pt x="8821" y="7367"/>
                </a:lnTo>
                <a:lnTo>
                  <a:pt x="8531" y="7270"/>
                </a:lnTo>
                <a:lnTo>
                  <a:pt x="8531" y="2956"/>
                </a:lnTo>
                <a:lnTo>
                  <a:pt x="8821" y="2859"/>
                </a:lnTo>
                <a:lnTo>
                  <a:pt x="9064" y="2666"/>
                </a:lnTo>
                <a:close/>
                <a:moveTo>
                  <a:pt x="8046" y="8191"/>
                </a:moveTo>
                <a:lnTo>
                  <a:pt x="8240" y="8239"/>
                </a:lnTo>
                <a:lnTo>
                  <a:pt x="8385" y="8336"/>
                </a:lnTo>
                <a:lnTo>
                  <a:pt x="8482" y="8481"/>
                </a:lnTo>
                <a:lnTo>
                  <a:pt x="8531" y="8675"/>
                </a:lnTo>
                <a:lnTo>
                  <a:pt x="8482" y="8869"/>
                </a:lnTo>
                <a:lnTo>
                  <a:pt x="8385" y="9063"/>
                </a:lnTo>
                <a:lnTo>
                  <a:pt x="8240" y="9160"/>
                </a:lnTo>
                <a:lnTo>
                  <a:pt x="8046" y="9208"/>
                </a:lnTo>
                <a:lnTo>
                  <a:pt x="7852" y="9160"/>
                </a:lnTo>
                <a:lnTo>
                  <a:pt x="7658" y="9063"/>
                </a:lnTo>
                <a:lnTo>
                  <a:pt x="7561" y="8869"/>
                </a:lnTo>
                <a:lnTo>
                  <a:pt x="7513" y="8675"/>
                </a:lnTo>
                <a:lnTo>
                  <a:pt x="7561" y="8481"/>
                </a:lnTo>
                <a:lnTo>
                  <a:pt x="7658" y="8336"/>
                </a:lnTo>
                <a:lnTo>
                  <a:pt x="7852" y="8239"/>
                </a:lnTo>
                <a:lnTo>
                  <a:pt x="8046" y="8191"/>
                </a:lnTo>
                <a:close/>
                <a:moveTo>
                  <a:pt x="13523" y="6252"/>
                </a:moveTo>
                <a:lnTo>
                  <a:pt x="13765" y="6446"/>
                </a:lnTo>
                <a:lnTo>
                  <a:pt x="14056" y="6543"/>
                </a:lnTo>
                <a:lnTo>
                  <a:pt x="14056" y="10808"/>
                </a:lnTo>
                <a:lnTo>
                  <a:pt x="13765" y="10953"/>
                </a:lnTo>
                <a:lnTo>
                  <a:pt x="13523" y="11099"/>
                </a:lnTo>
                <a:lnTo>
                  <a:pt x="9548" y="8918"/>
                </a:lnTo>
                <a:lnTo>
                  <a:pt x="9548" y="8675"/>
                </a:lnTo>
                <a:lnTo>
                  <a:pt x="9548" y="8433"/>
                </a:lnTo>
                <a:lnTo>
                  <a:pt x="13523" y="6252"/>
                </a:lnTo>
                <a:close/>
                <a:moveTo>
                  <a:pt x="2569" y="6252"/>
                </a:moveTo>
                <a:lnTo>
                  <a:pt x="6544" y="8433"/>
                </a:lnTo>
                <a:lnTo>
                  <a:pt x="6495" y="8675"/>
                </a:lnTo>
                <a:lnTo>
                  <a:pt x="6544" y="8918"/>
                </a:lnTo>
                <a:lnTo>
                  <a:pt x="2569" y="11147"/>
                </a:lnTo>
                <a:lnTo>
                  <a:pt x="2279" y="10953"/>
                </a:lnTo>
                <a:lnTo>
                  <a:pt x="1988" y="10808"/>
                </a:lnTo>
                <a:lnTo>
                  <a:pt x="1988" y="6543"/>
                </a:lnTo>
                <a:lnTo>
                  <a:pt x="2279" y="6446"/>
                </a:lnTo>
                <a:lnTo>
                  <a:pt x="2569" y="6252"/>
                </a:lnTo>
                <a:close/>
                <a:moveTo>
                  <a:pt x="1745" y="11777"/>
                </a:moveTo>
                <a:lnTo>
                  <a:pt x="1891" y="11922"/>
                </a:lnTo>
                <a:lnTo>
                  <a:pt x="1988" y="12068"/>
                </a:lnTo>
                <a:lnTo>
                  <a:pt x="2036" y="12262"/>
                </a:lnTo>
                <a:lnTo>
                  <a:pt x="1988" y="12456"/>
                </a:lnTo>
                <a:lnTo>
                  <a:pt x="1891" y="12601"/>
                </a:lnTo>
                <a:lnTo>
                  <a:pt x="1745" y="12746"/>
                </a:lnTo>
                <a:lnTo>
                  <a:pt x="1552" y="12795"/>
                </a:lnTo>
                <a:lnTo>
                  <a:pt x="1358" y="12746"/>
                </a:lnTo>
                <a:lnTo>
                  <a:pt x="1164" y="12601"/>
                </a:lnTo>
                <a:lnTo>
                  <a:pt x="1067" y="12456"/>
                </a:lnTo>
                <a:lnTo>
                  <a:pt x="1019" y="12262"/>
                </a:lnTo>
                <a:lnTo>
                  <a:pt x="1067" y="12068"/>
                </a:lnTo>
                <a:lnTo>
                  <a:pt x="1164" y="11922"/>
                </a:lnTo>
                <a:lnTo>
                  <a:pt x="1358" y="11777"/>
                </a:lnTo>
                <a:close/>
                <a:moveTo>
                  <a:pt x="14734" y="11777"/>
                </a:moveTo>
                <a:lnTo>
                  <a:pt x="14880" y="11922"/>
                </a:lnTo>
                <a:lnTo>
                  <a:pt x="15025" y="12068"/>
                </a:lnTo>
                <a:lnTo>
                  <a:pt x="15025" y="12262"/>
                </a:lnTo>
                <a:lnTo>
                  <a:pt x="15025" y="12456"/>
                </a:lnTo>
                <a:lnTo>
                  <a:pt x="14880" y="12601"/>
                </a:lnTo>
                <a:lnTo>
                  <a:pt x="14734" y="12746"/>
                </a:lnTo>
                <a:lnTo>
                  <a:pt x="14540" y="12795"/>
                </a:lnTo>
                <a:lnTo>
                  <a:pt x="14346" y="12746"/>
                </a:lnTo>
                <a:lnTo>
                  <a:pt x="14201" y="12601"/>
                </a:lnTo>
                <a:lnTo>
                  <a:pt x="14056" y="12456"/>
                </a:lnTo>
                <a:lnTo>
                  <a:pt x="14056" y="12262"/>
                </a:lnTo>
                <a:lnTo>
                  <a:pt x="14056" y="12068"/>
                </a:lnTo>
                <a:lnTo>
                  <a:pt x="14201" y="11922"/>
                </a:lnTo>
                <a:lnTo>
                  <a:pt x="14346" y="11777"/>
                </a:lnTo>
                <a:close/>
                <a:moveTo>
                  <a:pt x="7028" y="9838"/>
                </a:moveTo>
                <a:lnTo>
                  <a:pt x="7271" y="9984"/>
                </a:lnTo>
                <a:lnTo>
                  <a:pt x="7513" y="10129"/>
                </a:lnTo>
                <a:lnTo>
                  <a:pt x="7513" y="14394"/>
                </a:lnTo>
                <a:lnTo>
                  <a:pt x="7271" y="14540"/>
                </a:lnTo>
                <a:lnTo>
                  <a:pt x="7028" y="14685"/>
                </a:lnTo>
                <a:lnTo>
                  <a:pt x="3054" y="12504"/>
                </a:lnTo>
                <a:lnTo>
                  <a:pt x="3054" y="12262"/>
                </a:lnTo>
                <a:lnTo>
                  <a:pt x="3054" y="12019"/>
                </a:lnTo>
                <a:lnTo>
                  <a:pt x="7028" y="9838"/>
                </a:lnTo>
                <a:close/>
                <a:moveTo>
                  <a:pt x="9064" y="9838"/>
                </a:moveTo>
                <a:lnTo>
                  <a:pt x="13038" y="12019"/>
                </a:lnTo>
                <a:lnTo>
                  <a:pt x="13038" y="12262"/>
                </a:lnTo>
                <a:lnTo>
                  <a:pt x="13038" y="12504"/>
                </a:lnTo>
                <a:lnTo>
                  <a:pt x="9064" y="14685"/>
                </a:lnTo>
                <a:lnTo>
                  <a:pt x="8821" y="14540"/>
                </a:lnTo>
                <a:lnTo>
                  <a:pt x="8531" y="14394"/>
                </a:lnTo>
                <a:lnTo>
                  <a:pt x="8531" y="10129"/>
                </a:lnTo>
                <a:lnTo>
                  <a:pt x="8821" y="9984"/>
                </a:lnTo>
                <a:lnTo>
                  <a:pt x="9064" y="9838"/>
                </a:lnTo>
                <a:close/>
                <a:moveTo>
                  <a:pt x="8046" y="15315"/>
                </a:moveTo>
                <a:lnTo>
                  <a:pt x="8240" y="15363"/>
                </a:lnTo>
                <a:lnTo>
                  <a:pt x="8385" y="15460"/>
                </a:lnTo>
                <a:lnTo>
                  <a:pt x="8482" y="15654"/>
                </a:lnTo>
                <a:lnTo>
                  <a:pt x="8531" y="15848"/>
                </a:lnTo>
                <a:lnTo>
                  <a:pt x="8482" y="16042"/>
                </a:lnTo>
                <a:lnTo>
                  <a:pt x="8385" y="16187"/>
                </a:lnTo>
                <a:lnTo>
                  <a:pt x="8240" y="16284"/>
                </a:lnTo>
                <a:lnTo>
                  <a:pt x="8046" y="16333"/>
                </a:lnTo>
                <a:lnTo>
                  <a:pt x="7852" y="16284"/>
                </a:lnTo>
                <a:lnTo>
                  <a:pt x="7658" y="16187"/>
                </a:lnTo>
                <a:lnTo>
                  <a:pt x="7561" y="16042"/>
                </a:lnTo>
                <a:lnTo>
                  <a:pt x="7513" y="15848"/>
                </a:lnTo>
                <a:lnTo>
                  <a:pt x="7561" y="15654"/>
                </a:lnTo>
                <a:lnTo>
                  <a:pt x="7658" y="15460"/>
                </a:lnTo>
                <a:lnTo>
                  <a:pt x="7852" y="15363"/>
                </a:lnTo>
                <a:lnTo>
                  <a:pt x="8046" y="15315"/>
                </a:lnTo>
                <a:close/>
                <a:moveTo>
                  <a:pt x="8046" y="0"/>
                </a:moveTo>
                <a:lnTo>
                  <a:pt x="7707" y="49"/>
                </a:lnTo>
                <a:lnTo>
                  <a:pt x="7464" y="145"/>
                </a:lnTo>
                <a:lnTo>
                  <a:pt x="7174" y="291"/>
                </a:lnTo>
                <a:lnTo>
                  <a:pt x="6980" y="485"/>
                </a:lnTo>
                <a:lnTo>
                  <a:pt x="6786" y="679"/>
                </a:lnTo>
                <a:lnTo>
                  <a:pt x="6640" y="969"/>
                </a:lnTo>
                <a:lnTo>
                  <a:pt x="6544" y="1260"/>
                </a:lnTo>
                <a:lnTo>
                  <a:pt x="6495" y="1551"/>
                </a:lnTo>
                <a:lnTo>
                  <a:pt x="6544" y="1793"/>
                </a:lnTo>
                <a:lnTo>
                  <a:pt x="2521" y="3974"/>
                </a:lnTo>
                <a:lnTo>
                  <a:pt x="2327" y="3829"/>
                </a:lnTo>
                <a:lnTo>
                  <a:pt x="2085" y="3683"/>
                </a:lnTo>
                <a:lnTo>
                  <a:pt x="1794" y="3635"/>
                </a:lnTo>
                <a:lnTo>
                  <a:pt x="1552" y="3586"/>
                </a:lnTo>
                <a:lnTo>
                  <a:pt x="1212" y="3635"/>
                </a:lnTo>
                <a:lnTo>
                  <a:pt x="922" y="3732"/>
                </a:lnTo>
                <a:lnTo>
                  <a:pt x="679" y="3877"/>
                </a:lnTo>
                <a:lnTo>
                  <a:pt x="437" y="4023"/>
                </a:lnTo>
                <a:lnTo>
                  <a:pt x="292" y="4265"/>
                </a:lnTo>
                <a:lnTo>
                  <a:pt x="146" y="4507"/>
                </a:lnTo>
                <a:lnTo>
                  <a:pt x="49" y="4798"/>
                </a:lnTo>
                <a:lnTo>
                  <a:pt x="1" y="5137"/>
                </a:lnTo>
                <a:lnTo>
                  <a:pt x="49" y="5331"/>
                </a:lnTo>
                <a:lnTo>
                  <a:pt x="98" y="5574"/>
                </a:lnTo>
                <a:lnTo>
                  <a:pt x="146" y="5816"/>
                </a:lnTo>
                <a:lnTo>
                  <a:pt x="292" y="6010"/>
                </a:lnTo>
                <a:lnTo>
                  <a:pt x="437" y="6155"/>
                </a:lnTo>
                <a:lnTo>
                  <a:pt x="582" y="6300"/>
                </a:lnTo>
                <a:lnTo>
                  <a:pt x="776" y="6446"/>
                </a:lnTo>
                <a:lnTo>
                  <a:pt x="970" y="6543"/>
                </a:lnTo>
                <a:lnTo>
                  <a:pt x="970" y="10856"/>
                </a:lnTo>
                <a:lnTo>
                  <a:pt x="776" y="10953"/>
                </a:lnTo>
                <a:lnTo>
                  <a:pt x="582" y="11050"/>
                </a:lnTo>
                <a:lnTo>
                  <a:pt x="437" y="11195"/>
                </a:lnTo>
                <a:lnTo>
                  <a:pt x="292" y="11389"/>
                </a:lnTo>
                <a:lnTo>
                  <a:pt x="146" y="11583"/>
                </a:lnTo>
                <a:lnTo>
                  <a:pt x="98" y="11777"/>
                </a:lnTo>
                <a:lnTo>
                  <a:pt x="49" y="12019"/>
                </a:lnTo>
                <a:lnTo>
                  <a:pt x="1" y="12262"/>
                </a:lnTo>
                <a:lnTo>
                  <a:pt x="49" y="12552"/>
                </a:lnTo>
                <a:lnTo>
                  <a:pt x="146" y="12843"/>
                </a:lnTo>
                <a:lnTo>
                  <a:pt x="292" y="13134"/>
                </a:lnTo>
                <a:lnTo>
                  <a:pt x="437" y="13328"/>
                </a:lnTo>
                <a:lnTo>
                  <a:pt x="679" y="13522"/>
                </a:lnTo>
                <a:lnTo>
                  <a:pt x="922" y="13667"/>
                </a:lnTo>
                <a:lnTo>
                  <a:pt x="1212" y="13764"/>
                </a:lnTo>
                <a:lnTo>
                  <a:pt x="1794" y="13764"/>
                </a:lnTo>
                <a:lnTo>
                  <a:pt x="2085" y="13667"/>
                </a:lnTo>
                <a:lnTo>
                  <a:pt x="2327" y="13570"/>
                </a:lnTo>
                <a:lnTo>
                  <a:pt x="2521" y="13425"/>
                </a:lnTo>
                <a:lnTo>
                  <a:pt x="6544" y="15606"/>
                </a:lnTo>
                <a:lnTo>
                  <a:pt x="6495" y="15848"/>
                </a:lnTo>
                <a:lnTo>
                  <a:pt x="6544" y="16139"/>
                </a:lnTo>
                <a:lnTo>
                  <a:pt x="6640" y="16430"/>
                </a:lnTo>
                <a:lnTo>
                  <a:pt x="6786" y="16672"/>
                </a:lnTo>
                <a:lnTo>
                  <a:pt x="6980" y="16914"/>
                </a:lnTo>
                <a:lnTo>
                  <a:pt x="7174" y="17108"/>
                </a:lnTo>
                <a:lnTo>
                  <a:pt x="7464" y="17254"/>
                </a:lnTo>
                <a:lnTo>
                  <a:pt x="7707" y="17350"/>
                </a:lnTo>
                <a:lnTo>
                  <a:pt x="8337" y="17350"/>
                </a:lnTo>
                <a:lnTo>
                  <a:pt x="8628" y="17254"/>
                </a:lnTo>
                <a:lnTo>
                  <a:pt x="8870" y="17108"/>
                </a:lnTo>
                <a:lnTo>
                  <a:pt x="9112" y="16914"/>
                </a:lnTo>
                <a:lnTo>
                  <a:pt x="9306" y="16672"/>
                </a:lnTo>
                <a:lnTo>
                  <a:pt x="9451" y="16430"/>
                </a:lnTo>
                <a:lnTo>
                  <a:pt x="9548" y="16139"/>
                </a:lnTo>
                <a:lnTo>
                  <a:pt x="9548" y="15848"/>
                </a:lnTo>
                <a:lnTo>
                  <a:pt x="9548" y="15606"/>
                </a:lnTo>
                <a:lnTo>
                  <a:pt x="13523" y="13425"/>
                </a:lnTo>
                <a:lnTo>
                  <a:pt x="13765" y="13570"/>
                </a:lnTo>
                <a:lnTo>
                  <a:pt x="14007" y="13667"/>
                </a:lnTo>
                <a:lnTo>
                  <a:pt x="14249" y="13764"/>
                </a:lnTo>
                <a:lnTo>
                  <a:pt x="14831" y="13764"/>
                </a:lnTo>
                <a:lnTo>
                  <a:pt x="15122" y="13667"/>
                </a:lnTo>
                <a:lnTo>
                  <a:pt x="15413" y="13522"/>
                </a:lnTo>
                <a:lnTo>
                  <a:pt x="15606" y="13328"/>
                </a:lnTo>
                <a:lnTo>
                  <a:pt x="15800" y="13134"/>
                </a:lnTo>
                <a:lnTo>
                  <a:pt x="15946" y="12843"/>
                </a:lnTo>
                <a:lnTo>
                  <a:pt x="16043" y="12552"/>
                </a:lnTo>
                <a:lnTo>
                  <a:pt x="16043" y="12262"/>
                </a:lnTo>
                <a:lnTo>
                  <a:pt x="16043" y="12019"/>
                </a:lnTo>
                <a:lnTo>
                  <a:pt x="15994" y="11777"/>
                </a:lnTo>
                <a:lnTo>
                  <a:pt x="15897" y="11583"/>
                </a:lnTo>
                <a:lnTo>
                  <a:pt x="15800" y="11389"/>
                </a:lnTo>
                <a:lnTo>
                  <a:pt x="15655" y="11195"/>
                </a:lnTo>
                <a:lnTo>
                  <a:pt x="15461" y="11050"/>
                </a:lnTo>
                <a:lnTo>
                  <a:pt x="15267" y="10953"/>
                </a:lnTo>
                <a:lnTo>
                  <a:pt x="15073" y="10856"/>
                </a:lnTo>
                <a:lnTo>
                  <a:pt x="15073" y="6543"/>
                </a:lnTo>
                <a:lnTo>
                  <a:pt x="15267" y="6446"/>
                </a:lnTo>
                <a:lnTo>
                  <a:pt x="15461" y="6300"/>
                </a:lnTo>
                <a:lnTo>
                  <a:pt x="15655" y="6155"/>
                </a:lnTo>
                <a:lnTo>
                  <a:pt x="15800" y="6010"/>
                </a:lnTo>
                <a:lnTo>
                  <a:pt x="15897" y="5816"/>
                </a:lnTo>
                <a:lnTo>
                  <a:pt x="15994" y="5574"/>
                </a:lnTo>
                <a:lnTo>
                  <a:pt x="16043" y="5331"/>
                </a:lnTo>
                <a:lnTo>
                  <a:pt x="16043" y="5137"/>
                </a:lnTo>
                <a:lnTo>
                  <a:pt x="16043" y="4798"/>
                </a:lnTo>
                <a:lnTo>
                  <a:pt x="15946" y="4507"/>
                </a:lnTo>
                <a:lnTo>
                  <a:pt x="15800" y="4265"/>
                </a:lnTo>
                <a:lnTo>
                  <a:pt x="15606" y="4023"/>
                </a:lnTo>
                <a:lnTo>
                  <a:pt x="15413" y="3877"/>
                </a:lnTo>
                <a:lnTo>
                  <a:pt x="15122" y="3732"/>
                </a:lnTo>
                <a:lnTo>
                  <a:pt x="14831" y="3635"/>
                </a:lnTo>
                <a:lnTo>
                  <a:pt x="14540" y="3586"/>
                </a:lnTo>
                <a:lnTo>
                  <a:pt x="14249" y="3635"/>
                </a:lnTo>
                <a:lnTo>
                  <a:pt x="14007" y="3683"/>
                </a:lnTo>
                <a:lnTo>
                  <a:pt x="13765" y="3829"/>
                </a:lnTo>
                <a:lnTo>
                  <a:pt x="13523" y="3974"/>
                </a:lnTo>
                <a:lnTo>
                  <a:pt x="9548" y="1793"/>
                </a:lnTo>
                <a:lnTo>
                  <a:pt x="9548" y="1551"/>
                </a:lnTo>
                <a:lnTo>
                  <a:pt x="9548" y="1260"/>
                </a:lnTo>
                <a:lnTo>
                  <a:pt x="9451" y="969"/>
                </a:lnTo>
                <a:lnTo>
                  <a:pt x="9306" y="679"/>
                </a:lnTo>
                <a:lnTo>
                  <a:pt x="9112" y="485"/>
                </a:lnTo>
                <a:lnTo>
                  <a:pt x="8870" y="291"/>
                </a:lnTo>
                <a:lnTo>
                  <a:pt x="8628" y="145"/>
                </a:lnTo>
                <a:lnTo>
                  <a:pt x="8337" y="49"/>
                </a:lnTo>
                <a:lnTo>
                  <a:pt x="8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13"/>
        <p:cNvGrpSpPr/>
        <p:nvPr/>
      </p:nvGrpSpPr>
      <p:grpSpPr>
        <a:xfrm>
          <a:off x="0" y="0"/>
          <a:ext cx="0" cy="0"/>
          <a:chOff x="0" y="0"/>
          <a:chExt cx="0" cy="0"/>
        </a:xfrm>
      </p:grpSpPr>
      <p:sp>
        <p:nvSpPr>
          <p:cNvPr id="1114" name="Google Shape;1114;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115" name="Google Shape;1115;p71"/>
          <p:cNvGrpSpPr/>
          <p:nvPr/>
        </p:nvGrpSpPr>
        <p:grpSpPr>
          <a:xfrm>
            <a:off x="1574690" y="1333360"/>
            <a:ext cx="320943" cy="392133"/>
            <a:chOff x="1343025" y="1333902"/>
            <a:chExt cx="320943" cy="392133"/>
          </a:xfrm>
        </p:grpSpPr>
        <p:sp>
          <p:nvSpPr>
            <p:cNvPr id="1116" name="Google Shape;1116;p71"/>
            <p:cNvSpPr/>
            <p:nvPr/>
          </p:nvSpPr>
          <p:spPr>
            <a:xfrm>
              <a:off x="1422961" y="1389769"/>
              <a:ext cx="161048" cy="161025"/>
            </a:xfrm>
            <a:custGeom>
              <a:avLst/>
              <a:gdLst/>
              <a:ahLst/>
              <a:cxnLst/>
              <a:rect l="l" t="t" r="r" b="b"/>
              <a:pathLst>
                <a:path w="7126" h="7125" extrusionOk="0">
                  <a:moveTo>
                    <a:pt x="4072" y="1115"/>
                  </a:moveTo>
                  <a:lnTo>
                    <a:pt x="4411" y="1212"/>
                  </a:lnTo>
                  <a:lnTo>
                    <a:pt x="4751" y="1357"/>
                  </a:lnTo>
                  <a:lnTo>
                    <a:pt x="5041" y="1551"/>
                  </a:lnTo>
                  <a:lnTo>
                    <a:pt x="5332" y="1793"/>
                  </a:lnTo>
                  <a:lnTo>
                    <a:pt x="5574" y="2084"/>
                  </a:lnTo>
                  <a:lnTo>
                    <a:pt x="5768" y="2375"/>
                  </a:lnTo>
                  <a:lnTo>
                    <a:pt x="5914" y="2714"/>
                  </a:lnTo>
                  <a:lnTo>
                    <a:pt x="6059" y="3053"/>
                  </a:lnTo>
                  <a:lnTo>
                    <a:pt x="4993" y="3053"/>
                  </a:lnTo>
                  <a:lnTo>
                    <a:pt x="4847" y="2763"/>
                  </a:lnTo>
                  <a:lnTo>
                    <a:pt x="4605" y="2520"/>
                  </a:lnTo>
                  <a:lnTo>
                    <a:pt x="4363" y="2278"/>
                  </a:lnTo>
                  <a:lnTo>
                    <a:pt x="4072" y="2133"/>
                  </a:lnTo>
                  <a:lnTo>
                    <a:pt x="4072" y="1115"/>
                  </a:lnTo>
                  <a:close/>
                  <a:moveTo>
                    <a:pt x="3539" y="3053"/>
                  </a:moveTo>
                  <a:lnTo>
                    <a:pt x="3733" y="3102"/>
                  </a:lnTo>
                  <a:lnTo>
                    <a:pt x="3927" y="3199"/>
                  </a:lnTo>
                  <a:lnTo>
                    <a:pt x="4024" y="3393"/>
                  </a:lnTo>
                  <a:lnTo>
                    <a:pt x="4072" y="3587"/>
                  </a:lnTo>
                  <a:lnTo>
                    <a:pt x="4024" y="3780"/>
                  </a:lnTo>
                  <a:lnTo>
                    <a:pt x="3927" y="3926"/>
                  </a:lnTo>
                  <a:lnTo>
                    <a:pt x="3733" y="4071"/>
                  </a:lnTo>
                  <a:lnTo>
                    <a:pt x="3345" y="4071"/>
                  </a:lnTo>
                  <a:lnTo>
                    <a:pt x="3200" y="3926"/>
                  </a:lnTo>
                  <a:lnTo>
                    <a:pt x="3054" y="3780"/>
                  </a:lnTo>
                  <a:lnTo>
                    <a:pt x="3054" y="3587"/>
                  </a:lnTo>
                  <a:lnTo>
                    <a:pt x="3054" y="3393"/>
                  </a:lnTo>
                  <a:lnTo>
                    <a:pt x="3200" y="3199"/>
                  </a:lnTo>
                  <a:lnTo>
                    <a:pt x="3345" y="3102"/>
                  </a:lnTo>
                  <a:lnTo>
                    <a:pt x="3539" y="3053"/>
                  </a:lnTo>
                  <a:close/>
                  <a:moveTo>
                    <a:pt x="3054" y="1115"/>
                  </a:moveTo>
                  <a:lnTo>
                    <a:pt x="3054" y="2133"/>
                  </a:lnTo>
                  <a:lnTo>
                    <a:pt x="2812" y="2230"/>
                  </a:lnTo>
                  <a:lnTo>
                    <a:pt x="2618" y="2375"/>
                  </a:lnTo>
                  <a:lnTo>
                    <a:pt x="2473" y="2520"/>
                  </a:lnTo>
                  <a:lnTo>
                    <a:pt x="2327" y="2714"/>
                  </a:lnTo>
                  <a:lnTo>
                    <a:pt x="2182" y="2908"/>
                  </a:lnTo>
                  <a:lnTo>
                    <a:pt x="2085" y="3102"/>
                  </a:lnTo>
                  <a:lnTo>
                    <a:pt x="2036" y="3344"/>
                  </a:lnTo>
                  <a:lnTo>
                    <a:pt x="2036" y="3587"/>
                  </a:lnTo>
                  <a:lnTo>
                    <a:pt x="2085" y="3926"/>
                  </a:lnTo>
                  <a:lnTo>
                    <a:pt x="2182" y="4217"/>
                  </a:lnTo>
                  <a:lnTo>
                    <a:pt x="1406" y="4992"/>
                  </a:lnTo>
                  <a:lnTo>
                    <a:pt x="1261" y="4653"/>
                  </a:lnTo>
                  <a:lnTo>
                    <a:pt x="1116" y="4314"/>
                  </a:lnTo>
                  <a:lnTo>
                    <a:pt x="1019" y="3974"/>
                  </a:lnTo>
                  <a:lnTo>
                    <a:pt x="1019" y="3587"/>
                  </a:lnTo>
                  <a:lnTo>
                    <a:pt x="1067" y="3150"/>
                  </a:lnTo>
                  <a:lnTo>
                    <a:pt x="1164" y="2714"/>
                  </a:lnTo>
                  <a:lnTo>
                    <a:pt x="1358" y="2326"/>
                  </a:lnTo>
                  <a:lnTo>
                    <a:pt x="1600" y="1987"/>
                  </a:lnTo>
                  <a:lnTo>
                    <a:pt x="1891" y="1648"/>
                  </a:lnTo>
                  <a:lnTo>
                    <a:pt x="2230" y="1406"/>
                  </a:lnTo>
                  <a:lnTo>
                    <a:pt x="2618" y="1212"/>
                  </a:lnTo>
                  <a:lnTo>
                    <a:pt x="3054" y="1115"/>
                  </a:lnTo>
                  <a:close/>
                  <a:moveTo>
                    <a:pt x="6059" y="4071"/>
                  </a:moveTo>
                  <a:lnTo>
                    <a:pt x="5914" y="4507"/>
                  </a:lnTo>
                  <a:lnTo>
                    <a:pt x="5720" y="4895"/>
                  </a:lnTo>
                  <a:lnTo>
                    <a:pt x="5478" y="5234"/>
                  </a:lnTo>
                  <a:lnTo>
                    <a:pt x="5138" y="5525"/>
                  </a:lnTo>
                  <a:lnTo>
                    <a:pt x="4799" y="5767"/>
                  </a:lnTo>
                  <a:lnTo>
                    <a:pt x="4411" y="5961"/>
                  </a:lnTo>
                  <a:lnTo>
                    <a:pt x="3975" y="6058"/>
                  </a:lnTo>
                  <a:lnTo>
                    <a:pt x="3539" y="6107"/>
                  </a:lnTo>
                  <a:lnTo>
                    <a:pt x="3151" y="6107"/>
                  </a:lnTo>
                  <a:lnTo>
                    <a:pt x="2812" y="6010"/>
                  </a:lnTo>
                  <a:lnTo>
                    <a:pt x="2473" y="5864"/>
                  </a:lnTo>
                  <a:lnTo>
                    <a:pt x="2133" y="5719"/>
                  </a:lnTo>
                  <a:lnTo>
                    <a:pt x="2909" y="4944"/>
                  </a:lnTo>
                  <a:lnTo>
                    <a:pt x="3200" y="5089"/>
                  </a:lnTo>
                  <a:lnTo>
                    <a:pt x="3781" y="5089"/>
                  </a:lnTo>
                  <a:lnTo>
                    <a:pt x="4024" y="5041"/>
                  </a:lnTo>
                  <a:lnTo>
                    <a:pt x="4217" y="4944"/>
                  </a:lnTo>
                  <a:lnTo>
                    <a:pt x="4411" y="4798"/>
                  </a:lnTo>
                  <a:lnTo>
                    <a:pt x="4605" y="4653"/>
                  </a:lnTo>
                  <a:lnTo>
                    <a:pt x="4751" y="4507"/>
                  </a:lnTo>
                  <a:lnTo>
                    <a:pt x="4896" y="4314"/>
                  </a:lnTo>
                  <a:lnTo>
                    <a:pt x="4993" y="4071"/>
                  </a:lnTo>
                  <a:close/>
                  <a:moveTo>
                    <a:pt x="3539" y="0"/>
                  </a:moveTo>
                  <a:lnTo>
                    <a:pt x="3200" y="49"/>
                  </a:lnTo>
                  <a:lnTo>
                    <a:pt x="2812" y="97"/>
                  </a:lnTo>
                  <a:lnTo>
                    <a:pt x="2473" y="194"/>
                  </a:lnTo>
                  <a:lnTo>
                    <a:pt x="2182" y="291"/>
                  </a:lnTo>
                  <a:lnTo>
                    <a:pt x="1843" y="436"/>
                  </a:lnTo>
                  <a:lnTo>
                    <a:pt x="1552" y="630"/>
                  </a:lnTo>
                  <a:lnTo>
                    <a:pt x="1310" y="824"/>
                  </a:lnTo>
                  <a:lnTo>
                    <a:pt x="1019" y="1066"/>
                  </a:lnTo>
                  <a:lnTo>
                    <a:pt x="825" y="1309"/>
                  </a:lnTo>
                  <a:lnTo>
                    <a:pt x="583" y="1600"/>
                  </a:lnTo>
                  <a:lnTo>
                    <a:pt x="437" y="1890"/>
                  </a:lnTo>
                  <a:lnTo>
                    <a:pt x="292" y="2181"/>
                  </a:lnTo>
                  <a:lnTo>
                    <a:pt x="146" y="2520"/>
                  </a:lnTo>
                  <a:lnTo>
                    <a:pt x="49" y="2860"/>
                  </a:lnTo>
                  <a:lnTo>
                    <a:pt x="1" y="3199"/>
                  </a:lnTo>
                  <a:lnTo>
                    <a:pt x="1" y="3587"/>
                  </a:lnTo>
                  <a:lnTo>
                    <a:pt x="1" y="3926"/>
                  </a:lnTo>
                  <a:lnTo>
                    <a:pt x="49" y="4314"/>
                  </a:lnTo>
                  <a:lnTo>
                    <a:pt x="146" y="4653"/>
                  </a:lnTo>
                  <a:lnTo>
                    <a:pt x="292" y="4944"/>
                  </a:lnTo>
                  <a:lnTo>
                    <a:pt x="437" y="5283"/>
                  </a:lnTo>
                  <a:lnTo>
                    <a:pt x="583" y="5574"/>
                  </a:lnTo>
                  <a:lnTo>
                    <a:pt x="825" y="5864"/>
                  </a:lnTo>
                  <a:lnTo>
                    <a:pt x="1019" y="6107"/>
                  </a:lnTo>
                  <a:lnTo>
                    <a:pt x="1310" y="6301"/>
                  </a:lnTo>
                  <a:lnTo>
                    <a:pt x="1552" y="6543"/>
                  </a:lnTo>
                  <a:lnTo>
                    <a:pt x="1843" y="6688"/>
                  </a:lnTo>
                  <a:lnTo>
                    <a:pt x="2182" y="6834"/>
                  </a:lnTo>
                  <a:lnTo>
                    <a:pt x="2473" y="6979"/>
                  </a:lnTo>
                  <a:lnTo>
                    <a:pt x="2812" y="7076"/>
                  </a:lnTo>
                  <a:lnTo>
                    <a:pt x="3200" y="7124"/>
                  </a:lnTo>
                  <a:lnTo>
                    <a:pt x="3927" y="7124"/>
                  </a:lnTo>
                  <a:lnTo>
                    <a:pt x="4266" y="7076"/>
                  </a:lnTo>
                  <a:lnTo>
                    <a:pt x="4605" y="6979"/>
                  </a:lnTo>
                  <a:lnTo>
                    <a:pt x="4944" y="6834"/>
                  </a:lnTo>
                  <a:lnTo>
                    <a:pt x="5235" y="6688"/>
                  </a:lnTo>
                  <a:lnTo>
                    <a:pt x="5526" y="6543"/>
                  </a:lnTo>
                  <a:lnTo>
                    <a:pt x="5817" y="6301"/>
                  </a:lnTo>
                  <a:lnTo>
                    <a:pt x="6059" y="6107"/>
                  </a:lnTo>
                  <a:lnTo>
                    <a:pt x="6301" y="5864"/>
                  </a:lnTo>
                  <a:lnTo>
                    <a:pt x="6495" y="5574"/>
                  </a:lnTo>
                  <a:lnTo>
                    <a:pt x="6689" y="5283"/>
                  </a:lnTo>
                  <a:lnTo>
                    <a:pt x="6835" y="4944"/>
                  </a:lnTo>
                  <a:lnTo>
                    <a:pt x="6931" y="4653"/>
                  </a:lnTo>
                  <a:lnTo>
                    <a:pt x="7028" y="4314"/>
                  </a:lnTo>
                  <a:lnTo>
                    <a:pt x="7077" y="3926"/>
                  </a:lnTo>
                  <a:lnTo>
                    <a:pt x="7125" y="3587"/>
                  </a:lnTo>
                  <a:lnTo>
                    <a:pt x="7077" y="3199"/>
                  </a:lnTo>
                  <a:lnTo>
                    <a:pt x="7028" y="2860"/>
                  </a:lnTo>
                  <a:lnTo>
                    <a:pt x="6931" y="2520"/>
                  </a:lnTo>
                  <a:lnTo>
                    <a:pt x="6835" y="2181"/>
                  </a:lnTo>
                  <a:lnTo>
                    <a:pt x="6689" y="1890"/>
                  </a:lnTo>
                  <a:lnTo>
                    <a:pt x="6495" y="1600"/>
                  </a:lnTo>
                  <a:lnTo>
                    <a:pt x="6301" y="1309"/>
                  </a:lnTo>
                  <a:lnTo>
                    <a:pt x="6059" y="1066"/>
                  </a:lnTo>
                  <a:lnTo>
                    <a:pt x="5817" y="824"/>
                  </a:lnTo>
                  <a:lnTo>
                    <a:pt x="5526" y="630"/>
                  </a:lnTo>
                  <a:lnTo>
                    <a:pt x="5235" y="436"/>
                  </a:lnTo>
                  <a:lnTo>
                    <a:pt x="4944" y="291"/>
                  </a:lnTo>
                  <a:lnTo>
                    <a:pt x="4605" y="194"/>
                  </a:lnTo>
                  <a:lnTo>
                    <a:pt x="4266" y="97"/>
                  </a:lnTo>
                  <a:lnTo>
                    <a:pt x="3927" y="49"/>
                  </a:lnTo>
                  <a:lnTo>
                    <a:pt x="35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1"/>
            <p:cNvSpPr/>
            <p:nvPr/>
          </p:nvSpPr>
          <p:spPr>
            <a:xfrm>
              <a:off x="1399977" y="1570479"/>
              <a:ext cx="205931" cy="109565"/>
            </a:xfrm>
            <a:custGeom>
              <a:avLst/>
              <a:gdLst/>
              <a:ahLst/>
              <a:cxnLst/>
              <a:rect l="l" t="t" r="r" b="b"/>
              <a:pathLst>
                <a:path w="9112" h="4848" extrusionOk="0">
                  <a:moveTo>
                    <a:pt x="3005" y="1019"/>
                  </a:moveTo>
                  <a:lnTo>
                    <a:pt x="3005" y="3830"/>
                  </a:lnTo>
                  <a:lnTo>
                    <a:pt x="1987" y="3830"/>
                  </a:lnTo>
                  <a:lnTo>
                    <a:pt x="1987" y="1019"/>
                  </a:lnTo>
                  <a:close/>
                  <a:moveTo>
                    <a:pt x="5041" y="2860"/>
                  </a:moveTo>
                  <a:lnTo>
                    <a:pt x="5041" y="3830"/>
                  </a:lnTo>
                  <a:lnTo>
                    <a:pt x="4023" y="3830"/>
                  </a:lnTo>
                  <a:lnTo>
                    <a:pt x="4023" y="2860"/>
                  </a:lnTo>
                  <a:close/>
                  <a:moveTo>
                    <a:pt x="7076" y="1697"/>
                  </a:moveTo>
                  <a:lnTo>
                    <a:pt x="7076" y="3830"/>
                  </a:lnTo>
                  <a:lnTo>
                    <a:pt x="6058" y="3830"/>
                  </a:lnTo>
                  <a:lnTo>
                    <a:pt x="6058" y="1697"/>
                  </a:lnTo>
                  <a:close/>
                  <a:moveTo>
                    <a:pt x="1503" y="1"/>
                  </a:moveTo>
                  <a:lnTo>
                    <a:pt x="1309" y="49"/>
                  </a:lnTo>
                  <a:lnTo>
                    <a:pt x="1163" y="146"/>
                  </a:lnTo>
                  <a:lnTo>
                    <a:pt x="1018" y="340"/>
                  </a:lnTo>
                  <a:lnTo>
                    <a:pt x="969" y="534"/>
                  </a:lnTo>
                  <a:lnTo>
                    <a:pt x="969" y="3830"/>
                  </a:lnTo>
                  <a:lnTo>
                    <a:pt x="533" y="3830"/>
                  </a:lnTo>
                  <a:lnTo>
                    <a:pt x="339" y="3878"/>
                  </a:lnTo>
                  <a:lnTo>
                    <a:pt x="146" y="3975"/>
                  </a:lnTo>
                  <a:lnTo>
                    <a:pt x="49" y="4169"/>
                  </a:lnTo>
                  <a:lnTo>
                    <a:pt x="0" y="4363"/>
                  </a:lnTo>
                  <a:lnTo>
                    <a:pt x="49" y="4557"/>
                  </a:lnTo>
                  <a:lnTo>
                    <a:pt x="146" y="4702"/>
                  </a:lnTo>
                  <a:lnTo>
                    <a:pt x="339" y="4847"/>
                  </a:lnTo>
                  <a:lnTo>
                    <a:pt x="8821" y="4847"/>
                  </a:lnTo>
                  <a:lnTo>
                    <a:pt x="8966" y="4702"/>
                  </a:lnTo>
                  <a:lnTo>
                    <a:pt x="9063" y="4557"/>
                  </a:lnTo>
                  <a:lnTo>
                    <a:pt x="9112" y="4363"/>
                  </a:lnTo>
                  <a:lnTo>
                    <a:pt x="9063" y="4169"/>
                  </a:lnTo>
                  <a:lnTo>
                    <a:pt x="8966" y="3975"/>
                  </a:lnTo>
                  <a:lnTo>
                    <a:pt x="8821" y="3878"/>
                  </a:lnTo>
                  <a:lnTo>
                    <a:pt x="8627" y="3830"/>
                  </a:lnTo>
                  <a:lnTo>
                    <a:pt x="8094" y="3830"/>
                  </a:lnTo>
                  <a:lnTo>
                    <a:pt x="8094" y="1212"/>
                  </a:lnTo>
                  <a:lnTo>
                    <a:pt x="8045" y="1019"/>
                  </a:lnTo>
                  <a:lnTo>
                    <a:pt x="7948" y="825"/>
                  </a:lnTo>
                  <a:lnTo>
                    <a:pt x="7803" y="728"/>
                  </a:lnTo>
                  <a:lnTo>
                    <a:pt x="7609" y="679"/>
                  </a:lnTo>
                  <a:lnTo>
                    <a:pt x="5574" y="679"/>
                  </a:lnTo>
                  <a:lnTo>
                    <a:pt x="5380" y="728"/>
                  </a:lnTo>
                  <a:lnTo>
                    <a:pt x="5186" y="825"/>
                  </a:lnTo>
                  <a:lnTo>
                    <a:pt x="5089" y="1019"/>
                  </a:lnTo>
                  <a:lnTo>
                    <a:pt x="5041" y="1212"/>
                  </a:lnTo>
                  <a:lnTo>
                    <a:pt x="5041" y="1843"/>
                  </a:lnTo>
                  <a:lnTo>
                    <a:pt x="4023" y="1843"/>
                  </a:lnTo>
                  <a:lnTo>
                    <a:pt x="4023" y="534"/>
                  </a:lnTo>
                  <a:lnTo>
                    <a:pt x="3974" y="340"/>
                  </a:lnTo>
                  <a:lnTo>
                    <a:pt x="3877" y="146"/>
                  </a:lnTo>
                  <a:lnTo>
                    <a:pt x="3732" y="49"/>
                  </a:lnTo>
                  <a:lnTo>
                    <a:pt x="35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1"/>
            <p:cNvSpPr/>
            <p:nvPr/>
          </p:nvSpPr>
          <p:spPr>
            <a:xfrm>
              <a:off x="1343025" y="1333902"/>
              <a:ext cx="320943" cy="392133"/>
            </a:xfrm>
            <a:custGeom>
              <a:avLst/>
              <a:gdLst/>
              <a:ahLst/>
              <a:cxnLst/>
              <a:rect l="l" t="t" r="r" b="b"/>
              <a:pathLst>
                <a:path w="14201" h="17351" extrusionOk="0">
                  <a:moveTo>
                    <a:pt x="11680" y="1745"/>
                  </a:moveTo>
                  <a:lnTo>
                    <a:pt x="12456" y="2521"/>
                  </a:lnTo>
                  <a:lnTo>
                    <a:pt x="11680" y="2521"/>
                  </a:lnTo>
                  <a:lnTo>
                    <a:pt x="11680" y="1745"/>
                  </a:lnTo>
                  <a:close/>
                  <a:moveTo>
                    <a:pt x="10662" y="1018"/>
                  </a:moveTo>
                  <a:lnTo>
                    <a:pt x="10662" y="3054"/>
                  </a:lnTo>
                  <a:lnTo>
                    <a:pt x="10711" y="3248"/>
                  </a:lnTo>
                  <a:lnTo>
                    <a:pt x="10808" y="3393"/>
                  </a:lnTo>
                  <a:lnTo>
                    <a:pt x="10953" y="3490"/>
                  </a:lnTo>
                  <a:lnTo>
                    <a:pt x="11147" y="3538"/>
                  </a:lnTo>
                  <a:lnTo>
                    <a:pt x="13182" y="3538"/>
                  </a:lnTo>
                  <a:lnTo>
                    <a:pt x="13182" y="16333"/>
                  </a:lnTo>
                  <a:lnTo>
                    <a:pt x="1018" y="16333"/>
                  </a:lnTo>
                  <a:lnTo>
                    <a:pt x="1018" y="1018"/>
                  </a:lnTo>
                  <a:close/>
                  <a:moveTo>
                    <a:pt x="485" y="0"/>
                  </a:moveTo>
                  <a:lnTo>
                    <a:pt x="291" y="49"/>
                  </a:lnTo>
                  <a:lnTo>
                    <a:pt x="145" y="194"/>
                  </a:lnTo>
                  <a:lnTo>
                    <a:pt x="48" y="340"/>
                  </a:lnTo>
                  <a:lnTo>
                    <a:pt x="0" y="534"/>
                  </a:lnTo>
                  <a:lnTo>
                    <a:pt x="0" y="16866"/>
                  </a:lnTo>
                  <a:lnTo>
                    <a:pt x="48" y="17060"/>
                  </a:lnTo>
                  <a:lnTo>
                    <a:pt x="145" y="17205"/>
                  </a:lnTo>
                  <a:lnTo>
                    <a:pt x="291" y="17302"/>
                  </a:lnTo>
                  <a:lnTo>
                    <a:pt x="485" y="17351"/>
                  </a:lnTo>
                  <a:lnTo>
                    <a:pt x="13667" y="17351"/>
                  </a:lnTo>
                  <a:lnTo>
                    <a:pt x="13861" y="17302"/>
                  </a:lnTo>
                  <a:lnTo>
                    <a:pt x="14006" y="17205"/>
                  </a:lnTo>
                  <a:lnTo>
                    <a:pt x="14152" y="17060"/>
                  </a:lnTo>
                  <a:lnTo>
                    <a:pt x="14200" y="16866"/>
                  </a:lnTo>
                  <a:lnTo>
                    <a:pt x="14200" y="3054"/>
                  </a:lnTo>
                  <a:lnTo>
                    <a:pt x="14200" y="3005"/>
                  </a:lnTo>
                  <a:lnTo>
                    <a:pt x="14152" y="2811"/>
                  </a:lnTo>
                  <a:lnTo>
                    <a:pt x="14006" y="2666"/>
                  </a:lnTo>
                  <a:lnTo>
                    <a:pt x="11535" y="194"/>
                  </a:lnTo>
                  <a:lnTo>
                    <a:pt x="11389" y="49"/>
                  </a:lnTo>
                  <a:lnTo>
                    <a:pt x="11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71"/>
          <p:cNvGrpSpPr/>
          <p:nvPr/>
        </p:nvGrpSpPr>
        <p:grpSpPr>
          <a:xfrm>
            <a:off x="2174582" y="1333360"/>
            <a:ext cx="392133" cy="392133"/>
            <a:chOff x="1950920" y="1333902"/>
            <a:chExt cx="392133" cy="392133"/>
          </a:xfrm>
        </p:grpSpPr>
        <p:sp>
          <p:nvSpPr>
            <p:cNvPr id="1120" name="Google Shape;1120;p71"/>
            <p:cNvSpPr/>
            <p:nvPr/>
          </p:nvSpPr>
          <p:spPr>
            <a:xfrm>
              <a:off x="2107538" y="1455490"/>
              <a:ext cx="79981" cy="102966"/>
            </a:xfrm>
            <a:custGeom>
              <a:avLst/>
              <a:gdLst/>
              <a:ahLst/>
              <a:cxnLst/>
              <a:rect l="l" t="t" r="r" b="b"/>
              <a:pathLst>
                <a:path w="3539" h="4556" extrusionOk="0">
                  <a:moveTo>
                    <a:pt x="1794" y="0"/>
                  </a:moveTo>
                  <a:lnTo>
                    <a:pt x="1455" y="49"/>
                  </a:lnTo>
                  <a:lnTo>
                    <a:pt x="1164" y="97"/>
                  </a:lnTo>
                  <a:lnTo>
                    <a:pt x="873" y="242"/>
                  </a:lnTo>
                  <a:lnTo>
                    <a:pt x="631" y="436"/>
                  </a:lnTo>
                  <a:lnTo>
                    <a:pt x="388" y="679"/>
                  </a:lnTo>
                  <a:lnTo>
                    <a:pt x="194" y="921"/>
                  </a:lnTo>
                  <a:lnTo>
                    <a:pt x="98" y="1212"/>
                  </a:lnTo>
                  <a:lnTo>
                    <a:pt x="1" y="1551"/>
                  </a:lnTo>
                  <a:lnTo>
                    <a:pt x="1" y="1793"/>
                  </a:lnTo>
                  <a:lnTo>
                    <a:pt x="1" y="1987"/>
                  </a:lnTo>
                  <a:lnTo>
                    <a:pt x="146" y="2133"/>
                  </a:lnTo>
                  <a:lnTo>
                    <a:pt x="291" y="2278"/>
                  </a:lnTo>
                  <a:lnTo>
                    <a:pt x="679" y="2278"/>
                  </a:lnTo>
                  <a:lnTo>
                    <a:pt x="825" y="2133"/>
                  </a:lnTo>
                  <a:lnTo>
                    <a:pt x="970" y="1987"/>
                  </a:lnTo>
                  <a:lnTo>
                    <a:pt x="1018" y="1793"/>
                  </a:lnTo>
                  <a:lnTo>
                    <a:pt x="1018" y="1696"/>
                  </a:lnTo>
                  <a:lnTo>
                    <a:pt x="1115" y="1406"/>
                  </a:lnTo>
                  <a:lnTo>
                    <a:pt x="1261" y="1212"/>
                  </a:lnTo>
                  <a:lnTo>
                    <a:pt x="1503" y="1066"/>
                  </a:lnTo>
                  <a:lnTo>
                    <a:pt x="1745" y="1018"/>
                  </a:lnTo>
                  <a:lnTo>
                    <a:pt x="1794" y="1018"/>
                  </a:lnTo>
                  <a:lnTo>
                    <a:pt x="2085" y="1066"/>
                  </a:lnTo>
                  <a:lnTo>
                    <a:pt x="2278" y="1260"/>
                  </a:lnTo>
                  <a:lnTo>
                    <a:pt x="2472" y="1454"/>
                  </a:lnTo>
                  <a:lnTo>
                    <a:pt x="2521" y="1745"/>
                  </a:lnTo>
                  <a:lnTo>
                    <a:pt x="2521" y="1890"/>
                  </a:lnTo>
                  <a:lnTo>
                    <a:pt x="2472" y="2036"/>
                  </a:lnTo>
                  <a:lnTo>
                    <a:pt x="2424" y="2181"/>
                  </a:lnTo>
                  <a:lnTo>
                    <a:pt x="2327" y="2326"/>
                  </a:lnTo>
                  <a:lnTo>
                    <a:pt x="2182" y="2423"/>
                  </a:lnTo>
                  <a:lnTo>
                    <a:pt x="2085" y="2520"/>
                  </a:lnTo>
                  <a:lnTo>
                    <a:pt x="1939" y="2569"/>
                  </a:lnTo>
                  <a:lnTo>
                    <a:pt x="1745" y="2569"/>
                  </a:lnTo>
                  <a:lnTo>
                    <a:pt x="1551" y="2617"/>
                  </a:lnTo>
                  <a:lnTo>
                    <a:pt x="1406" y="2714"/>
                  </a:lnTo>
                  <a:lnTo>
                    <a:pt x="1309" y="2859"/>
                  </a:lnTo>
                  <a:lnTo>
                    <a:pt x="1261" y="3053"/>
                  </a:lnTo>
                  <a:lnTo>
                    <a:pt x="1261" y="4071"/>
                  </a:lnTo>
                  <a:lnTo>
                    <a:pt x="1309" y="4265"/>
                  </a:lnTo>
                  <a:lnTo>
                    <a:pt x="1406" y="4410"/>
                  </a:lnTo>
                  <a:lnTo>
                    <a:pt x="1551" y="4507"/>
                  </a:lnTo>
                  <a:lnTo>
                    <a:pt x="1745" y="4556"/>
                  </a:lnTo>
                  <a:lnTo>
                    <a:pt x="1939" y="4507"/>
                  </a:lnTo>
                  <a:lnTo>
                    <a:pt x="2133" y="4410"/>
                  </a:lnTo>
                  <a:lnTo>
                    <a:pt x="2230" y="4265"/>
                  </a:lnTo>
                  <a:lnTo>
                    <a:pt x="2278" y="4071"/>
                  </a:lnTo>
                  <a:lnTo>
                    <a:pt x="2278" y="3490"/>
                  </a:lnTo>
                  <a:lnTo>
                    <a:pt x="2472" y="3441"/>
                  </a:lnTo>
                  <a:lnTo>
                    <a:pt x="2715" y="3296"/>
                  </a:lnTo>
                  <a:lnTo>
                    <a:pt x="2860" y="3199"/>
                  </a:lnTo>
                  <a:lnTo>
                    <a:pt x="3054" y="3005"/>
                  </a:lnTo>
                  <a:lnTo>
                    <a:pt x="3296" y="2714"/>
                  </a:lnTo>
                  <a:lnTo>
                    <a:pt x="3442" y="2423"/>
                  </a:lnTo>
                  <a:lnTo>
                    <a:pt x="3539" y="2084"/>
                  </a:lnTo>
                  <a:lnTo>
                    <a:pt x="3539" y="1696"/>
                  </a:lnTo>
                  <a:lnTo>
                    <a:pt x="3490" y="1357"/>
                  </a:lnTo>
                  <a:lnTo>
                    <a:pt x="3393" y="1066"/>
                  </a:lnTo>
                  <a:lnTo>
                    <a:pt x="3199" y="775"/>
                  </a:lnTo>
                  <a:lnTo>
                    <a:pt x="3005" y="533"/>
                  </a:lnTo>
                  <a:lnTo>
                    <a:pt x="2763" y="291"/>
                  </a:lnTo>
                  <a:lnTo>
                    <a:pt x="2472" y="145"/>
                  </a:lnTo>
                  <a:lnTo>
                    <a:pt x="2133" y="49"/>
                  </a:lnTo>
                  <a:lnTo>
                    <a:pt x="1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1"/>
            <p:cNvSpPr/>
            <p:nvPr/>
          </p:nvSpPr>
          <p:spPr>
            <a:xfrm>
              <a:off x="2136014" y="1581440"/>
              <a:ext cx="23029" cy="23029"/>
            </a:xfrm>
            <a:custGeom>
              <a:avLst/>
              <a:gdLst/>
              <a:ahLst/>
              <a:cxnLst/>
              <a:rect l="l" t="t" r="r" b="b"/>
              <a:pathLst>
                <a:path w="1019" h="1019" extrusionOk="0">
                  <a:moveTo>
                    <a:pt x="485" y="1"/>
                  </a:moveTo>
                  <a:lnTo>
                    <a:pt x="291" y="49"/>
                  </a:lnTo>
                  <a:lnTo>
                    <a:pt x="146" y="146"/>
                  </a:lnTo>
                  <a:lnTo>
                    <a:pt x="49" y="291"/>
                  </a:lnTo>
                  <a:lnTo>
                    <a:pt x="1" y="534"/>
                  </a:lnTo>
                  <a:lnTo>
                    <a:pt x="49" y="727"/>
                  </a:lnTo>
                  <a:lnTo>
                    <a:pt x="146" y="873"/>
                  </a:lnTo>
                  <a:lnTo>
                    <a:pt x="291" y="970"/>
                  </a:lnTo>
                  <a:lnTo>
                    <a:pt x="485" y="1018"/>
                  </a:lnTo>
                  <a:lnTo>
                    <a:pt x="679" y="970"/>
                  </a:lnTo>
                  <a:lnTo>
                    <a:pt x="873" y="873"/>
                  </a:lnTo>
                  <a:lnTo>
                    <a:pt x="970" y="727"/>
                  </a:lnTo>
                  <a:lnTo>
                    <a:pt x="1018" y="534"/>
                  </a:lnTo>
                  <a:lnTo>
                    <a:pt x="970" y="291"/>
                  </a:lnTo>
                  <a:lnTo>
                    <a:pt x="873" y="146"/>
                  </a:lnTo>
                  <a:lnTo>
                    <a:pt x="679" y="49"/>
                  </a:lnTo>
                  <a:lnTo>
                    <a:pt x="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1"/>
            <p:cNvSpPr/>
            <p:nvPr/>
          </p:nvSpPr>
          <p:spPr>
            <a:xfrm>
              <a:off x="2024302" y="1407284"/>
              <a:ext cx="246453" cy="246476"/>
            </a:xfrm>
            <a:custGeom>
              <a:avLst/>
              <a:gdLst/>
              <a:ahLst/>
              <a:cxnLst/>
              <a:rect l="l" t="t" r="r" b="b"/>
              <a:pathLst>
                <a:path w="10905" h="10906" extrusionOk="0">
                  <a:moveTo>
                    <a:pt x="5913" y="1018"/>
                  </a:moveTo>
                  <a:lnTo>
                    <a:pt x="6349" y="1115"/>
                  </a:lnTo>
                  <a:lnTo>
                    <a:pt x="6785" y="1212"/>
                  </a:lnTo>
                  <a:lnTo>
                    <a:pt x="7173" y="1358"/>
                  </a:lnTo>
                  <a:lnTo>
                    <a:pt x="7561" y="1551"/>
                  </a:lnTo>
                  <a:lnTo>
                    <a:pt x="7949" y="1745"/>
                  </a:lnTo>
                  <a:lnTo>
                    <a:pt x="8288" y="2036"/>
                  </a:lnTo>
                  <a:lnTo>
                    <a:pt x="8579" y="2327"/>
                  </a:lnTo>
                  <a:lnTo>
                    <a:pt x="8869" y="2618"/>
                  </a:lnTo>
                  <a:lnTo>
                    <a:pt x="9112" y="2957"/>
                  </a:lnTo>
                  <a:lnTo>
                    <a:pt x="9354" y="3345"/>
                  </a:lnTo>
                  <a:lnTo>
                    <a:pt x="9548" y="3732"/>
                  </a:lnTo>
                  <a:lnTo>
                    <a:pt x="9693" y="4120"/>
                  </a:lnTo>
                  <a:lnTo>
                    <a:pt x="9790" y="4556"/>
                  </a:lnTo>
                  <a:lnTo>
                    <a:pt x="9839" y="4992"/>
                  </a:lnTo>
                  <a:lnTo>
                    <a:pt x="9887" y="5429"/>
                  </a:lnTo>
                  <a:lnTo>
                    <a:pt x="9839" y="5913"/>
                  </a:lnTo>
                  <a:lnTo>
                    <a:pt x="9790" y="6349"/>
                  </a:lnTo>
                  <a:lnTo>
                    <a:pt x="9693" y="6737"/>
                  </a:lnTo>
                  <a:lnTo>
                    <a:pt x="9548" y="7173"/>
                  </a:lnTo>
                  <a:lnTo>
                    <a:pt x="9354" y="7561"/>
                  </a:lnTo>
                  <a:lnTo>
                    <a:pt x="9112" y="7900"/>
                  </a:lnTo>
                  <a:lnTo>
                    <a:pt x="8869" y="8240"/>
                  </a:lnTo>
                  <a:lnTo>
                    <a:pt x="8579" y="8579"/>
                  </a:lnTo>
                  <a:lnTo>
                    <a:pt x="8288" y="8870"/>
                  </a:lnTo>
                  <a:lnTo>
                    <a:pt x="7949" y="9112"/>
                  </a:lnTo>
                  <a:lnTo>
                    <a:pt x="7561" y="9354"/>
                  </a:lnTo>
                  <a:lnTo>
                    <a:pt x="7173" y="9548"/>
                  </a:lnTo>
                  <a:lnTo>
                    <a:pt x="6785" y="9694"/>
                  </a:lnTo>
                  <a:lnTo>
                    <a:pt x="6349" y="9790"/>
                  </a:lnTo>
                  <a:lnTo>
                    <a:pt x="5913" y="9839"/>
                  </a:lnTo>
                  <a:lnTo>
                    <a:pt x="5428" y="9887"/>
                  </a:lnTo>
                  <a:lnTo>
                    <a:pt x="4992" y="9839"/>
                  </a:lnTo>
                  <a:lnTo>
                    <a:pt x="4556" y="9790"/>
                  </a:lnTo>
                  <a:lnTo>
                    <a:pt x="4120" y="9694"/>
                  </a:lnTo>
                  <a:lnTo>
                    <a:pt x="3732" y="9548"/>
                  </a:lnTo>
                  <a:lnTo>
                    <a:pt x="3344" y="9354"/>
                  </a:lnTo>
                  <a:lnTo>
                    <a:pt x="2957" y="9112"/>
                  </a:lnTo>
                  <a:lnTo>
                    <a:pt x="2617" y="8870"/>
                  </a:lnTo>
                  <a:lnTo>
                    <a:pt x="2327" y="8579"/>
                  </a:lnTo>
                  <a:lnTo>
                    <a:pt x="2036" y="8240"/>
                  </a:lnTo>
                  <a:lnTo>
                    <a:pt x="1745" y="7900"/>
                  </a:lnTo>
                  <a:lnTo>
                    <a:pt x="1551" y="7561"/>
                  </a:lnTo>
                  <a:lnTo>
                    <a:pt x="1357" y="7173"/>
                  </a:lnTo>
                  <a:lnTo>
                    <a:pt x="1212" y="6737"/>
                  </a:lnTo>
                  <a:lnTo>
                    <a:pt x="1115" y="6349"/>
                  </a:lnTo>
                  <a:lnTo>
                    <a:pt x="1018" y="5913"/>
                  </a:lnTo>
                  <a:lnTo>
                    <a:pt x="1018" y="5429"/>
                  </a:lnTo>
                  <a:lnTo>
                    <a:pt x="1018" y="4992"/>
                  </a:lnTo>
                  <a:lnTo>
                    <a:pt x="1115" y="4556"/>
                  </a:lnTo>
                  <a:lnTo>
                    <a:pt x="1212" y="4120"/>
                  </a:lnTo>
                  <a:lnTo>
                    <a:pt x="1357" y="3732"/>
                  </a:lnTo>
                  <a:lnTo>
                    <a:pt x="1551" y="3345"/>
                  </a:lnTo>
                  <a:lnTo>
                    <a:pt x="1745" y="2957"/>
                  </a:lnTo>
                  <a:lnTo>
                    <a:pt x="2036" y="2618"/>
                  </a:lnTo>
                  <a:lnTo>
                    <a:pt x="2327" y="2327"/>
                  </a:lnTo>
                  <a:lnTo>
                    <a:pt x="2617" y="2036"/>
                  </a:lnTo>
                  <a:lnTo>
                    <a:pt x="2957" y="1745"/>
                  </a:lnTo>
                  <a:lnTo>
                    <a:pt x="3344" y="1551"/>
                  </a:lnTo>
                  <a:lnTo>
                    <a:pt x="3732" y="1358"/>
                  </a:lnTo>
                  <a:lnTo>
                    <a:pt x="4120" y="1212"/>
                  </a:lnTo>
                  <a:lnTo>
                    <a:pt x="4556" y="1115"/>
                  </a:lnTo>
                  <a:lnTo>
                    <a:pt x="4992" y="1018"/>
                  </a:lnTo>
                  <a:close/>
                  <a:moveTo>
                    <a:pt x="4895" y="1"/>
                  </a:moveTo>
                  <a:lnTo>
                    <a:pt x="4362" y="98"/>
                  </a:lnTo>
                  <a:lnTo>
                    <a:pt x="3829" y="243"/>
                  </a:lnTo>
                  <a:lnTo>
                    <a:pt x="3344" y="437"/>
                  </a:lnTo>
                  <a:lnTo>
                    <a:pt x="2860" y="631"/>
                  </a:lnTo>
                  <a:lnTo>
                    <a:pt x="2424" y="921"/>
                  </a:lnTo>
                  <a:lnTo>
                    <a:pt x="1987" y="1212"/>
                  </a:lnTo>
                  <a:lnTo>
                    <a:pt x="1600" y="1600"/>
                  </a:lnTo>
                  <a:lnTo>
                    <a:pt x="1260" y="1988"/>
                  </a:lnTo>
                  <a:lnTo>
                    <a:pt x="921" y="2375"/>
                  </a:lnTo>
                  <a:lnTo>
                    <a:pt x="630" y="2860"/>
                  </a:lnTo>
                  <a:lnTo>
                    <a:pt x="436" y="3296"/>
                  </a:lnTo>
                  <a:lnTo>
                    <a:pt x="243" y="3829"/>
                  </a:lnTo>
                  <a:lnTo>
                    <a:pt x="97" y="4362"/>
                  </a:lnTo>
                  <a:lnTo>
                    <a:pt x="0" y="4896"/>
                  </a:lnTo>
                  <a:lnTo>
                    <a:pt x="0" y="5429"/>
                  </a:lnTo>
                  <a:lnTo>
                    <a:pt x="0" y="6010"/>
                  </a:lnTo>
                  <a:lnTo>
                    <a:pt x="97" y="6543"/>
                  </a:lnTo>
                  <a:lnTo>
                    <a:pt x="243" y="7076"/>
                  </a:lnTo>
                  <a:lnTo>
                    <a:pt x="436" y="7561"/>
                  </a:lnTo>
                  <a:lnTo>
                    <a:pt x="630" y="8046"/>
                  </a:lnTo>
                  <a:lnTo>
                    <a:pt x="921" y="8482"/>
                  </a:lnTo>
                  <a:lnTo>
                    <a:pt x="1260" y="8918"/>
                  </a:lnTo>
                  <a:lnTo>
                    <a:pt x="1600" y="9306"/>
                  </a:lnTo>
                  <a:lnTo>
                    <a:pt x="1987" y="9645"/>
                  </a:lnTo>
                  <a:lnTo>
                    <a:pt x="2424" y="9936"/>
                  </a:lnTo>
                  <a:lnTo>
                    <a:pt x="2860" y="10227"/>
                  </a:lnTo>
                  <a:lnTo>
                    <a:pt x="3344" y="10469"/>
                  </a:lnTo>
                  <a:lnTo>
                    <a:pt x="3829" y="10663"/>
                  </a:lnTo>
                  <a:lnTo>
                    <a:pt x="4362" y="10760"/>
                  </a:lnTo>
                  <a:lnTo>
                    <a:pt x="4895" y="10857"/>
                  </a:lnTo>
                  <a:lnTo>
                    <a:pt x="5428" y="10905"/>
                  </a:lnTo>
                  <a:lnTo>
                    <a:pt x="6010" y="10857"/>
                  </a:lnTo>
                  <a:lnTo>
                    <a:pt x="6543" y="10760"/>
                  </a:lnTo>
                  <a:lnTo>
                    <a:pt x="7076" y="10663"/>
                  </a:lnTo>
                  <a:lnTo>
                    <a:pt x="7561" y="10469"/>
                  </a:lnTo>
                  <a:lnTo>
                    <a:pt x="8045" y="10227"/>
                  </a:lnTo>
                  <a:lnTo>
                    <a:pt x="8482" y="9936"/>
                  </a:lnTo>
                  <a:lnTo>
                    <a:pt x="8918" y="9645"/>
                  </a:lnTo>
                  <a:lnTo>
                    <a:pt x="9306" y="9306"/>
                  </a:lnTo>
                  <a:lnTo>
                    <a:pt x="9645" y="8918"/>
                  </a:lnTo>
                  <a:lnTo>
                    <a:pt x="9984" y="8482"/>
                  </a:lnTo>
                  <a:lnTo>
                    <a:pt x="10226" y="8046"/>
                  </a:lnTo>
                  <a:lnTo>
                    <a:pt x="10469" y="7561"/>
                  </a:lnTo>
                  <a:lnTo>
                    <a:pt x="10663" y="7076"/>
                  </a:lnTo>
                  <a:lnTo>
                    <a:pt x="10808" y="6543"/>
                  </a:lnTo>
                  <a:lnTo>
                    <a:pt x="10856" y="6010"/>
                  </a:lnTo>
                  <a:lnTo>
                    <a:pt x="10905" y="5429"/>
                  </a:lnTo>
                  <a:lnTo>
                    <a:pt x="10856" y="4896"/>
                  </a:lnTo>
                  <a:lnTo>
                    <a:pt x="10808" y="4362"/>
                  </a:lnTo>
                  <a:lnTo>
                    <a:pt x="10663" y="3829"/>
                  </a:lnTo>
                  <a:lnTo>
                    <a:pt x="10469" y="3296"/>
                  </a:lnTo>
                  <a:lnTo>
                    <a:pt x="10226" y="2860"/>
                  </a:lnTo>
                  <a:lnTo>
                    <a:pt x="9984" y="2375"/>
                  </a:lnTo>
                  <a:lnTo>
                    <a:pt x="9645" y="1988"/>
                  </a:lnTo>
                  <a:lnTo>
                    <a:pt x="9306" y="1600"/>
                  </a:lnTo>
                  <a:lnTo>
                    <a:pt x="8918" y="1212"/>
                  </a:lnTo>
                  <a:lnTo>
                    <a:pt x="8482" y="921"/>
                  </a:lnTo>
                  <a:lnTo>
                    <a:pt x="8045" y="631"/>
                  </a:lnTo>
                  <a:lnTo>
                    <a:pt x="7561" y="437"/>
                  </a:lnTo>
                  <a:lnTo>
                    <a:pt x="7076" y="243"/>
                  </a:lnTo>
                  <a:lnTo>
                    <a:pt x="6543" y="98"/>
                  </a:lnTo>
                  <a:lnTo>
                    <a:pt x="60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1"/>
            <p:cNvSpPr/>
            <p:nvPr/>
          </p:nvSpPr>
          <p:spPr>
            <a:xfrm>
              <a:off x="2031963" y="1414946"/>
              <a:ext cx="311089" cy="311089"/>
            </a:xfrm>
            <a:custGeom>
              <a:avLst/>
              <a:gdLst/>
              <a:ahLst/>
              <a:cxnLst/>
              <a:rect l="l" t="t" r="r" b="b"/>
              <a:pathLst>
                <a:path w="13765" h="13765" extrusionOk="0">
                  <a:moveTo>
                    <a:pt x="11729" y="1"/>
                  </a:moveTo>
                  <a:lnTo>
                    <a:pt x="11584" y="49"/>
                  </a:lnTo>
                  <a:lnTo>
                    <a:pt x="11487" y="146"/>
                  </a:lnTo>
                  <a:lnTo>
                    <a:pt x="11390" y="292"/>
                  </a:lnTo>
                  <a:lnTo>
                    <a:pt x="10808" y="1600"/>
                  </a:lnTo>
                  <a:lnTo>
                    <a:pt x="10760" y="1794"/>
                  </a:lnTo>
                  <a:lnTo>
                    <a:pt x="10808" y="1988"/>
                  </a:lnTo>
                  <a:lnTo>
                    <a:pt x="10905" y="2133"/>
                  </a:lnTo>
                  <a:lnTo>
                    <a:pt x="11051" y="2279"/>
                  </a:lnTo>
                  <a:lnTo>
                    <a:pt x="11244" y="2327"/>
                  </a:lnTo>
                  <a:lnTo>
                    <a:pt x="11390" y="2279"/>
                  </a:lnTo>
                  <a:lnTo>
                    <a:pt x="11535" y="2230"/>
                  </a:lnTo>
                  <a:lnTo>
                    <a:pt x="11632" y="2133"/>
                  </a:lnTo>
                  <a:lnTo>
                    <a:pt x="11729" y="1988"/>
                  </a:lnTo>
                  <a:lnTo>
                    <a:pt x="11923" y="1600"/>
                  </a:lnTo>
                  <a:lnTo>
                    <a:pt x="12262" y="2424"/>
                  </a:lnTo>
                  <a:lnTo>
                    <a:pt x="12553" y="3296"/>
                  </a:lnTo>
                  <a:lnTo>
                    <a:pt x="12698" y="4169"/>
                  </a:lnTo>
                  <a:lnTo>
                    <a:pt x="12747" y="5090"/>
                  </a:lnTo>
                  <a:lnTo>
                    <a:pt x="12747" y="5865"/>
                  </a:lnTo>
                  <a:lnTo>
                    <a:pt x="12601" y="6592"/>
                  </a:lnTo>
                  <a:lnTo>
                    <a:pt x="12456" y="7319"/>
                  </a:lnTo>
                  <a:lnTo>
                    <a:pt x="12165" y="8046"/>
                  </a:lnTo>
                  <a:lnTo>
                    <a:pt x="11874" y="8725"/>
                  </a:lnTo>
                  <a:lnTo>
                    <a:pt x="11487" y="9355"/>
                  </a:lnTo>
                  <a:lnTo>
                    <a:pt x="11051" y="9936"/>
                  </a:lnTo>
                  <a:lnTo>
                    <a:pt x="10517" y="10518"/>
                  </a:lnTo>
                  <a:lnTo>
                    <a:pt x="9936" y="11002"/>
                  </a:lnTo>
                  <a:lnTo>
                    <a:pt x="9354" y="11487"/>
                  </a:lnTo>
                  <a:lnTo>
                    <a:pt x="8724" y="11875"/>
                  </a:lnTo>
                  <a:lnTo>
                    <a:pt x="8046" y="12166"/>
                  </a:lnTo>
                  <a:lnTo>
                    <a:pt x="7319" y="12408"/>
                  </a:lnTo>
                  <a:lnTo>
                    <a:pt x="6592" y="12602"/>
                  </a:lnTo>
                  <a:lnTo>
                    <a:pt x="5865" y="12699"/>
                  </a:lnTo>
                  <a:lnTo>
                    <a:pt x="5089" y="12747"/>
                  </a:lnTo>
                  <a:lnTo>
                    <a:pt x="4508" y="12747"/>
                  </a:lnTo>
                  <a:lnTo>
                    <a:pt x="3975" y="12650"/>
                  </a:lnTo>
                  <a:lnTo>
                    <a:pt x="3393" y="12553"/>
                  </a:lnTo>
                  <a:lnTo>
                    <a:pt x="2860" y="12408"/>
                  </a:lnTo>
                  <a:lnTo>
                    <a:pt x="2327" y="12214"/>
                  </a:lnTo>
                  <a:lnTo>
                    <a:pt x="1794" y="12020"/>
                  </a:lnTo>
                  <a:lnTo>
                    <a:pt x="1309" y="11729"/>
                  </a:lnTo>
                  <a:lnTo>
                    <a:pt x="824" y="11439"/>
                  </a:lnTo>
                  <a:lnTo>
                    <a:pt x="631" y="11342"/>
                  </a:lnTo>
                  <a:lnTo>
                    <a:pt x="437" y="11342"/>
                  </a:lnTo>
                  <a:lnTo>
                    <a:pt x="243" y="11439"/>
                  </a:lnTo>
                  <a:lnTo>
                    <a:pt x="97" y="11584"/>
                  </a:lnTo>
                  <a:lnTo>
                    <a:pt x="1" y="11729"/>
                  </a:lnTo>
                  <a:lnTo>
                    <a:pt x="1" y="11923"/>
                  </a:lnTo>
                  <a:lnTo>
                    <a:pt x="97" y="12117"/>
                  </a:lnTo>
                  <a:lnTo>
                    <a:pt x="243" y="12262"/>
                  </a:lnTo>
                  <a:lnTo>
                    <a:pt x="776" y="12602"/>
                  </a:lnTo>
                  <a:lnTo>
                    <a:pt x="1358" y="12941"/>
                  </a:lnTo>
                  <a:lnTo>
                    <a:pt x="1939" y="13183"/>
                  </a:lnTo>
                  <a:lnTo>
                    <a:pt x="2569" y="13377"/>
                  </a:lnTo>
                  <a:lnTo>
                    <a:pt x="3151" y="13571"/>
                  </a:lnTo>
                  <a:lnTo>
                    <a:pt x="3829" y="13668"/>
                  </a:lnTo>
                  <a:lnTo>
                    <a:pt x="4459" y="13765"/>
                  </a:lnTo>
                  <a:lnTo>
                    <a:pt x="5089" y="13765"/>
                  </a:lnTo>
                  <a:lnTo>
                    <a:pt x="5962" y="13716"/>
                  </a:lnTo>
                  <a:lnTo>
                    <a:pt x="6834" y="13619"/>
                  </a:lnTo>
                  <a:lnTo>
                    <a:pt x="7610" y="13377"/>
                  </a:lnTo>
                  <a:lnTo>
                    <a:pt x="8433" y="13135"/>
                  </a:lnTo>
                  <a:lnTo>
                    <a:pt x="9209" y="12747"/>
                  </a:lnTo>
                  <a:lnTo>
                    <a:pt x="9936" y="12311"/>
                  </a:lnTo>
                  <a:lnTo>
                    <a:pt x="10614" y="11826"/>
                  </a:lnTo>
                  <a:lnTo>
                    <a:pt x="11244" y="11245"/>
                  </a:lnTo>
                  <a:lnTo>
                    <a:pt x="11826" y="10615"/>
                  </a:lnTo>
                  <a:lnTo>
                    <a:pt x="12311" y="9888"/>
                  </a:lnTo>
                  <a:lnTo>
                    <a:pt x="12747" y="9161"/>
                  </a:lnTo>
                  <a:lnTo>
                    <a:pt x="13135" y="8434"/>
                  </a:lnTo>
                  <a:lnTo>
                    <a:pt x="13425" y="7610"/>
                  </a:lnTo>
                  <a:lnTo>
                    <a:pt x="13619" y="6786"/>
                  </a:lnTo>
                  <a:lnTo>
                    <a:pt x="13716" y="5962"/>
                  </a:lnTo>
                  <a:lnTo>
                    <a:pt x="13765" y="5090"/>
                  </a:lnTo>
                  <a:lnTo>
                    <a:pt x="13765" y="4557"/>
                  </a:lnTo>
                  <a:lnTo>
                    <a:pt x="13716" y="4072"/>
                  </a:lnTo>
                  <a:lnTo>
                    <a:pt x="13619" y="3539"/>
                  </a:lnTo>
                  <a:lnTo>
                    <a:pt x="13522" y="3054"/>
                  </a:lnTo>
                  <a:lnTo>
                    <a:pt x="13377" y="2569"/>
                  </a:lnTo>
                  <a:lnTo>
                    <a:pt x="13231" y="2085"/>
                  </a:lnTo>
                  <a:lnTo>
                    <a:pt x="13038" y="1600"/>
                  </a:lnTo>
                  <a:lnTo>
                    <a:pt x="12795" y="1116"/>
                  </a:lnTo>
                  <a:lnTo>
                    <a:pt x="13231" y="1164"/>
                  </a:lnTo>
                  <a:lnTo>
                    <a:pt x="13280" y="1164"/>
                  </a:lnTo>
                  <a:lnTo>
                    <a:pt x="13474" y="1116"/>
                  </a:lnTo>
                  <a:lnTo>
                    <a:pt x="13619" y="1067"/>
                  </a:lnTo>
                  <a:lnTo>
                    <a:pt x="13716" y="922"/>
                  </a:lnTo>
                  <a:lnTo>
                    <a:pt x="13765" y="728"/>
                  </a:lnTo>
                  <a:lnTo>
                    <a:pt x="13765" y="534"/>
                  </a:lnTo>
                  <a:lnTo>
                    <a:pt x="13668" y="340"/>
                  </a:lnTo>
                  <a:lnTo>
                    <a:pt x="13522" y="243"/>
                  </a:lnTo>
                  <a:lnTo>
                    <a:pt x="13328" y="146"/>
                  </a:lnTo>
                  <a:lnTo>
                    <a:pt x="119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1"/>
            <p:cNvSpPr/>
            <p:nvPr/>
          </p:nvSpPr>
          <p:spPr>
            <a:xfrm>
              <a:off x="1950920" y="1333902"/>
              <a:ext cx="311089" cy="312174"/>
            </a:xfrm>
            <a:custGeom>
              <a:avLst/>
              <a:gdLst/>
              <a:ahLst/>
              <a:cxnLst/>
              <a:rect l="l" t="t" r="r" b="b"/>
              <a:pathLst>
                <a:path w="13765" h="13813" extrusionOk="0">
                  <a:moveTo>
                    <a:pt x="8675" y="0"/>
                  </a:moveTo>
                  <a:lnTo>
                    <a:pt x="7851" y="49"/>
                  </a:lnTo>
                  <a:lnTo>
                    <a:pt x="6979" y="194"/>
                  </a:lnTo>
                  <a:lnTo>
                    <a:pt x="6155" y="388"/>
                  </a:lnTo>
                  <a:lnTo>
                    <a:pt x="5380" y="679"/>
                  </a:lnTo>
                  <a:lnTo>
                    <a:pt x="4604" y="1018"/>
                  </a:lnTo>
                  <a:lnTo>
                    <a:pt x="3877" y="1454"/>
                  </a:lnTo>
                  <a:lnTo>
                    <a:pt x="3199" y="1988"/>
                  </a:lnTo>
                  <a:lnTo>
                    <a:pt x="2569" y="2569"/>
                  </a:lnTo>
                  <a:lnTo>
                    <a:pt x="1987" y="3199"/>
                  </a:lnTo>
                  <a:lnTo>
                    <a:pt x="1454" y="3878"/>
                  </a:lnTo>
                  <a:lnTo>
                    <a:pt x="1018" y="4605"/>
                  </a:lnTo>
                  <a:lnTo>
                    <a:pt x="679" y="5380"/>
                  </a:lnTo>
                  <a:lnTo>
                    <a:pt x="388" y="6155"/>
                  </a:lnTo>
                  <a:lnTo>
                    <a:pt x="194" y="6979"/>
                  </a:lnTo>
                  <a:lnTo>
                    <a:pt x="49" y="7803"/>
                  </a:lnTo>
                  <a:lnTo>
                    <a:pt x="0" y="8676"/>
                  </a:lnTo>
                  <a:lnTo>
                    <a:pt x="49" y="9209"/>
                  </a:lnTo>
                  <a:lnTo>
                    <a:pt x="97" y="9742"/>
                  </a:lnTo>
                  <a:lnTo>
                    <a:pt x="146" y="10227"/>
                  </a:lnTo>
                  <a:lnTo>
                    <a:pt x="291" y="10760"/>
                  </a:lnTo>
                  <a:lnTo>
                    <a:pt x="388" y="11244"/>
                  </a:lnTo>
                  <a:lnTo>
                    <a:pt x="582" y="11729"/>
                  </a:lnTo>
                  <a:lnTo>
                    <a:pt x="776" y="12214"/>
                  </a:lnTo>
                  <a:lnTo>
                    <a:pt x="969" y="12650"/>
                  </a:lnTo>
                  <a:lnTo>
                    <a:pt x="582" y="12601"/>
                  </a:lnTo>
                  <a:lnTo>
                    <a:pt x="388" y="12650"/>
                  </a:lnTo>
                  <a:lnTo>
                    <a:pt x="194" y="12747"/>
                  </a:lnTo>
                  <a:lnTo>
                    <a:pt x="97" y="12892"/>
                  </a:lnTo>
                  <a:lnTo>
                    <a:pt x="49" y="13086"/>
                  </a:lnTo>
                  <a:lnTo>
                    <a:pt x="49" y="13280"/>
                  </a:lnTo>
                  <a:lnTo>
                    <a:pt x="146" y="13425"/>
                  </a:lnTo>
                  <a:lnTo>
                    <a:pt x="291" y="13571"/>
                  </a:lnTo>
                  <a:lnTo>
                    <a:pt x="485" y="13619"/>
                  </a:lnTo>
                  <a:lnTo>
                    <a:pt x="1890" y="13813"/>
                  </a:lnTo>
                  <a:lnTo>
                    <a:pt x="2036" y="13813"/>
                  </a:lnTo>
                  <a:lnTo>
                    <a:pt x="2230" y="13716"/>
                  </a:lnTo>
                  <a:lnTo>
                    <a:pt x="2326" y="13619"/>
                  </a:lnTo>
                  <a:lnTo>
                    <a:pt x="2423" y="13474"/>
                  </a:lnTo>
                  <a:lnTo>
                    <a:pt x="3005" y="12165"/>
                  </a:lnTo>
                  <a:lnTo>
                    <a:pt x="3053" y="11971"/>
                  </a:lnTo>
                  <a:lnTo>
                    <a:pt x="3005" y="11777"/>
                  </a:lnTo>
                  <a:lnTo>
                    <a:pt x="2908" y="11632"/>
                  </a:lnTo>
                  <a:lnTo>
                    <a:pt x="2714" y="11535"/>
                  </a:lnTo>
                  <a:lnTo>
                    <a:pt x="2520" y="11487"/>
                  </a:lnTo>
                  <a:lnTo>
                    <a:pt x="2326" y="11487"/>
                  </a:lnTo>
                  <a:lnTo>
                    <a:pt x="2181" y="11632"/>
                  </a:lnTo>
                  <a:lnTo>
                    <a:pt x="2084" y="11777"/>
                  </a:lnTo>
                  <a:lnTo>
                    <a:pt x="1890" y="12165"/>
                  </a:lnTo>
                  <a:lnTo>
                    <a:pt x="1503" y="11341"/>
                  </a:lnTo>
                  <a:lnTo>
                    <a:pt x="1260" y="10517"/>
                  </a:lnTo>
                  <a:lnTo>
                    <a:pt x="1115" y="9596"/>
                  </a:lnTo>
                  <a:lnTo>
                    <a:pt x="1018" y="8676"/>
                  </a:lnTo>
                  <a:lnTo>
                    <a:pt x="1066" y="7949"/>
                  </a:lnTo>
                  <a:lnTo>
                    <a:pt x="1163" y="7173"/>
                  </a:lnTo>
                  <a:lnTo>
                    <a:pt x="1357" y="6446"/>
                  </a:lnTo>
                  <a:lnTo>
                    <a:pt x="1599" y="5768"/>
                  </a:lnTo>
                  <a:lnTo>
                    <a:pt x="1939" y="5089"/>
                  </a:lnTo>
                  <a:lnTo>
                    <a:pt x="2326" y="4459"/>
                  </a:lnTo>
                  <a:lnTo>
                    <a:pt x="2763" y="3829"/>
                  </a:lnTo>
                  <a:lnTo>
                    <a:pt x="3296" y="3296"/>
                  </a:lnTo>
                  <a:lnTo>
                    <a:pt x="3829" y="2763"/>
                  </a:lnTo>
                  <a:lnTo>
                    <a:pt x="4459" y="2327"/>
                  </a:lnTo>
                  <a:lnTo>
                    <a:pt x="5089" y="1939"/>
                  </a:lnTo>
                  <a:lnTo>
                    <a:pt x="5767" y="1600"/>
                  </a:lnTo>
                  <a:lnTo>
                    <a:pt x="6446" y="1357"/>
                  </a:lnTo>
                  <a:lnTo>
                    <a:pt x="7173" y="1164"/>
                  </a:lnTo>
                  <a:lnTo>
                    <a:pt x="7948" y="1067"/>
                  </a:lnTo>
                  <a:lnTo>
                    <a:pt x="8675" y="1018"/>
                  </a:lnTo>
                  <a:lnTo>
                    <a:pt x="9257" y="1067"/>
                  </a:lnTo>
                  <a:lnTo>
                    <a:pt x="9839" y="1115"/>
                  </a:lnTo>
                  <a:lnTo>
                    <a:pt x="10420" y="1212"/>
                  </a:lnTo>
                  <a:lnTo>
                    <a:pt x="10953" y="1357"/>
                  </a:lnTo>
                  <a:lnTo>
                    <a:pt x="11486" y="1551"/>
                  </a:lnTo>
                  <a:lnTo>
                    <a:pt x="12019" y="1794"/>
                  </a:lnTo>
                  <a:lnTo>
                    <a:pt x="12504" y="2036"/>
                  </a:lnTo>
                  <a:lnTo>
                    <a:pt x="12989" y="2375"/>
                  </a:lnTo>
                  <a:lnTo>
                    <a:pt x="13183" y="2424"/>
                  </a:lnTo>
                  <a:lnTo>
                    <a:pt x="13376" y="2424"/>
                  </a:lnTo>
                  <a:lnTo>
                    <a:pt x="13570" y="2375"/>
                  </a:lnTo>
                  <a:lnTo>
                    <a:pt x="13716" y="2230"/>
                  </a:lnTo>
                  <a:lnTo>
                    <a:pt x="13764" y="2036"/>
                  </a:lnTo>
                  <a:lnTo>
                    <a:pt x="13764" y="1842"/>
                  </a:lnTo>
                  <a:lnTo>
                    <a:pt x="13716" y="1648"/>
                  </a:lnTo>
                  <a:lnTo>
                    <a:pt x="13570" y="1503"/>
                  </a:lnTo>
                  <a:lnTo>
                    <a:pt x="13037" y="1164"/>
                  </a:lnTo>
                  <a:lnTo>
                    <a:pt x="12456" y="873"/>
                  </a:lnTo>
                  <a:lnTo>
                    <a:pt x="11874" y="631"/>
                  </a:lnTo>
                  <a:lnTo>
                    <a:pt x="11244" y="388"/>
                  </a:lnTo>
                  <a:lnTo>
                    <a:pt x="10614" y="243"/>
                  </a:lnTo>
                  <a:lnTo>
                    <a:pt x="9984" y="97"/>
                  </a:lnTo>
                  <a:lnTo>
                    <a:pt x="9354" y="49"/>
                  </a:lnTo>
                  <a:lnTo>
                    <a:pt x="8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 name="Google Shape;1125;p71"/>
          <p:cNvSpPr/>
          <p:nvPr/>
        </p:nvSpPr>
        <p:spPr>
          <a:xfrm>
            <a:off x="2809499" y="1333360"/>
            <a:ext cx="392155" cy="392133"/>
          </a:xfrm>
          <a:custGeom>
            <a:avLst/>
            <a:gdLst/>
            <a:ahLst/>
            <a:cxnLst/>
            <a:rect l="l" t="t" r="r" b="b"/>
            <a:pathLst>
              <a:path w="17352" h="17351" extrusionOk="0">
                <a:moveTo>
                  <a:pt x="10906" y="1018"/>
                </a:moveTo>
                <a:lnTo>
                  <a:pt x="10906" y="2036"/>
                </a:lnTo>
                <a:lnTo>
                  <a:pt x="6447" y="2036"/>
                </a:lnTo>
                <a:lnTo>
                  <a:pt x="6447" y="1018"/>
                </a:lnTo>
                <a:close/>
                <a:moveTo>
                  <a:pt x="10906" y="5089"/>
                </a:moveTo>
                <a:lnTo>
                  <a:pt x="10906" y="6107"/>
                </a:lnTo>
                <a:lnTo>
                  <a:pt x="6447" y="6107"/>
                </a:lnTo>
                <a:lnTo>
                  <a:pt x="6447" y="5089"/>
                </a:lnTo>
                <a:close/>
                <a:moveTo>
                  <a:pt x="8676" y="9209"/>
                </a:moveTo>
                <a:lnTo>
                  <a:pt x="10276" y="9984"/>
                </a:lnTo>
                <a:lnTo>
                  <a:pt x="8676" y="10760"/>
                </a:lnTo>
                <a:lnTo>
                  <a:pt x="7077" y="9984"/>
                </a:lnTo>
                <a:lnTo>
                  <a:pt x="8676" y="9209"/>
                </a:lnTo>
                <a:close/>
                <a:moveTo>
                  <a:pt x="4120" y="15315"/>
                </a:moveTo>
                <a:lnTo>
                  <a:pt x="4314" y="15364"/>
                </a:lnTo>
                <a:lnTo>
                  <a:pt x="4508" y="15461"/>
                </a:lnTo>
                <a:lnTo>
                  <a:pt x="4605" y="15655"/>
                </a:lnTo>
                <a:lnTo>
                  <a:pt x="4654" y="15848"/>
                </a:lnTo>
                <a:lnTo>
                  <a:pt x="4605" y="16042"/>
                </a:lnTo>
                <a:lnTo>
                  <a:pt x="4508" y="16188"/>
                </a:lnTo>
                <a:lnTo>
                  <a:pt x="4314" y="16285"/>
                </a:lnTo>
                <a:lnTo>
                  <a:pt x="4120" y="16333"/>
                </a:lnTo>
                <a:lnTo>
                  <a:pt x="1503" y="16333"/>
                </a:lnTo>
                <a:lnTo>
                  <a:pt x="1310" y="16285"/>
                </a:lnTo>
                <a:lnTo>
                  <a:pt x="1164" y="16188"/>
                </a:lnTo>
                <a:lnTo>
                  <a:pt x="1067" y="16042"/>
                </a:lnTo>
                <a:lnTo>
                  <a:pt x="1019" y="15848"/>
                </a:lnTo>
                <a:lnTo>
                  <a:pt x="1067" y="15655"/>
                </a:lnTo>
                <a:lnTo>
                  <a:pt x="1164" y="15461"/>
                </a:lnTo>
                <a:lnTo>
                  <a:pt x="1310" y="15364"/>
                </a:lnTo>
                <a:lnTo>
                  <a:pt x="1503" y="15315"/>
                </a:lnTo>
                <a:close/>
                <a:moveTo>
                  <a:pt x="15801" y="15315"/>
                </a:moveTo>
                <a:lnTo>
                  <a:pt x="15994" y="15364"/>
                </a:lnTo>
                <a:lnTo>
                  <a:pt x="16188" y="15461"/>
                </a:lnTo>
                <a:lnTo>
                  <a:pt x="16285" y="15655"/>
                </a:lnTo>
                <a:lnTo>
                  <a:pt x="16334" y="15848"/>
                </a:lnTo>
                <a:lnTo>
                  <a:pt x="16285" y="16042"/>
                </a:lnTo>
                <a:lnTo>
                  <a:pt x="16188" y="16188"/>
                </a:lnTo>
                <a:lnTo>
                  <a:pt x="15994" y="16285"/>
                </a:lnTo>
                <a:lnTo>
                  <a:pt x="15801" y="16333"/>
                </a:lnTo>
                <a:lnTo>
                  <a:pt x="13232" y="16333"/>
                </a:lnTo>
                <a:lnTo>
                  <a:pt x="12990" y="16285"/>
                </a:lnTo>
                <a:lnTo>
                  <a:pt x="12844" y="16188"/>
                </a:lnTo>
                <a:lnTo>
                  <a:pt x="12747" y="16042"/>
                </a:lnTo>
                <a:lnTo>
                  <a:pt x="12699" y="15848"/>
                </a:lnTo>
                <a:lnTo>
                  <a:pt x="12747" y="15655"/>
                </a:lnTo>
                <a:lnTo>
                  <a:pt x="12844" y="15461"/>
                </a:lnTo>
                <a:lnTo>
                  <a:pt x="12990" y="15364"/>
                </a:lnTo>
                <a:lnTo>
                  <a:pt x="13232" y="15315"/>
                </a:lnTo>
                <a:close/>
                <a:moveTo>
                  <a:pt x="5914" y="0"/>
                </a:moveTo>
                <a:lnTo>
                  <a:pt x="5720" y="49"/>
                </a:lnTo>
                <a:lnTo>
                  <a:pt x="5574" y="146"/>
                </a:lnTo>
                <a:lnTo>
                  <a:pt x="5478" y="340"/>
                </a:lnTo>
                <a:lnTo>
                  <a:pt x="5429" y="534"/>
                </a:lnTo>
                <a:lnTo>
                  <a:pt x="5429" y="2569"/>
                </a:lnTo>
                <a:lnTo>
                  <a:pt x="5478" y="2763"/>
                </a:lnTo>
                <a:lnTo>
                  <a:pt x="5574" y="2908"/>
                </a:lnTo>
                <a:lnTo>
                  <a:pt x="5720" y="3005"/>
                </a:lnTo>
                <a:lnTo>
                  <a:pt x="5914" y="3054"/>
                </a:lnTo>
                <a:lnTo>
                  <a:pt x="8143" y="3054"/>
                </a:lnTo>
                <a:lnTo>
                  <a:pt x="8143" y="4072"/>
                </a:lnTo>
                <a:lnTo>
                  <a:pt x="5914" y="4072"/>
                </a:lnTo>
                <a:lnTo>
                  <a:pt x="5720" y="4120"/>
                </a:lnTo>
                <a:lnTo>
                  <a:pt x="5574" y="4217"/>
                </a:lnTo>
                <a:lnTo>
                  <a:pt x="5478" y="4411"/>
                </a:lnTo>
                <a:lnTo>
                  <a:pt x="5429" y="4605"/>
                </a:lnTo>
                <a:lnTo>
                  <a:pt x="5429" y="6640"/>
                </a:lnTo>
                <a:lnTo>
                  <a:pt x="5478" y="6834"/>
                </a:lnTo>
                <a:lnTo>
                  <a:pt x="5574" y="6979"/>
                </a:lnTo>
                <a:lnTo>
                  <a:pt x="5720" y="7076"/>
                </a:lnTo>
                <a:lnTo>
                  <a:pt x="5914" y="7125"/>
                </a:lnTo>
                <a:lnTo>
                  <a:pt x="8143" y="7125"/>
                </a:lnTo>
                <a:lnTo>
                  <a:pt x="8143" y="8336"/>
                </a:lnTo>
                <a:lnTo>
                  <a:pt x="5817" y="9451"/>
                </a:lnTo>
                <a:lnTo>
                  <a:pt x="2860" y="9451"/>
                </a:lnTo>
                <a:lnTo>
                  <a:pt x="2667" y="9500"/>
                </a:lnTo>
                <a:lnTo>
                  <a:pt x="2473" y="9596"/>
                </a:lnTo>
                <a:lnTo>
                  <a:pt x="2376" y="9790"/>
                </a:lnTo>
                <a:lnTo>
                  <a:pt x="2327" y="9984"/>
                </a:lnTo>
                <a:lnTo>
                  <a:pt x="2327" y="14298"/>
                </a:lnTo>
                <a:lnTo>
                  <a:pt x="1503" y="14298"/>
                </a:lnTo>
                <a:lnTo>
                  <a:pt x="1213" y="14346"/>
                </a:lnTo>
                <a:lnTo>
                  <a:pt x="922" y="14443"/>
                </a:lnTo>
                <a:lnTo>
                  <a:pt x="679" y="14588"/>
                </a:lnTo>
                <a:lnTo>
                  <a:pt x="437" y="14782"/>
                </a:lnTo>
                <a:lnTo>
                  <a:pt x="243" y="14976"/>
                </a:lnTo>
                <a:lnTo>
                  <a:pt x="98" y="15267"/>
                </a:lnTo>
                <a:lnTo>
                  <a:pt x="49" y="15509"/>
                </a:lnTo>
                <a:lnTo>
                  <a:pt x="1" y="15848"/>
                </a:lnTo>
                <a:lnTo>
                  <a:pt x="49" y="16139"/>
                </a:lnTo>
                <a:lnTo>
                  <a:pt x="98" y="16430"/>
                </a:lnTo>
                <a:lnTo>
                  <a:pt x="243" y="16672"/>
                </a:lnTo>
                <a:lnTo>
                  <a:pt x="437" y="16915"/>
                </a:lnTo>
                <a:lnTo>
                  <a:pt x="679" y="17109"/>
                </a:lnTo>
                <a:lnTo>
                  <a:pt x="922" y="17254"/>
                </a:lnTo>
                <a:lnTo>
                  <a:pt x="1213" y="17351"/>
                </a:lnTo>
                <a:lnTo>
                  <a:pt x="4460" y="17351"/>
                </a:lnTo>
                <a:lnTo>
                  <a:pt x="4702" y="17254"/>
                </a:lnTo>
                <a:lnTo>
                  <a:pt x="4993" y="17109"/>
                </a:lnTo>
                <a:lnTo>
                  <a:pt x="5187" y="16915"/>
                </a:lnTo>
                <a:lnTo>
                  <a:pt x="5381" y="16672"/>
                </a:lnTo>
                <a:lnTo>
                  <a:pt x="5526" y="16430"/>
                </a:lnTo>
                <a:lnTo>
                  <a:pt x="5623" y="16139"/>
                </a:lnTo>
                <a:lnTo>
                  <a:pt x="5671" y="15848"/>
                </a:lnTo>
                <a:lnTo>
                  <a:pt x="5623" y="15509"/>
                </a:lnTo>
                <a:lnTo>
                  <a:pt x="5526" y="15267"/>
                </a:lnTo>
                <a:lnTo>
                  <a:pt x="5381" y="14976"/>
                </a:lnTo>
                <a:lnTo>
                  <a:pt x="5187" y="14782"/>
                </a:lnTo>
                <a:lnTo>
                  <a:pt x="4993" y="14588"/>
                </a:lnTo>
                <a:lnTo>
                  <a:pt x="4702" y="14443"/>
                </a:lnTo>
                <a:lnTo>
                  <a:pt x="4460" y="14346"/>
                </a:lnTo>
                <a:lnTo>
                  <a:pt x="4120" y="14298"/>
                </a:lnTo>
                <a:lnTo>
                  <a:pt x="3345" y="14298"/>
                </a:lnTo>
                <a:lnTo>
                  <a:pt x="3345" y="10469"/>
                </a:lnTo>
                <a:lnTo>
                  <a:pt x="5817" y="10469"/>
                </a:lnTo>
                <a:lnTo>
                  <a:pt x="8434" y="11777"/>
                </a:lnTo>
                <a:lnTo>
                  <a:pt x="8676" y="11826"/>
                </a:lnTo>
                <a:lnTo>
                  <a:pt x="8870" y="11777"/>
                </a:lnTo>
                <a:lnTo>
                  <a:pt x="11536" y="10469"/>
                </a:lnTo>
                <a:lnTo>
                  <a:pt x="14007" y="10469"/>
                </a:lnTo>
                <a:lnTo>
                  <a:pt x="14007" y="14298"/>
                </a:lnTo>
                <a:lnTo>
                  <a:pt x="13232" y="14298"/>
                </a:lnTo>
                <a:lnTo>
                  <a:pt x="12893" y="14346"/>
                </a:lnTo>
                <a:lnTo>
                  <a:pt x="12602" y="14443"/>
                </a:lnTo>
                <a:lnTo>
                  <a:pt x="12360" y="14588"/>
                </a:lnTo>
                <a:lnTo>
                  <a:pt x="12117" y="14782"/>
                </a:lnTo>
                <a:lnTo>
                  <a:pt x="11923" y="14976"/>
                </a:lnTo>
                <a:lnTo>
                  <a:pt x="11826" y="15267"/>
                </a:lnTo>
                <a:lnTo>
                  <a:pt x="11730" y="15509"/>
                </a:lnTo>
                <a:lnTo>
                  <a:pt x="11681" y="15848"/>
                </a:lnTo>
                <a:lnTo>
                  <a:pt x="11730" y="16139"/>
                </a:lnTo>
                <a:lnTo>
                  <a:pt x="11826" y="16430"/>
                </a:lnTo>
                <a:lnTo>
                  <a:pt x="11923" y="16672"/>
                </a:lnTo>
                <a:lnTo>
                  <a:pt x="12117" y="16915"/>
                </a:lnTo>
                <a:lnTo>
                  <a:pt x="12360" y="17109"/>
                </a:lnTo>
                <a:lnTo>
                  <a:pt x="12602" y="17254"/>
                </a:lnTo>
                <a:lnTo>
                  <a:pt x="12893" y="17351"/>
                </a:lnTo>
                <a:lnTo>
                  <a:pt x="16140" y="17351"/>
                </a:lnTo>
                <a:lnTo>
                  <a:pt x="16431" y="17254"/>
                </a:lnTo>
                <a:lnTo>
                  <a:pt x="16673" y="17109"/>
                </a:lnTo>
                <a:lnTo>
                  <a:pt x="16915" y="16915"/>
                </a:lnTo>
                <a:lnTo>
                  <a:pt x="17061" y="16672"/>
                </a:lnTo>
                <a:lnTo>
                  <a:pt x="17206" y="16430"/>
                </a:lnTo>
                <a:lnTo>
                  <a:pt x="17303" y="16139"/>
                </a:lnTo>
                <a:lnTo>
                  <a:pt x="17351" y="15848"/>
                </a:lnTo>
                <a:lnTo>
                  <a:pt x="17303" y="15509"/>
                </a:lnTo>
                <a:lnTo>
                  <a:pt x="17206" y="15267"/>
                </a:lnTo>
                <a:lnTo>
                  <a:pt x="17061" y="14976"/>
                </a:lnTo>
                <a:lnTo>
                  <a:pt x="16915" y="14782"/>
                </a:lnTo>
                <a:lnTo>
                  <a:pt x="16673" y="14588"/>
                </a:lnTo>
                <a:lnTo>
                  <a:pt x="16431" y="14443"/>
                </a:lnTo>
                <a:lnTo>
                  <a:pt x="16140" y="14346"/>
                </a:lnTo>
                <a:lnTo>
                  <a:pt x="15801" y="14298"/>
                </a:lnTo>
                <a:lnTo>
                  <a:pt x="15025" y="14298"/>
                </a:lnTo>
                <a:lnTo>
                  <a:pt x="15025" y="9984"/>
                </a:lnTo>
                <a:lnTo>
                  <a:pt x="14977" y="9790"/>
                </a:lnTo>
                <a:lnTo>
                  <a:pt x="14880" y="9596"/>
                </a:lnTo>
                <a:lnTo>
                  <a:pt x="14686" y="9500"/>
                </a:lnTo>
                <a:lnTo>
                  <a:pt x="14492" y="9451"/>
                </a:lnTo>
                <a:lnTo>
                  <a:pt x="11536" y="9451"/>
                </a:lnTo>
                <a:lnTo>
                  <a:pt x="9161" y="8336"/>
                </a:lnTo>
                <a:lnTo>
                  <a:pt x="9161" y="7125"/>
                </a:lnTo>
                <a:lnTo>
                  <a:pt x="11439" y="7125"/>
                </a:lnTo>
                <a:lnTo>
                  <a:pt x="11633" y="7076"/>
                </a:lnTo>
                <a:lnTo>
                  <a:pt x="11778" y="6979"/>
                </a:lnTo>
                <a:lnTo>
                  <a:pt x="11875" y="6834"/>
                </a:lnTo>
                <a:lnTo>
                  <a:pt x="11923" y="6640"/>
                </a:lnTo>
                <a:lnTo>
                  <a:pt x="11923" y="4605"/>
                </a:lnTo>
                <a:lnTo>
                  <a:pt x="11875" y="4411"/>
                </a:lnTo>
                <a:lnTo>
                  <a:pt x="11778" y="4217"/>
                </a:lnTo>
                <a:lnTo>
                  <a:pt x="11633" y="4120"/>
                </a:lnTo>
                <a:lnTo>
                  <a:pt x="11439" y="4072"/>
                </a:lnTo>
                <a:lnTo>
                  <a:pt x="9161" y="4072"/>
                </a:lnTo>
                <a:lnTo>
                  <a:pt x="9161" y="3054"/>
                </a:lnTo>
                <a:lnTo>
                  <a:pt x="11439" y="3054"/>
                </a:lnTo>
                <a:lnTo>
                  <a:pt x="11633" y="3005"/>
                </a:lnTo>
                <a:lnTo>
                  <a:pt x="11778" y="2908"/>
                </a:lnTo>
                <a:lnTo>
                  <a:pt x="11875" y="2763"/>
                </a:lnTo>
                <a:lnTo>
                  <a:pt x="11923" y="2569"/>
                </a:lnTo>
                <a:lnTo>
                  <a:pt x="11923" y="534"/>
                </a:lnTo>
                <a:lnTo>
                  <a:pt x="11875" y="340"/>
                </a:lnTo>
                <a:lnTo>
                  <a:pt x="11778" y="146"/>
                </a:lnTo>
                <a:lnTo>
                  <a:pt x="11633" y="49"/>
                </a:lnTo>
                <a:lnTo>
                  <a:pt x="11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 name="Google Shape;1126;p71"/>
          <p:cNvGrpSpPr/>
          <p:nvPr/>
        </p:nvGrpSpPr>
        <p:grpSpPr>
          <a:xfrm>
            <a:off x="3444409" y="1333360"/>
            <a:ext cx="392155" cy="392133"/>
            <a:chOff x="3266375" y="1333902"/>
            <a:chExt cx="392155" cy="392133"/>
          </a:xfrm>
        </p:grpSpPr>
        <p:sp>
          <p:nvSpPr>
            <p:cNvPr id="1127" name="Google Shape;1127;p71"/>
            <p:cNvSpPr/>
            <p:nvPr/>
          </p:nvSpPr>
          <p:spPr>
            <a:xfrm>
              <a:off x="3266375" y="1333902"/>
              <a:ext cx="392155" cy="392133"/>
            </a:xfrm>
            <a:custGeom>
              <a:avLst/>
              <a:gdLst/>
              <a:ahLst/>
              <a:cxnLst/>
              <a:rect l="l" t="t" r="r" b="b"/>
              <a:pathLst>
                <a:path w="17352" h="17351" extrusionOk="0">
                  <a:moveTo>
                    <a:pt x="9888" y="1067"/>
                  </a:moveTo>
                  <a:lnTo>
                    <a:pt x="9888" y="6689"/>
                  </a:lnTo>
                  <a:lnTo>
                    <a:pt x="8288" y="8336"/>
                  </a:lnTo>
                  <a:lnTo>
                    <a:pt x="7804" y="8046"/>
                  </a:lnTo>
                  <a:lnTo>
                    <a:pt x="7270" y="7803"/>
                  </a:lnTo>
                  <a:lnTo>
                    <a:pt x="6737" y="7658"/>
                  </a:lnTo>
                  <a:lnTo>
                    <a:pt x="6204" y="7609"/>
                  </a:lnTo>
                  <a:lnTo>
                    <a:pt x="5768" y="7609"/>
                  </a:lnTo>
                  <a:lnTo>
                    <a:pt x="5380" y="7658"/>
                  </a:lnTo>
                  <a:lnTo>
                    <a:pt x="4993" y="7755"/>
                  </a:lnTo>
                  <a:lnTo>
                    <a:pt x="4605" y="7900"/>
                  </a:lnTo>
                  <a:lnTo>
                    <a:pt x="4508" y="7416"/>
                  </a:lnTo>
                  <a:lnTo>
                    <a:pt x="4508" y="6931"/>
                  </a:lnTo>
                  <a:lnTo>
                    <a:pt x="4508" y="6349"/>
                  </a:lnTo>
                  <a:lnTo>
                    <a:pt x="4605" y="5768"/>
                  </a:lnTo>
                  <a:lnTo>
                    <a:pt x="4750" y="5235"/>
                  </a:lnTo>
                  <a:lnTo>
                    <a:pt x="4944" y="4702"/>
                  </a:lnTo>
                  <a:lnTo>
                    <a:pt x="5186" y="4168"/>
                  </a:lnTo>
                  <a:lnTo>
                    <a:pt x="5477" y="3684"/>
                  </a:lnTo>
                  <a:lnTo>
                    <a:pt x="5816" y="3199"/>
                  </a:lnTo>
                  <a:lnTo>
                    <a:pt x="6253" y="2763"/>
                  </a:lnTo>
                  <a:lnTo>
                    <a:pt x="6592" y="2424"/>
                  </a:lnTo>
                  <a:lnTo>
                    <a:pt x="7028" y="2084"/>
                  </a:lnTo>
                  <a:lnTo>
                    <a:pt x="7464" y="1794"/>
                  </a:lnTo>
                  <a:lnTo>
                    <a:pt x="7900" y="1600"/>
                  </a:lnTo>
                  <a:lnTo>
                    <a:pt x="8385" y="1406"/>
                  </a:lnTo>
                  <a:lnTo>
                    <a:pt x="8870" y="1212"/>
                  </a:lnTo>
                  <a:lnTo>
                    <a:pt x="9354" y="1115"/>
                  </a:lnTo>
                  <a:lnTo>
                    <a:pt x="9888" y="1067"/>
                  </a:lnTo>
                  <a:close/>
                  <a:moveTo>
                    <a:pt x="16285" y="7464"/>
                  </a:moveTo>
                  <a:lnTo>
                    <a:pt x="16236" y="7997"/>
                  </a:lnTo>
                  <a:lnTo>
                    <a:pt x="16140" y="8482"/>
                  </a:lnTo>
                  <a:lnTo>
                    <a:pt x="15946" y="8966"/>
                  </a:lnTo>
                  <a:lnTo>
                    <a:pt x="15752" y="9451"/>
                  </a:lnTo>
                  <a:lnTo>
                    <a:pt x="15558" y="9887"/>
                  </a:lnTo>
                  <a:lnTo>
                    <a:pt x="15267" y="10323"/>
                  </a:lnTo>
                  <a:lnTo>
                    <a:pt x="14928" y="10760"/>
                  </a:lnTo>
                  <a:lnTo>
                    <a:pt x="14589" y="11099"/>
                  </a:lnTo>
                  <a:lnTo>
                    <a:pt x="14152" y="11535"/>
                  </a:lnTo>
                  <a:lnTo>
                    <a:pt x="13668" y="11874"/>
                  </a:lnTo>
                  <a:lnTo>
                    <a:pt x="13183" y="12165"/>
                  </a:lnTo>
                  <a:lnTo>
                    <a:pt x="12650" y="12407"/>
                  </a:lnTo>
                  <a:lnTo>
                    <a:pt x="12117" y="12601"/>
                  </a:lnTo>
                  <a:lnTo>
                    <a:pt x="11584" y="12747"/>
                  </a:lnTo>
                  <a:lnTo>
                    <a:pt x="11002" y="12844"/>
                  </a:lnTo>
                  <a:lnTo>
                    <a:pt x="9936" y="12844"/>
                  </a:lnTo>
                  <a:lnTo>
                    <a:pt x="9451" y="12747"/>
                  </a:lnTo>
                  <a:lnTo>
                    <a:pt x="9597" y="12311"/>
                  </a:lnTo>
                  <a:lnTo>
                    <a:pt x="9694" y="11826"/>
                  </a:lnTo>
                  <a:lnTo>
                    <a:pt x="9742" y="11341"/>
                  </a:lnTo>
                  <a:lnTo>
                    <a:pt x="9742" y="10857"/>
                  </a:lnTo>
                  <a:lnTo>
                    <a:pt x="9645" y="10372"/>
                  </a:lnTo>
                  <a:lnTo>
                    <a:pt x="9500" y="9887"/>
                  </a:lnTo>
                  <a:lnTo>
                    <a:pt x="9257" y="9451"/>
                  </a:lnTo>
                  <a:lnTo>
                    <a:pt x="9015" y="9063"/>
                  </a:lnTo>
                  <a:lnTo>
                    <a:pt x="10566" y="7464"/>
                  </a:lnTo>
                  <a:close/>
                  <a:moveTo>
                    <a:pt x="6301" y="8627"/>
                  </a:moveTo>
                  <a:lnTo>
                    <a:pt x="6737" y="8724"/>
                  </a:lnTo>
                  <a:lnTo>
                    <a:pt x="7173" y="8870"/>
                  </a:lnTo>
                  <a:lnTo>
                    <a:pt x="7561" y="9063"/>
                  </a:lnTo>
                  <a:lnTo>
                    <a:pt x="7949" y="9403"/>
                  </a:lnTo>
                  <a:lnTo>
                    <a:pt x="8240" y="9742"/>
                  </a:lnTo>
                  <a:lnTo>
                    <a:pt x="8482" y="10130"/>
                  </a:lnTo>
                  <a:lnTo>
                    <a:pt x="8627" y="10566"/>
                  </a:lnTo>
                  <a:lnTo>
                    <a:pt x="8724" y="11050"/>
                  </a:lnTo>
                  <a:lnTo>
                    <a:pt x="8724" y="11535"/>
                  </a:lnTo>
                  <a:lnTo>
                    <a:pt x="8627" y="11971"/>
                  </a:lnTo>
                  <a:lnTo>
                    <a:pt x="8482" y="12407"/>
                  </a:lnTo>
                  <a:lnTo>
                    <a:pt x="8240" y="12844"/>
                  </a:lnTo>
                  <a:lnTo>
                    <a:pt x="8046" y="13086"/>
                  </a:lnTo>
                  <a:lnTo>
                    <a:pt x="7804" y="13328"/>
                  </a:lnTo>
                  <a:lnTo>
                    <a:pt x="7561" y="13522"/>
                  </a:lnTo>
                  <a:lnTo>
                    <a:pt x="7319" y="13668"/>
                  </a:lnTo>
                  <a:lnTo>
                    <a:pt x="7028" y="13813"/>
                  </a:lnTo>
                  <a:lnTo>
                    <a:pt x="6689" y="13910"/>
                  </a:lnTo>
                  <a:lnTo>
                    <a:pt x="6398" y="13958"/>
                  </a:lnTo>
                  <a:lnTo>
                    <a:pt x="6059" y="13958"/>
                  </a:lnTo>
                  <a:lnTo>
                    <a:pt x="5526" y="13910"/>
                  </a:lnTo>
                  <a:lnTo>
                    <a:pt x="5041" y="13764"/>
                  </a:lnTo>
                  <a:lnTo>
                    <a:pt x="4556" y="13522"/>
                  </a:lnTo>
                  <a:lnTo>
                    <a:pt x="4169" y="13183"/>
                  </a:lnTo>
                  <a:lnTo>
                    <a:pt x="3829" y="12795"/>
                  </a:lnTo>
                  <a:lnTo>
                    <a:pt x="3587" y="12311"/>
                  </a:lnTo>
                  <a:lnTo>
                    <a:pt x="3442" y="11826"/>
                  </a:lnTo>
                  <a:lnTo>
                    <a:pt x="3393" y="11293"/>
                  </a:lnTo>
                  <a:lnTo>
                    <a:pt x="3393" y="10954"/>
                  </a:lnTo>
                  <a:lnTo>
                    <a:pt x="3442" y="10663"/>
                  </a:lnTo>
                  <a:lnTo>
                    <a:pt x="3539" y="10323"/>
                  </a:lnTo>
                  <a:lnTo>
                    <a:pt x="3684" y="10033"/>
                  </a:lnTo>
                  <a:lnTo>
                    <a:pt x="3829" y="9790"/>
                  </a:lnTo>
                  <a:lnTo>
                    <a:pt x="4023" y="9548"/>
                  </a:lnTo>
                  <a:lnTo>
                    <a:pt x="4266" y="9306"/>
                  </a:lnTo>
                  <a:lnTo>
                    <a:pt x="4508" y="9112"/>
                  </a:lnTo>
                  <a:lnTo>
                    <a:pt x="4944" y="8870"/>
                  </a:lnTo>
                  <a:lnTo>
                    <a:pt x="5380" y="8724"/>
                  </a:lnTo>
                  <a:lnTo>
                    <a:pt x="5816" y="8627"/>
                  </a:lnTo>
                  <a:close/>
                  <a:moveTo>
                    <a:pt x="3102" y="13522"/>
                  </a:moveTo>
                  <a:lnTo>
                    <a:pt x="3442" y="13910"/>
                  </a:lnTo>
                  <a:lnTo>
                    <a:pt x="3829" y="14249"/>
                  </a:lnTo>
                  <a:lnTo>
                    <a:pt x="1891" y="16188"/>
                  </a:lnTo>
                  <a:lnTo>
                    <a:pt x="1697" y="16285"/>
                  </a:lnTo>
                  <a:lnTo>
                    <a:pt x="1503" y="16333"/>
                  </a:lnTo>
                  <a:lnTo>
                    <a:pt x="1309" y="16285"/>
                  </a:lnTo>
                  <a:lnTo>
                    <a:pt x="1164" y="16188"/>
                  </a:lnTo>
                  <a:lnTo>
                    <a:pt x="1067" y="16042"/>
                  </a:lnTo>
                  <a:lnTo>
                    <a:pt x="1018" y="15848"/>
                  </a:lnTo>
                  <a:lnTo>
                    <a:pt x="1067" y="15655"/>
                  </a:lnTo>
                  <a:lnTo>
                    <a:pt x="1164" y="15461"/>
                  </a:lnTo>
                  <a:lnTo>
                    <a:pt x="3102" y="13522"/>
                  </a:lnTo>
                  <a:close/>
                  <a:moveTo>
                    <a:pt x="10372" y="0"/>
                  </a:moveTo>
                  <a:lnTo>
                    <a:pt x="9694" y="49"/>
                  </a:lnTo>
                  <a:lnTo>
                    <a:pt x="9015" y="146"/>
                  </a:lnTo>
                  <a:lnTo>
                    <a:pt x="8385" y="291"/>
                  </a:lnTo>
                  <a:lnTo>
                    <a:pt x="7755" y="534"/>
                  </a:lnTo>
                  <a:lnTo>
                    <a:pt x="7125" y="824"/>
                  </a:lnTo>
                  <a:lnTo>
                    <a:pt x="6543" y="1164"/>
                  </a:lnTo>
                  <a:lnTo>
                    <a:pt x="6010" y="1600"/>
                  </a:lnTo>
                  <a:lnTo>
                    <a:pt x="5526" y="2036"/>
                  </a:lnTo>
                  <a:lnTo>
                    <a:pt x="5041" y="2569"/>
                  </a:lnTo>
                  <a:lnTo>
                    <a:pt x="4653" y="3102"/>
                  </a:lnTo>
                  <a:lnTo>
                    <a:pt x="4314" y="3684"/>
                  </a:lnTo>
                  <a:lnTo>
                    <a:pt x="4023" y="4314"/>
                  </a:lnTo>
                  <a:lnTo>
                    <a:pt x="3781" y="4944"/>
                  </a:lnTo>
                  <a:lnTo>
                    <a:pt x="3636" y="5574"/>
                  </a:lnTo>
                  <a:lnTo>
                    <a:pt x="3539" y="6252"/>
                  </a:lnTo>
                  <a:lnTo>
                    <a:pt x="3490" y="6931"/>
                  </a:lnTo>
                  <a:lnTo>
                    <a:pt x="3539" y="7706"/>
                  </a:lnTo>
                  <a:lnTo>
                    <a:pt x="3684" y="8482"/>
                  </a:lnTo>
                  <a:lnTo>
                    <a:pt x="3393" y="8773"/>
                  </a:lnTo>
                  <a:lnTo>
                    <a:pt x="3102" y="9063"/>
                  </a:lnTo>
                  <a:lnTo>
                    <a:pt x="2909" y="9403"/>
                  </a:lnTo>
                  <a:lnTo>
                    <a:pt x="2715" y="9742"/>
                  </a:lnTo>
                  <a:lnTo>
                    <a:pt x="2569" y="10130"/>
                  </a:lnTo>
                  <a:lnTo>
                    <a:pt x="2472" y="10517"/>
                  </a:lnTo>
                  <a:lnTo>
                    <a:pt x="2375" y="10905"/>
                  </a:lnTo>
                  <a:lnTo>
                    <a:pt x="2375" y="11293"/>
                  </a:lnTo>
                  <a:lnTo>
                    <a:pt x="2375" y="11632"/>
                  </a:lnTo>
                  <a:lnTo>
                    <a:pt x="2424" y="11971"/>
                  </a:lnTo>
                  <a:lnTo>
                    <a:pt x="2521" y="12262"/>
                  </a:lnTo>
                  <a:lnTo>
                    <a:pt x="2618" y="12601"/>
                  </a:lnTo>
                  <a:lnTo>
                    <a:pt x="437" y="14734"/>
                  </a:lnTo>
                  <a:lnTo>
                    <a:pt x="243" y="14976"/>
                  </a:lnTo>
                  <a:lnTo>
                    <a:pt x="98" y="15267"/>
                  </a:lnTo>
                  <a:lnTo>
                    <a:pt x="49" y="15558"/>
                  </a:lnTo>
                  <a:lnTo>
                    <a:pt x="1" y="15848"/>
                  </a:lnTo>
                  <a:lnTo>
                    <a:pt x="49" y="16139"/>
                  </a:lnTo>
                  <a:lnTo>
                    <a:pt x="98" y="16382"/>
                  </a:lnTo>
                  <a:lnTo>
                    <a:pt x="243" y="16672"/>
                  </a:lnTo>
                  <a:lnTo>
                    <a:pt x="437" y="16915"/>
                  </a:lnTo>
                  <a:lnTo>
                    <a:pt x="679" y="17109"/>
                  </a:lnTo>
                  <a:lnTo>
                    <a:pt x="970" y="17254"/>
                  </a:lnTo>
                  <a:lnTo>
                    <a:pt x="1212" y="17302"/>
                  </a:lnTo>
                  <a:lnTo>
                    <a:pt x="1503" y="17351"/>
                  </a:lnTo>
                  <a:lnTo>
                    <a:pt x="1794" y="17302"/>
                  </a:lnTo>
                  <a:lnTo>
                    <a:pt x="2085" y="17254"/>
                  </a:lnTo>
                  <a:lnTo>
                    <a:pt x="2375" y="17109"/>
                  </a:lnTo>
                  <a:lnTo>
                    <a:pt x="2618" y="16915"/>
                  </a:lnTo>
                  <a:lnTo>
                    <a:pt x="4750" y="14734"/>
                  </a:lnTo>
                  <a:lnTo>
                    <a:pt x="5089" y="14831"/>
                  </a:lnTo>
                  <a:lnTo>
                    <a:pt x="5380" y="14928"/>
                  </a:lnTo>
                  <a:lnTo>
                    <a:pt x="5720" y="14976"/>
                  </a:lnTo>
                  <a:lnTo>
                    <a:pt x="6447" y="14976"/>
                  </a:lnTo>
                  <a:lnTo>
                    <a:pt x="6834" y="14879"/>
                  </a:lnTo>
                  <a:lnTo>
                    <a:pt x="7222" y="14782"/>
                  </a:lnTo>
                  <a:lnTo>
                    <a:pt x="7610" y="14637"/>
                  </a:lnTo>
                  <a:lnTo>
                    <a:pt x="7949" y="14443"/>
                  </a:lnTo>
                  <a:lnTo>
                    <a:pt x="8288" y="14249"/>
                  </a:lnTo>
                  <a:lnTo>
                    <a:pt x="8579" y="13958"/>
                  </a:lnTo>
                  <a:lnTo>
                    <a:pt x="8870" y="13668"/>
                  </a:lnTo>
                  <a:lnTo>
                    <a:pt x="9645" y="13813"/>
                  </a:lnTo>
                  <a:lnTo>
                    <a:pt x="10421" y="13861"/>
                  </a:lnTo>
                  <a:lnTo>
                    <a:pt x="11099" y="13813"/>
                  </a:lnTo>
                  <a:lnTo>
                    <a:pt x="11778" y="13716"/>
                  </a:lnTo>
                  <a:lnTo>
                    <a:pt x="12408" y="13571"/>
                  </a:lnTo>
                  <a:lnTo>
                    <a:pt x="13038" y="13328"/>
                  </a:lnTo>
                  <a:lnTo>
                    <a:pt x="13668" y="13037"/>
                  </a:lnTo>
                  <a:lnTo>
                    <a:pt x="14249" y="12698"/>
                  </a:lnTo>
                  <a:lnTo>
                    <a:pt x="14782" y="12311"/>
                  </a:lnTo>
                  <a:lnTo>
                    <a:pt x="15316" y="11826"/>
                  </a:lnTo>
                  <a:lnTo>
                    <a:pt x="15752" y="11341"/>
                  </a:lnTo>
                  <a:lnTo>
                    <a:pt x="16188" y="10808"/>
                  </a:lnTo>
                  <a:lnTo>
                    <a:pt x="16527" y="10227"/>
                  </a:lnTo>
                  <a:lnTo>
                    <a:pt x="16818" y="9596"/>
                  </a:lnTo>
                  <a:lnTo>
                    <a:pt x="17060" y="8966"/>
                  </a:lnTo>
                  <a:lnTo>
                    <a:pt x="17206" y="8336"/>
                  </a:lnTo>
                  <a:lnTo>
                    <a:pt x="17303" y="7658"/>
                  </a:lnTo>
                  <a:lnTo>
                    <a:pt x="17351" y="6979"/>
                  </a:lnTo>
                  <a:lnTo>
                    <a:pt x="17303" y="6786"/>
                  </a:lnTo>
                  <a:lnTo>
                    <a:pt x="17206" y="6592"/>
                  </a:lnTo>
                  <a:lnTo>
                    <a:pt x="17012" y="6495"/>
                  </a:lnTo>
                  <a:lnTo>
                    <a:pt x="16818" y="6446"/>
                  </a:lnTo>
                  <a:lnTo>
                    <a:pt x="10905" y="6446"/>
                  </a:lnTo>
                  <a:lnTo>
                    <a:pt x="10905" y="534"/>
                  </a:lnTo>
                  <a:lnTo>
                    <a:pt x="10857" y="340"/>
                  </a:lnTo>
                  <a:lnTo>
                    <a:pt x="10760" y="146"/>
                  </a:lnTo>
                  <a:lnTo>
                    <a:pt x="10614" y="49"/>
                  </a:lnTo>
                  <a:lnTo>
                    <a:pt x="10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1"/>
            <p:cNvSpPr/>
            <p:nvPr/>
          </p:nvSpPr>
          <p:spPr>
            <a:xfrm>
              <a:off x="3536920" y="1333902"/>
              <a:ext cx="121611" cy="121611"/>
            </a:xfrm>
            <a:custGeom>
              <a:avLst/>
              <a:gdLst/>
              <a:ahLst/>
              <a:cxnLst/>
              <a:rect l="l" t="t" r="r" b="b"/>
              <a:pathLst>
                <a:path w="5381" h="5381" extrusionOk="0">
                  <a:moveTo>
                    <a:pt x="1018" y="1067"/>
                  </a:moveTo>
                  <a:lnTo>
                    <a:pt x="1648" y="1212"/>
                  </a:lnTo>
                  <a:lnTo>
                    <a:pt x="2230" y="1454"/>
                  </a:lnTo>
                  <a:lnTo>
                    <a:pt x="2763" y="1745"/>
                  </a:lnTo>
                  <a:lnTo>
                    <a:pt x="3199" y="2181"/>
                  </a:lnTo>
                  <a:lnTo>
                    <a:pt x="3635" y="2618"/>
                  </a:lnTo>
                  <a:lnTo>
                    <a:pt x="3926" y="3151"/>
                  </a:lnTo>
                  <a:lnTo>
                    <a:pt x="4169" y="3732"/>
                  </a:lnTo>
                  <a:lnTo>
                    <a:pt x="4314" y="4362"/>
                  </a:lnTo>
                  <a:lnTo>
                    <a:pt x="1018" y="4362"/>
                  </a:lnTo>
                  <a:lnTo>
                    <a:pt x="1018" y="1067"/>
                  </a:lnTo>
                  <a:close/>
                  <a:moveTo>
                    <a:pt x="485" y="0"/>
                  </a:moveTo>
                  <a:lnTo>
                    <a:pt x="291" y="49"/>
                  </a:lnTo>
                  <a:lnTo>
                    <a:pt x="146" y="146"/>
                  </a:lnTo>
                  <a:lnTo>
                    <a:pt x="1" y="340"/>
                  </a:lnTo>
                  <a:lnTo>
                    <a:pt x="1" y="534"/>
                  </a:lnTo>
                  <a:lnTo>
                    <a:pt x="1" y="4895"/>
                  </a:lnTo>
                  <a:lnTo>
                    <a:pt x="1" y="5089"/>
                  </a:lnTo>
                  <a:lnTo>
                    <a:pt x="146" y="5235"/>
                  </a:lnTo>
                  <a:lnTo>
                    <a:pt x="291" y="5380"/>
                  </a:lnTo>
                  <a:lnTo>
                    <a:pt x="5041" y="5380"/>
                  </a:lnTo>
                  <a:lnTo>
                    <a:pt x="5235" y="5235"/>
                  </a:lnTo>
                  <a:lnTo>
                    <a:pt x="5332" y="5089"/>
                  </a:lnTo>
                  <a:lnTo>
                    <a:pt x="5380" y="4895"/>
                  </a:lnTo>
                  <a:lnTo>
                    <a:pt x="5332" y="4411"/>
                  </a:lnTo>
                  <a:lnTo>
                    <a:pt x="5283" y="3926"/>
                  </a:lnTo>
                  <a:lnTo>
                    <a:pt x="5138" y="3441"/>
                  </a:lnTo>
                  <a:lnTo>
                    <a:pt x="4992" y="3005"/>
                  </a:lnTo>
                  <a:lnTo>
                    <a:pt x="4799" y="2569"/>
                  </a:lnTo>
                  <a:lnTo>
                    <a:pt x="4556" y="2181"/>
                  </a:lnTo>
                  <a:lnTo>
                    <a:pt x="4265" y="1794"/>
                  </a:lnTo>
                  <a:lnTo>
                    <a:pt x="3926" y="1454"/>
                  </a:lnTo>
                  <a:lnTo>
                    <a:pt x="3587" y="1115"/>
                  </a:lnTo>
                  <a:lnTo>
                    <a:pt x="3199" y="824"/>
                  </a:lnTo>
                  <a:lnTo>
                    <a:pt x="2811" y="582"/>
                  </a:lnTo>
                  <a:lnTo>
                    <a:pt x="2375" y="388"/>
                  </a:lnTo>
                  <a:lnTo>
                    <a:pt x="1939" y="243"/>
                  </a:lnTo>
                  <a:lnTo>
                    <a:pt x="1454" y="97"/>
                  </a:lnTo>
                  <a:lnTo>
                    <a:pt x="970"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71"/>
          <p:cNvGrpSpPr/>
          <p:nvPr/>
        </p:nvGrpSpPr>
        <p:grpSpPr>
          <a:xfrm>
            <a:off x="4079301" y="1333360"/>
            <a:ext cx="392155" cy="392133"/>
            <a:chOff x="3944375" y="1333902"/>
            <a:chExt cx="392155" cy="392133"/>
          </a:xfrm>
        </p:grpSpPr>
        <p:sp>
          <p:nvSpPr>
            <p:cNvPr id="1130" name="Google Shape;1130;p71"/>
            <p:cNvSpPr/>
            <p:nvPr/>
          </p:nvSpPr>
          <p:spPr>
            <a:xfrm>
              <a:off x="3944375" y="1333902"/>
              <a:ext cx="276036" cy="392133"/>
            </a:xfrm>
            <a:custGeom>
              <a:avLst/>
              <a:gdLst/>
              <a:ahLst/>
              <a:cxnLst/>
              <a:rect l="l" t="t" r="r" b="b"/>
              <a:pathLst>
                <a:path w="12214" h="17351" extrusionOk="0">
                  <a:moveTo>
                    <a:pt x="8337" y="1018"/>
                  </a:moveTo>
                  <a:lnTo>
                    <a:pt x="8337" y="2036"/>
                  </a:lnTo>
                  <a:lnTo>
                    <a:pt x="7319" y="2036"/>
                  </a:lnTo>
                  <a:lnTo>
                    <a:pt x="7319" y="1018"/>
                  </a:lnTo>
                  <a:close/>
                  <a:moveTo>
                    <a:pt x="6301" y="5429"/>
                  </a:moveTo>
                  <a:lnTo>
                    <a:pt x="6495" y="5477"/>
                  </a:lnTo>
                  <a:lnTo>
                    <a:pt x="6640" y="5574"/>
                  </a:lnTo>
                  <a:lnTo>
                    <a:pt x="6737" y="5719"/>
                  </a:lnTo>
                  <a:lnTo>
                    <a:pt x="6786" y="5913"/>
                  </a:lnTo>
                  <a:lnTo>
                    <a:pt x="6737" y="6155"/>
                  </a:lnTo>
                  <a:lnTo>
                    <a:pt x="6640" y="6301"/>
                  </a:lnTo>
                  <a:lnTo>
                    <a:pt x="6495" y="6398"/>
                  </a:lnTo>
                  <a:lnTo>
                    <a:pt x="6301" y="6446"/>
                  </a:lnTo>
                  <a:lnTo>
                    <a:pt x="6107" y="6398"/>
                  </a:lnTo>
                  <a:lnTo>
                    <a:pt x="5913" y="6301"/>
                  </a:lnTo>
                  <a:lnTo>
                    <a:pt x="5816" y="6155"/>
                  </a:lnTo>
                  <a:lnTo>
                    <a:pt x="5768" y="5913"/>
                  </a:lnTo>
                  <a:lnTo>
                    <a:pt x="5816" y="5719"/>
                  </a:lnTo>
                  <a:lnTo>
                    <a:pt x="5913" y="5574"/>
                  </a:lnTo>
                  <a:lnTo>
                    <a:pt x="6107" y="5477"/>
                  </a:lnTo>
                  <a:lnTo>
                    <a:pt x="6301" y="5429"/>
                  </a:lnTo>
                  <a:close/>
                  <a:moveTo>
                    <a:pt x="8821" y="3054"/>
                  </a:moveTo>
                  <a:lnTo>
                    <a:pt x="8821" y="9257"/>
                  </a:lnTo>
                  <a:lnTo>
                    <a:pt x="6786" y="9257"/>
                  </a:lnTo>
                  <a:lnTo>
                    <a:pt x="6786" y="7367"/>
                  </a:lnTo>
                  <a:lnTo>
                    <a:pt x="6979" y="7270"/>
                  </a:lnTo>
                  <a:lnTo>
                    <a:pt x="7173" y="7173"/>
                  </a:lnTo>
                  <a:lnTo>
                    <a:pt x="7367" y="6979"/>
                  </a:lnTo>
                  <a:lnTo>
                    <a:pt x="7513" y="6834"/>
                  </a:lnTo>
                  <a:lnTo>
                    <a:pt x="7658" y="6640"/>
                  </a:lnTo>
                  <a:lnTo>
                    <a:pt x="7706" y="6398"/>
                  </a:lnTo>
                  <a:lnTo>
                    <a:pt x="7803" y="6204"/>
                  </a:lnTo>
                  <a:lnTo>
                    <a:pt x="7803" y="5913"/>
                  </a:lnTo>
                  <a:lnTo>
                    <a:pt x="7803" y="5671"/>
                  </a:lnTo>
                  <a:lnTo>
                    <a:pt x="7706" y="5477"/>
                  </a:lnTo>
                  <a:lnTo>
                    <a:pt x="7658" y="5235"/>
                  </a:lnTo>
                  <a:lnTo>
                    <a:pt x="7513" y="5041"/>
                  </a:lnTo>
                  <a:lnTo>
                    <a:pt x="7367" y="4895"/>
                  </a:lnTo>
                  <a:lnTo>
                    <a:pt x="7173" y="4702"/>
                  </a:lnTo>
                  <a:lnTo>
                    <a:pt x="6979" y="4605"/>
                  </a:lnTo>
                  <a:lnTo>
                    <a:pt x="6786" y="4508"/>
                  </a:lnTo>
                  <a:lnTo>
                    <a:pt x="6786" y="3054"/>
                  </a:lnTo>
                  <a:close/>
                  <a:moveTo>
                    <a:pt x="4847" y="5429"/>
                  </a:moveTo>
                  <a:lnTo>
                    <a:pt x="4799" y="5671"/>
                  </a:lnTo>
                  <a:lnTo>
                    <a:pt x="4750" y="5913"/>
                  </a:lnTo>
                  <a:lnTo>
                    <a:pt x="4799" y="6204"/>
                  </a:lnTo>
                  <a:lnTo>
                    <a:pt x="4847" y="6446"/>
                  </a:lnTo>
                  <a:lnTo>
                    <a:pt x="4314" y="6592"/>
                  </a:lnTo>
                  <a:lnTo>
                    <a:pt x="3829" y="6786"/>
                  </a:lnTo>
                  <a:lnTo>
                    <a:pt x="3393" y="7028"/>
                  </a:lnTo>
                  <a:lnTo>
                    <a:pt x="3005" y="7367"/>
                  </a:lnTo>
                  <a:lnTo>
                    <a:pt x="2763" y="7609"/>
                  </a:lnTo>
                  <a:lnTo>
                    <a:pt x="2569" y="7852"/>
                  </a:lnTo>
                  <a:lnTo>
                    <a:pt x="2424" y="8143"/>
                  </a:lnTo>
                  <a:lnTo>
                    <a:pt x="2278" y="8433"/>
                  </a:lnTo>
                  <a:lnTo>
                    <a:pt x="2181" y="8724"/>
                  </a:lnTo>
                  <a:lnTo>
                    <a:pt x="2133" y="9015"/>
                  </a:lnTo>
                  <a:lnTo>
                    <a:pt x="2085" y="9306"/>
                  </a:lnTo>
                  <a:lnTo>
                    <a:pt x="2036" y="9645"/>
                  </a:lnTo>
                  <a:lnTo>
                    <a:pt x="2036" y="14298"/>
                  </a:lnTo>
                  <a:lnTo>
                    <a:pt x="1018" y="14298"/>
                  </a:lnTo>
                  <a:lnTo>
                    <a:pt x="1018" y="9645"/>
                  </a:lnTo>
                  <a:lnTo>
                    <a:pt x="1067" y="9209"/>
                  </a:lnTo>
                  <a:lnTo>
                    <a:pt x="1115" y="8821"/>
                  </a:lnTo>
                  <a:lnTo>
                    <a:pt x="1212" y="8433"/>
                  </a:lnTo>
                  <a:lnTo>
                    <a:pt x="1358" y="8046"/>
                  </a:lnTo>
                  <a:lnTo>
                    <a:pt x="1503" y="7658"/>
                  </a:lnTo>
                  <a:lnTo>
                    <a:pt x="1745" y="7319"/>
                  </a:lnTo>
                  <a:lnTo>
                    <a:pt x="1988" y="6979"/>
                  </a:lnTo>
                  <a:lnTo>
                    <a:pt x="2278" y="6640"/>
                  </a:lnTo>
                  <a:lnTo>
                    <a:pt x="2521" y="6398"/>
                  </a:lnTo>
                  <a:lnTo>
                    <a:pt x="2811" y="6204"/>
                  </a:lnTo>
                  <a:lnTo>
                    <a:pt x="3151" y="6010"/>
                  </a:lnTo>
                  <a:lnTo>
                    <a:pt x="3442" y="5816"/>
                  </a:lnTo>
                  <a:lnTo>
                    <a:pt x="3781" y="5671"/>
                  </a:lnTo>
                  <a:lnTo>
                    <a:pt x="4120" y="5574"/>
                  </a:lnTo>
                  <a:lnTo>
                    <a:pt x="4459" y="5477"/>
                  </a:lnTo>
                  <a:lnTo>
                    <a:pt x="4847" y="5429"/>
                  </a:lnTo>
                  <a:close/>
                  <a:moveTo>
                    <a:pt x="9984" y="13280"/>
                  </a:moveTo>
                  <a:lnTo>
                    <a:pt x="9984" y="14298"/>
                  </a:lnTo>
                  <a:lnTo>
                    <a:pt x="5622" y="14298"/>
                  </a:lnTo>
                  <a:lnTo>
                    <a:pt x="5622" y="13280"/>
                  </a:lnTo>
                  <a:close/>
                  <a:moveTo>
                    <a:pt x="10517" y="15315"/>
                  </a:moveTo>
                  <a:lnTo>
                    <a:pt x="10760" y="15364"/>
                  </a:lnTo>
                  <a:lnTo>
                    <a:pt x="11002" y="15509"/>
                  </a:lnTo>
                  <a:lnTo>
                    <a:pt x="11147" y="15752"/>
                  </a:lnTo>
                  <a:lnTo>
                    <a:pt x="11196" y="15994"/>
                  </a:lnTo>
                  <a:lnTo>
                    <a:pt x="11196" y="16333"/>
                  </a:lnTo>
                  <a:lnTo>
                    <a:pt x="1018" y="16333"/>
                  </a:lnTo>
                  <a:lnTo>
                    <a:pt x="1018" y="15315"/>
                  </a:lnTo>
                  <a:close/>
                  <a:moveTo>
                    <a:pt x="6786" y="0"/>
                  </a:moveTo>
                  <a:lnTo>
                    <a:pt x="6592" y="49"/>
                  </a:lnTo>
                  <a:lnTo>
                    <a:pt x="6446" y="146"/>
                  </a:lnTo>
                  <a:lnTo>
                    <a:pt x="6301" y="340"/>
                  </a:lnTo>
                  <a:lnTo>
                    <a:pt x="6301" y="534"/>
                  </a:lnTo>
                  <a:lnTo>
                    <a:pt x="6301" y="2036"/>
                  </a:lnTo>
                  <a:lnTo>
                    <a:pt x="6107" y="2084"/>
                  </a:lnTo>
                  <a:lnTo>
                    <a:pt x="5913" y="2181"/>
                  </a:lnTo>
                  <a:lnTo>
                    <a:pt x="5816" y="2375"/>
                  </a:lnTo>
                  <a:lnTo>
                    <a:pt x="5768" y="2569"/>
                  </a:lnTo>
                  <a:lnTo>
                    <a:pt x="5768" y="4411"/>
                  </a:lnTo>
                  <a:lnTo>
                    <a:pt x="5235" y="4411"/>
                  </a:lnTo>
                  <a:lnTo>
                    <a:pt x="4702" y="4459"/>
                  </a:lnTo>
                  <a:lnTo>
                    <a:pt x="4217" y="4508"/>
                  </a:lnTo>
                  <a:lnTo>
                    <a:pt x="3732" y="4653"/>
                  </a:lnTo>
                  <a:lnTo>
                    <a:pt x="3248" y="4798"/>
                  </a:lnTo>
                  <a:lnTo>
                    <a:pt x="2763" y="5041"/>
                  </a:lnTo>
                  <a:lnTo>
                    <a:pt x="2327" y="5283"/>
                  </a:lnTo>
                  <a:lnTo>
                    <a:pt x="1939" y="5574"/>
                  </a:lnTo>
                  <a:lnTo>
                    <a:pt x="1551" y="5962"/>
                  </a:lnTo>
                  <a:lnTo>
                    <a:pt x="1212" y="6349"/>
                  </a:lnTo>
                  <a:lnTo>
                    <a:pt x="873" y="6737"/>
                  </a:lnTo>
                  <a:lnTo>
                    <a:pt x="631" y="7173"/>
                  </a:lnTo>
                  <a:lnTo>
                    <a:pt x="388" y="7658"/>
                  </a:lnTo>
                  <a:lnTo>
                    <a:pt x="243" y="8094"/>
                  </a:lnTo>
                  <a:lnTo>
                    <a:pt x="97" y="8627"/>
                  </a:lnTo>
                  <a:lnTo>
                    <a:pt x="49" y="9112"/>
                  </a:lnTo>
                  <a:lnTo>
                    <a:pt x="1" y="9645"/>
                  </a:lnTo>
                  <a:lnTo>
                    <a:pt x="1" y="14831"/>
                  </a:lnTo>
                  <a:lnTo>
                    <a:pt x="1" y="16866"/>
                  </a:lnTo>
                  <a:lnTo>
                    <a:pt x="49" y="17060"/>
                  </a:lnTo>
                  <a:lnTo>
                    <a:pt x="146" y="17205"/>
                  </a:lnTo>
                  <a:lnTo>
                    <a:pt x="340" y="17302"/>
                  </a:lnTo>
                  <a:lnTo>
                    <a:pt x="534" y="17351"/>
                  </a:lnTo>
                  <a:lnTo>
                    <a:pt x="11681" y="17351"/>
                  </a:lnTo>
                  <a:lnTo>
                    <a:pt x="11874" y="17302"/>
                  </a:lnTo>
                  <a:lnTo>
                    <a:pt x="12068" y="17205"/>
                  </a:lnTo>
                  <a:lnTo>
                    <a:pt x="12165" y="17060"/>
                  </a:lnTo>
                  <a:lnTo>
                    <a:pt x="12214" y="16866"/>
                  </a:lnTo>
                  <a:lnTo>
                    <a:pt x="12214" y="15994"/>
                  </a:lnTo>
                  <a:lnTo>
                    <a:pt x="12165" y="15703"/>
                  </a:lnTo>
                  <a:lnTo>
                    <a:pt x="12117" y="15461"/>
                  </a:lnTo>
                  <a:lnTo>
                    <a:pt x="12020" y="15218"/>
                  </a:lnTo>
                  <a:lnTo>
                    <a:pt x="11874" y="14976"/>
                  </a:lnTo>
                  <a:lnTo>
                    <a:pt x="11681" y="14782"/>
                  </a:lnTo>
                  <a:lnTo>
                    <a:pt x="11487" y="14637"/>
                  </a:lnTo>
                  <a:lnTo>
                    <a:pt x="11293" y="14491"/>
                  </a:lnTo>
                  <a:lnTo>
                    <a:pt x="11002" y="14395"/>
                  </a:lnTo>
                  <a:lnTo>
                    <a:pt x="11002" y="12795"/>
                  </a:lnTo>
                  <a:lnTo>
                    <a:pt x="11002" y="12601"/>
                  </a:lnTo>
                  <a:lnTo>
                    <a:pt x="10857" y="12407"/>
                  </a:lnTo>
                  <a:lnTo>
                    <a:pt x="10711" y="12311"/>
                  </a:lnTo>
                  <a:lnTo>
                    <a:pt x="10517" y="12262"/>
                  </a:lnTo>
                  <a:lnTo>
                    <a:pt x="5089" y="12262"/>
                  </a:lnTo>
                  <a:lnTo>
                    <a:pt x="4895" y="12311"/>
                  </a:lnTo>
                  <a:lnTo>
                    <a:pt x="4750" y="12407"/>
                  </a:lnTo>
                  <a:lnTo>
                    <a:pt x="4605" y="12601"/>
                  </a:lnTo>
                  <a:lnTo>
                    <a:pt x="4605" y="12795"/>
                  </a:lnTo>
                  <a:lnTo>
                    <a:pt x="4605" y="14298"/>
                  </a:lnTo>
                  <a:lnTo>
                    <a:pt x="3054" y="14298"/>
                  </a:lnTo>
                  <a:lnTo>
                    <a:pt x="3054" y="9645"/>
                  </a:lnTo>
                  <a:lnTo>
                    <a:pt x="3102" y="9209"/>
                  </a:lnTo>
                  <a:lnTo>
                    <a:pt x="3248" y="8821"/>
                  </a:lnTo>
                  <a:lnTo>
                    <a:pt x="3442" y="8433"/>
                  </a:lnTo>
                  <a:lnTo>
                    <a:pt x="3684" y="8094"/>
                  </a:lnTo>
                  <a:lnTo>
                    <a:pt x="4023" y="7803"/>
                  </a:lnTo>
                  <a:lnTo>
                    <a:pt x="4411" y="7609"/>
                  </a:lnTo>
                  <a:lnTo>
                    <a:pt x="4799" y="7513"/>
                  </a:lnTo>
                  <a:lnTo>
                    <a:pt x="5235" y="7464"/>
                  </a:lnTo>
                  <a:lnTo>
                    <a:pt x="5768" y="7464"/>
                  </a:lnTo>
                  <a:lnTo>
                    <a:pt x="5768" y="9742"/>
                  </a:lnTo>
                  <a:lnTo>
                    <a:pt x="5816" y="9984"/>
                  </a:lnTo>
                  <a:lnTo>
                    <a:pt x="5913" y="10130"/>
                  </a:lnTo>
                  <a:lnTo>
                    <a:pt x="6107" y="10227"/>
                  </a:lnTo>
                  <a:lnTo>
                    <a:pt x="6301" y="10275"/>
                  </a:lnTo>
                  <a:lnTo>
                    <a:pt x="7319" y="10275"/>
                  </a:lnTo>
                  <a:lnTo>
                    <a:pt x="7319" y="10760"/>
                  </a:lnTo>
                  <a:lnTo>
                    <a:pt x="7319" y="10954"/>
                  </a:lnTo>
                  <a:lnTo>
                    <a:pt x="7464" y="11099"/>
                  </a:lnTo>
                  <a:lnTo>
                    <a:pt x="7610" y="11196"/>
                  </a:lnTo>
                  <a:lnTo>
                    <a:pt x="7803" y="11244"/>
                  </a:lnTo>
                  <a:lnTo>
                    <a:pt x="7997" y="11196"/>
                  </a:lnTo>
                  <a:lnTo>
                    <a:pt x="8143" y="11099"/>
                  </a:lnTo>
                  <a:lnTo>
                    <a:pt x="8288" y="10954"/>
                  </a:lnTo>
                  <a:lnTo>
                    <a:pt x="8337" y="10760"/>
                  </a:lnTo>
                  <a:lnTo>
                    <a:pt x="8337" y="10275"/>
                  </a:lnTo>
                  <a:lnTo>
                    <a:pt x="9306" y="10275"/>
                  </a:lnTo>
                  <a:lnTo>
                    <a:pt x="9548" y="10227"/>
                  </a:lnTo>
                  <a:lnTo>
                    <a:pt x="9694" y="10130"/>
                  </a:lnTo>
                  <a:lnTo>
                    <a:pt x="9790" y="9984"/>
                  </a:lnTo>
                  <a:lnTo>
                    <a:pt x="9839" y="9742"/>
                  </a:lnTo>
                  <a:lnTo>
                    <a:pt x="9839" y="2569"/>
                  </a:lnTo>
                  <a:lnTo>
                    <a:pt x="9790" y="2375"/>
                  </a:lnTo>
                  <a:lnTo>
                    <a:pt x="9694" y="2181"/>
                  </a:lnTo>
                  <a:lnTo>
                    <a:pt x="9548" y="2084"/>
                  </a:lnTo>
                  <a:lnTo>
                    <a:pt x="9306" y="2036"/>
                  </a:lnTo>
                  <a:lnTo>
                    <a:pt x="9306" y="534"/>
                  </a:lnTo>
                  <a:lnTo>
                    <a:pt x="9306" y="340"/>
                  </a:lnTo>
                  <a:lnTo>
                    <a:pt x="9160" y="146"/>
                  </a:lnTo>
                  <a:lnTo>
                    <a:pt x="9015" y="49"/>
                  </a:lnTo>
                  <a:lnTo>
                    <a:pt x="8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1"/>
            <p:cNvSpPr/>
            <p:nvPr/>
          </p:nvSpPr>
          <p:spPr>
            <a:xfrm>
              <a:off x="4193021" y="1451106"/>
              <a:ext cx="143510" cy="171986"/>
            </a:xfrm>
            <a:custGeom>
              <a:avLst/>
              <a:gdLst/>
              <a:ahLst/>
              <a:cxnLst/>
              <a:rect l="l" t="t" r="r" b="b"/>
              <a:pathLst>
                <a:path w="6350" h="7610" extrusionOk="0">
                  <a:moveTo>
                    <a:pt x="2520" y="1018"/>
                  </a:moveTo>
                  <a:lnTo>
                    <a:pt x="2956" y="1793"/>
                  </a:lnTo>
                  <a:lnTo>
                    <a:pt x="2520" y="2617"/>
                  </a:lnTo>
                  <a:lnTo>
                    <a:pt x="1551" y="2617"/>
                  </a:lnTo>
                  <a:lnTo>
                    <a:pt x="1115" y="1793"/>
                  </a:lnTo>
                  <a:lnTo>
                    <a:pt x="1551" y="1018"/>
                  </a:lnTo>
                  <a:close/>
                  <a:moveTo>
                    <a:pt x="2520" y="3635"/>
                  </a:moveTo>
                  <a:lnTo>
                    <a:pt x="2956" y="4459"/>
                  </a:lnTo>
                  <a:lnTo>
                    <a:pt x="2520" y="5234"/>
                  </a:lnTo>
                  <a:lnTo>
                    <a:pt x="1551" y="5234"/>
                  </a:lnTo>
                  <a:lnTo>
                    <a:pt x="1115" y="4459"/>
                  </a:lnTo>
                  <a:lnTo>
                    <a:pt x="1551" y="3635"/>
                  </a:lnTo>
                  <a:close/>
                  <a:moveTo>
                    <a:pt x="4798" y="4944"/>
                  </a:moveTo>
                  <a:lnTo>
                    <a:pt x="5283" y="5768"/>
                  </a:lnTo>
                  <a:lnTo>
                    <a:pt x="4798" y="6591"/>
                  </a:lnTo>
                  <a:lnTo>
                    <a:pt x="3877" y="6591"/>
                  </a:lnTo>
                  <a:lnTo>
                    <a:pt x="3393" y="5768"/>
                  </a:lnTo>
                  <a:lnTo>
                    <a:pt x="3877" y="4944"/>
                  </a:lnTo>
                  <a:close/>
                  <a:moveTo>
                    <a:pt x="1163" y="0"/>
                  </a:moveTo>
                  <a:lnTo>
                    <a:pt x="1018" y="49"/>
                  </a:lnTo>
                  <a:lnTo>
                    <a:pt x="921" y="146"/>
                  </a:lnTo>
                  <a:lnTo>
                    <a:pt x="824" y="243"/>
                  </a:lnTo>
                  <a:lnTo>
                    <a:pt x="97" y="1551"/>
                  </a:lnTo>
                  <a:lnTo>
                    <a:pt x="49" y="1696"/>
                  </a:lnTo>
                  <a:lnTo>
                    <a:pt x="0" y="1793"/>
                  </a:lnTo>
                  <a:lnTo>
                    <a:pt x="49" y="1939"/>
                  </a:lnTo>
                  <a:lnTo>
                    <a:pt x="97" y="2084"/>
                  </a:lnTo>
                  <a:lnTo>
                    <a:pt x="679" y="3150"/>
                  </a:lnTo>
                  <a:lnTo>
                    <a:pt x="97" y="4217"/>
                  </a:lnTo>
                  <a:lnTo>
                    <a:pt x="49" y="4314"/>
                  </a:lnTo>
                  <a:lnTo>
                    <a:pt x="0" y="4459"/>
                  </a:lnTo>
                  <a:lnTo>
                    <a:pt x="49" y="4556"/>
                  </a:lnTo>
                  <a:lnTo>
                    <a:pt x="97" y="4701"/>
                  </a:lnTo>
                  <a:lnTo>
                    <a:pt x="824" y="6010"/>
                  </a:lnTo>
                  <a:lnTo>
                    <a:pt x="921" y="6107"/>
                  </a:lnTo>
                  <a:lnTo>
                    <a:pt x="1018" y="6204"/>
                  </a:lnTo>
                  <a:lnTo>
                    <a:pt x="1163" y="6252"/>
                  </a:lnTo>
                  <a:lnTo>
                    <a:pt x="2520" y="6252"/>
                  </a:lnTo>
                  <a:lnTo>
                    <a:pt x="3102" y="7318"/>
                  </a:lnTo>
                  <a:lnTo>
                    <a:pt x="3199" y="7464"/>
                  </a:lnTo>
                  <a:lnTo>
                    <a:pt x="3296" y="7512"/>
                  </a:lnTo>
                  <a:lnTo>
                    <a:pt x="3441" y="7561"/>
                  </a:lnTo>
                  <a:lnTo>
                    <a:pt x="3587" y="7609"/>
                  </a:lnTo>
                  <a:lnTo>
                    <a:pt x="5089" y="7609"/>
                  </a:lnTo>
                  <a:lnTo>
                    <a:pt x="5234" y="7561"/>
                  </a:lnTo>
                  <a:lnTo>
                    <a:pt x="5331" y="7512"/>
                  </a:lnTo>
                  <a:lnTo>
                    <a:pt x="5428" y="7464"/>
                  </a:lnTo>
                  <a:lnTo>
                    <a:pt x="5525" y="7318"/>
                  </a:lnTo>
                  <a:lnTo>
                    <a:pt x="6301" y="6010"/>
                  </a:lnTo>
                  <a:lnTo>
                    <a:pt x="6349" y="5913"/>
                  </a:lnTo>
                  <a:lnTo>
                    <a:pt x="6349" y="5768"/>
                  </a:lnTo>
                  <a:lnTo>
                    <a:pt x="6349" y="5622"/>
                  </a:lnTo>
                  <a:lnTo>
                    <a:pt x="6301" y="5525"/>
                  </a:lnTo>
                  <a:lnTo>
                    <a:pt x="5525" y="4217"/>
                  </a:lnTo>
                  <a:lnTo>
                    <a:pt x="5428" y="4071"/>
                  </a:lnTo>
                  <a:lnTo>
                    <a:pt x="5331" y="4023"/>
                  </a:lnTo>
                  <a:lnTo>
                    <a:pt x="5234" y="3974"/>
                  </a:lnTo>
                  <a:lnTo>
                    <a:pt x="5089" y="3926"/>
                  </a:lnTo>
                  <a:lnTo>
                    <a:pt x="3877" y="3926"/>
                  </a:lnTo>
                  <a:lnTo>
                    <a:pt x="3393" y="3150"/>
                  </a:lnTo>
                  <a:lnTo>
                    <a:pt x="4023" y="2084"/>
                  </a:lnTo>
                  <a:lnTo>
                    <a:pt x="4071" y="1939"/>
                  </a:lnTo>
                  <a:lnTo>
                    <a:pt x="4071" y="1793"/>
                  </a:lnTo>
                  <a:lnTo>
                    <a:pt x="4071" y="1696"/>
                  </a:lnTo>
                  <a:lnTo>
                    <a:pt x="4023" y="1551"/>
                  </a:lnTo>
                  <a:lnTo>
                    <a:pt x="3247" y="243"/>
                  </a:lnTo>
                  <a:lnTo>
                    <a:pt x="3150" y="146"/>
                  </a:lnTo>
                  <a:lnTo>
                    <a:pt x="3053" y="49"/>
                  </a:lnTo>
                  <a:lnTo>
                    <a:pt x="29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71"/>
          <p:cNvGrpSpPr/>
          <p:nvPr/>
        </p:nvGrpSpPr>
        <p:grpSpPr>
          <a:xfrm>
            <a:off x="4749254" y="1333360"/>
            <a:ext cx="320943" cy="392133"/>
            <a:chOff x="4632229" y="1333902"/>
            <a:chExt cx="320943" cy="392133"/>
          </a:xfrm>
        </p:grpSpPr>
        <p:sp>
          <p:nvSpPr>
            <p:cNvPr id="1133" name="Google Shape;1133;p71"/>
            <p:cNvSpPr/>
            <p:nvPr/>
          </p:nvSpPr>
          <p:spPr>
            <a:xfrm>
              <a:off x="4632229" y="1333902"/>
              <a:ext cx="320943" cy="392133"/>
            </a:xfrm>
            <a:custGeom>
              <a:avLst/>
              <a:gdLst/>
              <a:ahLst/>
              <a:cxnLst/>
              <a:rect l="l" t="t" r="r" b="b"/>
              <a:pathLst>
                <a:path w="14201" h="17351" extrusionOk="0">
                  <a:moveTo>
                    <a:pt x="13183" y="1018"/>
                  </a:moveTo>
                  <a:lnTo>
                    <a:pt x="13183" y="14298"/>
                  </a:lnTo>
                  <a:lnTo>
                    <a:pt x="3054" y="14298"/>
                  </a:lnTo>
                  <a:lnTo>
                    <a:pt x="3054" y="1018"/>
                  </a:lnTo>
                  <a:close/>
                  <a:moveTo>
                    <a:pt x="2036" y="1018"/>
                  </a:moveTo>
                  <a:lnTo>
                    <a:pt x="2036" y="14298"/>
                  </a:lnTo>
                  <a:lnTo>
                    <a:pt x="1261" y="14298"/>
                  </a:lnTo>
                  <a:lnTo>
                    <a:pt x="1018" y="14395"/>
                  </a:lnTo>
                  <a:lnTo>
                    <a:pt x="1018" y="1988"/>
                  </a:lnTo>
                  <a:lnTo>
                    <a:pt x="1018" y="1794"/>
                  </a:lnTo>
                  <a:lnTo>
                    <a:pt x="1067" y="1600"/>
                  </a:lnTo>
                  <a:lnTo>
                    <a:pt x="1164" y="1454"/>
                  </a:lnTo>
                  <a:lnTo>
                    <a:pt x="1309" y="1309"/>
                  </a:lnTo>
                  <a:lnTo>
                    <a:pt x="1455" y="1164"/>
                  </a:lnTo>
                  <a:lnTo>
                    <a:pt x="1600" y="1067"/>
                  </a:lnTo>
                  <a:lnTo>
                    <a:pt x="1794" y="1018"/>
                  </a:lnTo>
                  <a:close/>
                  <a:moveTo>
                    <a:pt x="13183" y="15315"/>
                  </a:moveTo>
                  <a:lnTo>
                    <a:pt x="13183" y="16333"/>
                  </a:lnTo>
                  <a:lnTo>
                    <a:pt x="1503" y="16333"/>
                  </a:lnTo>
                  <a:lnTo>
                    <a:pt x="1309" y="16285"/>
                  </a:lnTo>
                  <a:lnTo>
                    <a:pt x="1164" y="16188"/>
                  </a:lnTo>
                  <a:lnTo>
                    <a:pt x="1067" y="15994"/>
                  </a:lnTo>
                  <a:lnTo>
                    <a:pt x="1018" y="15800"/>
                  </a:lnTo>
                  <a:lnTo>
                    <a:pt x="1067" y="15606"/>
                  </a:lnTo>
                  <a:lnTo>
                    <a:pt x="1164" y="15461"/>
                  </a:lnTo>
                  <a:lnTo>
                    <a:pt x="1309" y="15364"/>
                  </a:lnTo>
                  <a:lnTo>
                    <a:pt x="1503" y="15315"/>
                  </a:lnTo>
                  <a:close/>
                  <a:moveTo>
                    <a:pt x="1988" y="0"/>
                  </a:moveTo>
                  <a:lnTo>
                    <a:pt x="1600" y="49"/>
                  </a:lnTo>
                  <a:lnTo>
                    <a:pt x="1212" y="146"/>
                  </a:lnTo>
                  <a:lnTo>
                    <a:pt x="873" y="340"/>
                  </a:lnTo>
                  <a:lnTo>
                    <a:pt x="582" y="582"/>
                  </a:lnTo>
                  <a:lnTo>
                    <a:pt x="340" y="873"/>
                  </a:lnTo>
                  <a:lnTo>
                    <a:pt x="146" y="1212"/>
                  </a:lnTo>
                  <a:lnTo>
                    <a:pt x="49" y="1600"/>
                  </a:lnTo>
                  <a:lnTo>
                    <a:pt x="1" y="1988"/>
                  </a:lnTo>
                  <a:lnTo>
                    <a:pt x="1" y="15800"/>
                  </a:lnTo>
                  <a:lnTo>
                    <a:pt x="1" y="16139"/>
                  </a:lnTo>
                  <a:lnTo>
                    <a:pt x="98" y="16382"/>
                  </a:lnTo>
                  <a:lnTo>
                    <a:pt x="243" y="16672"/>
                  </a:lnTo>
                  <a:lnTo>
                    <a:pt x="437" y="16866"/>
                  </a:lnTo>
                  <a:lnTo>
                    <a:pt x="679" y="17060"/>
                  </a:lnTo>
                  <a:lnTo>
                    <a:pt x="921" y="17205"/>
                  </a:lnTo>
                  <a:lnTo>
                    <a:pt x="1212" y="17302"/>
                  </a:lnTo>
                  <a:lnTo>
                    <a:pt x="1503" y="17351"/>
                  </a:lnTo>
                  <a:lnTo>
                    <a:pt x="13716" y="17351"/>
                  </a:lnTo>
                  <a:lnTo>
                    <a:pt x="13910" y="17302"/>
                  </a:lnTo>
                  <a:lnTo>
                    <a:pt x="14055" y="17205"/>
                  </a:lnTo>
                  <a:lnTo>
                    <a:pt x="14152" y="17012"/>
                  </a:lnTo>
                  <a:lnTo>
                    <a:pt x="14201" y="16818"/>
                  </a:lnTo>
                  <a:lnTo>
                    <a:pt x="14201" y="485"/>
                  </a:lnTo>
                  <a:lnTo>
                    <a:pt x="14152" y="291"/>
                  </a:lnTo>
                  <a:lnTo>
                    <a:pt x="14055" y="146"/>
                  </a:lnTo>
                  <a:lnTo>
                    <a:pt x="13910" y="49"/>
                  </a:lnTo>
                  <a:lnTo>
                    <a:pt x="13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1"/>
            <p:cNvSpPr/>
            <p:nvPr/>
          </p:nvSpPr>
          <p:spPr>
            <a:xfrm>
              <a:off x="4747240" y="1391961"/>
              <a:ext cx="138018" cy="138018"/>
            </a:xfrm>
            <a:custGeom>
              <a:avLst/>
              <a:gdLst/>
              <a:ahLst/>
              <a:cxnLst/>
              <a:rect l="l" t="t" r="r" b="b"/>
              <a:pathLst>
                <a:path w="6107" h="6107" extrusionOk="0">
                  <a:moveTo>
                    <a:pt x="1115" y="1018"/>
                  </a:moveTo>
                  <a:lnTo>
                    <a:pt x="1309" y="1066"/>
                  </a:lnTo>
                  <a:lnTo>
                    <a:pt x="1551" y="1115"/>
                  </a:lnTo>
                  <a:lnTo>
                    <a:pt x="1842" y="1309"/>
                  </a:lnTo>
                  <a:lnTo>
                    <a:pt x="2230" y="1503"/>
                  </a:lnTo>
                  <a:lnTo>
                    <a:pt x="1503" y="2229"/>
                  </a:lnTo>
                  <a:lnTo>
                    <a:pt x="1309" y="1842"/>
                  </a:lnTo>
                  <a:lnTo>
                    <a:pt x="1115" y="1551"/>
                  </a:lnTo>
                  <a:lnTo>
                    <a:pt x="1067" y="1309"/>
                  </a:lnTo>
                  <a:lnTo>
                    <a:pt x="1018" y="1115"/>
                  </a:lnTo>
                  <a:lnTo>
                    <a:pt x="1018" y="1018"/>
                  </a:lnTo>
                  <a:close/>
                  <a:moveTo>
                    <a:pt x="5089" y="1018"/>
                  </a:moveTo>
                  <a:lnTo>
                    <a:pt x="5089" y="1115"/>
                  </a:lnTo>
                  <a:lnTo>
                    <a:pt x="5041" y="1309"/>
                  </a:lnTo>
                  <a:lnTo>
                    <a:pt x="4944" y="1551"/>
                  </a:lnTo>
                  <a:lnTo>
                    <a:pt x="4798" y="1842"/>
                  </a:lnTo>
                  <a:lnTo>
                    <a:pt x="4605" y="2229"/>
                  </a:lnTo>
                  <a:lnTo>
                    <a:pt x="4217" y="1842"/>
                  </a:lnTo>
                  <a:lnTo>
                    <a:pt x="3878" y="1503"/>
                  </a:lnTo>
                  <a:lnTo>
                    <a:pt x="4217" y="1309"/>
                  </a:lnTo>
                  <a:lnTo>
                    <a:pt x="4556" y="1115"/>
                  </a:lnTo>
                  <a:lnTo>
                    <a:pt x="4798" y="1066"/>
                  </a:lnTo>
                  <a:lnTo>
                    <a:pt x="4944" y="1018"/>
                  </a:lnTo>
                  <a:close/>
                  <a:moveTo>
                    <a:pt x="3054" y="2133"/>
                  </a:moveTo>
                  <a:lnTo>
                    <a:pt x="3538" y="2569"/>
                  </a:lnTo>
                  <a:lnTo>
                    <a:pt x="3975" y="3053"/>
                  </a:lnTo>
                  <a:lnTo>
                    <a:pt x="3538" y="3538"/>
                  </a:lnTo>
                  <a:lnTo>
                    <a:pt x="3054" y="3974"/>
                  </a:lnTo>
                  <a:lnTo>
                    <a:pt x="2569" y="3538"/>
                  </a:lnTo>
                  <a:lnTo>
                    <a:pt x="2133" y="3053"/>
                  </a:lnTo>
                  <a:lnTo>
                    <a:pt x="2569" y="2569"/>
                  </a:lnTo>
                  <a:lnTo>
                    <a:pt x="3054" y="2133"/>
                  </a:lnTo>
                  <a:close/>
                  <a:moveTo>
                    <a:pt x="1503" y="3877"/>
                  </a:moveTo>
                  <a:lnTo>
                    <a:pt x="1842" y="4217"/>
                  </a:lnTo>
                  <a:lnTo>
                    <a:pt x="2230" y="4604"/>
                  </a:lnTo>
                  <a:lnTo>
                    <a:pt x="1842" y="4798"/>
                  </a:lnTo>
                  <a:lnTo>
                    <a:pt x="1551" y="4944"/>
                  </a:lnTo>
                  <a:lnTo>
                    <a:pt x="1309" y="5040"/>
                  </a:lnTo>
                  <a:lnTo>
                    <a:pt x="1115" y="5089"/>
                  </a:lnTo>
                  <a:lnTo>
                    <a:pt x="1018" y="5089"/>
                  </a:lnTo>
                  <a:lnTo>
                    <a:pt x="1018" y="4992"/>
                  </a:lnTo>
                  <a:lnTo>
                    <a:pt x="1067" y="4798"/>
                  </a:lnTo>
                  <a:lnTo>
                    <a:pt x="1115" y="4556"/>
                  </a:lnTo>
                  <a:lnTo>
                    <a:pt x="1309" y="4217"/>
                  </a:lnTo>
                  <a:lnTo>
                    <a:pt x="1503" y="3877"/>
                  </a:lnTo>
                  <a:close/>
                  <a:moveTo>
                    <a:pt x="4605" y="3877"/>
                  </a:moveTo>
                  <a:lnTo>
                    <a:pt x="4798" y="4217"/>
                  </a:lnTo>
                  <a:lnTo>
                    <a:pt x="4944" y="4556"/>
                  </a:lnTo>
                  <a:lnTo>
                    <a:pt x="5041" y="4798"/>
                  </a:lnTo>
                  <a:lnTo>
                    <a:pt x="5089" y="4992"/>
                  </a:lnTo>
                  <a:lnTo>
                    <a:pt x="5089" y="5089"/>
                  </a:lnTo>
                  <a:lnTo>
                    <a:pt x="4944" y="5089"/>
                  </a:lnTo>
                  <a:lnTo>
                    <a:pt x="4798" y="5040"/>
                  </a:lnTo>
                  <a:lnTo>
                    <a:pt x="4556" y="4944"/>
                  </a:lnTo>
                  <a:lnTo>
                    <a:pt x="4217" y="4798"/>
                  </a:lnTo>
                  <a:lnTo>
                    <a:pt x="3878" y="4604"/>
                  </a:lnTo>
                  <a:lnTo>
                    <a:pt x="4217" y="4217"/>
                  </a:lnTo>
                  <a:lnTo>
                    <a:pt x="4605" y="3877"/>
                  </a:lnTo>
                  <a:close/>
                  <a:moveTo>
                    <a:pt x="921" y="0"/>
                  </a:moveTo>
                  <a:lnTo>
                    <a:pt x="727" y="49"/>
                  </a:lnTo>
                  <a:lnTo>
                    <a:pt x="534" y="97"/>
                  </a:lnTo>
                  <a:lnTo>
                    <a:pt x="388" y="194"/>
                  </a:lnTo>
                  <a:lnTo>
                    <a:pt x="291" y="291"/>
                  </a:lnTo>
                  <a:lnTo>
                    <a:pt x="194" y="388"/>
                  </a:lnTo>
                  <a:lnTo>
                    <a:pt x="97" y="533"/>
                  </a:lnTo>
                  <a:lnTo>
                    <a:pt x="49" y="727"/>
                  </a:lnTo>
                  <a:lnTo>
                    <a:pt x="0" y="921"/>
                  </a:lnTo>
                  <a:lnTo>
                    <a:pt x="0" y="1163"/>
                  </a:lnTo>
                  <a:lnTo>
                    <a:pt x="49" y="1454"/>
                  </a:lnTo>
                  <a:lnTo>
                    <a:pt x="146" y="1793"/>
                  </a:lnTo>
                  <a:lnTo>
                    <a:pt x="291" y="2181"/>
                  </a:lnTo>
                  <a:lnTo>
                    <a:pt x="534" y="2617"/>
                  </a:lnTo>
                  <a:lnTo>
                    <a:pt x="824" y="3053"/>
                  </a:lnTo>
                  <a:lnTo>
                    <a:pt x="534" y="3490"/>
                  </a:lnTo>
                  <a:lnTo>
                    <a:pt x="291" y="3926"/>
                  </a:lnTo>
                  <a:lnTo>
                    <a:pt x="146" y="4313"/>
                  </a:lnTo>
                  <a:lnTo>
                    <a:pt x="49" y="4604"/>
                  </a:lnTo>
                  <a:lnTo>
                    <a:pt x="0" y="4895"/>
                  </a:lnTo>
                  <a:lnTo>
                    <a:pt x="0" y="5137"/>
                  </a:lnTo>
                  <a:lnTo>
                    <a:pt x="49" y="5380"/>
                  </a:lnTo>
                  <a:lnTo>
                    <a:pt x="97" y="5525"/>
                  </a:lnTo>
                  <a:lnTo>
                    <a:pt x="194" y="5670"/>
                  </a:lnTo>
                  <a:lnTo>
                    <a:pt x="291" y="5816"/>
                  </a:lnTo>
                  <a:lnTo>
                    <a:pt x="437" y="5913"/>
                  </a:lnTo>
                  <a:lnTo>
                    <a:pt x="582" y="6010"/>
                  </a:lnTo>
                  <a:lnTo>
                    <a:pt x="824" y="6058"/>
                  </a:lnTo>
                  <a:lnTo>
                    <a:pt x="1067" y="6107"/>
                  </a:lnTo>
                  <a:lnTo>
                    <a:pt x="1261" y="6058"/>
                  </a:lnTo>
                  <a:lnTo>
                    <a:pt x="1551" y="6010"/>
                  </a:lnTo>
                  <a:lnTo>
                    <a:pt x="1842" y="5913"/>
                  </a:lnTo>
                  <a:lnTo>
                    <a:pt x="2181" y="5767"/>
                  </a:lnTo>
                  <a:lnTo>
                    <a:pt x="2618" y="5574"/>
                  </a:lnTo>
                  <a:lnTo>
                    <a:pt x="3054" y="5234"/>
                  </a:lnTo>
                  <a:lnTo>
                    <a:pt x="3490" y="5574"/>
                  </a:lnTo>
                  <a:lnTo>
                    <a:pt x="3926" y="5767"/>
                  </a:lnTo>
                  <a:lnTo>
                    <a:pt x="4265" y="5913"/>
                  </a:lnTo>
                  <a:lnTo>
                    <a:pt x="4556" y="6010"/>
                  </a:lnTo>
                  <a:lnTo>
                    <a:pt x="4798" y="6058"/>
                  </a:lnTo>
                  <a:lnTo>
                    <a:pt x="5041" y="6107"/>
                  </a:lnTo>
                  <a:lnTo>
                    <a:pt x="5283" y="6058"/>
                  </a:lnTo>
                  <a:lnTo>
                    <a:pt x="5477" y="6010"/>
                  </a:lnTo>
                  <a:lnTo>
                    <a:pt x="5671" y="5913"/>
                  </a:lnTo>
                  <a:lnTo>
                    <a:pt x="5816" y="5816"/>
                  </a:lnTo>
                  <a:lnTo>
                    <a:pt x="5913" y="5670"/>
                  </a:lnTo>
                  <a:lnTo>
                    <a:pt x="5962" y="5525"/>
                  </a:lnTo>
                  <a:lnTo>
                    <a:pt x="6059" y="5380"/>
                  </a:lnTo>
                  <a:lnTo>
                    <a:pt x="6107" y="5137"/>
                  </a:lnTo>
                  <a:lnTo>
                    <a:pt x="6107" y="4895"/>
                  </a:lnTo>
                  <a:lnTo>
                    <a:pt x="6059" y="4604"/>
                  </a:lnTo>
                  <a:lnTo>
                    <a:pt x="5962" y="4313"/>
                  </a:lnTo>
                  <a:lnTo>
                    <a:pt x="5768" y="3926"/>
                  </a:lnTo>
                  <a:lnTo>
                    <a:pt x="5574" y="3490"/>
                  </a:lnTo>
                  <a:lnTo>
                    <a:pt x="5235" y="3053"/>
                  </a:lnTo>
                  <a:lnTo>
                    <a:pt x="5574" y="2617"/>
                  </a:lnTo>
                  <a:lnTo>
                    <a:pt x="5768" y="2181"/>
                  </a:lnTo>
                  <a:lnTo>
                    <a:pt x="5962" y="1793"/>
                  </a:lnTo>
                  <a:lnTo>
                    <a:pt x="6059" y="1454"/>
                  </a:lnTo>
                  <a:lnTo>
                    <a:pt x="6107" y="1163"/>
                  </a:lnTo>
                  <a:lnTo>
                    <a:pt x="6107" y="921"/>
                  </a:lnTo>
                  <a:lnTo>
                    <a:pt x="6059" y="727"/>
                  </a:lnTo>
                  <a:lnTo>
                    <a:pt x="5962" y="533"/>
                  </a:lnTo>
                  <a:lnTo>
                    <a:pt x="5913" y="388"/>
                  </a:lnTo>
                  <a:lnTo>
                    <a:pt x="5816" y="291"/>
                  </a:lnTo>
                  <a:lnTo>
                    <a:pt x="5671" y="194"/>
                  </a:lnTo>
                  <a:lnTo>
                    <a:pt x="5525" y="97"/>
                  </a:lnTo>
                  <a:lnTo>
                    <a:pt x="5380" y="49"/>
                  </a:lnTo>
                  <a:lnTo>
                    <a:pt x="5138" y="0"/>
                  </a:lnTo>
                  <a:lnTo>
                    <a:pt x="4895" y="0"/>
                  </a:lnTo>
                  <a:lnTo>
                    <a:pt x="4605" y="49"/>
                  </a:lnTo>
                  <a:lnTo>
                    <a:pt x="4314" y="145"/>
                  </a:lnTo>
                  <a:lnTo>
                    <a:pt x="3926" y="291"/>
                  </a:lnTo>
                  <a:lnTo>
                    <a:pt x="3490" y="533"/>
                  </a:lnTo>
                  <a:lnTo>
                    <a:pt x="3054" y="824"/>
                  </a:lnTo>
                  <a:lnTo>
                    <a:pt x="2618" y="533"/>
                  </a:lnTo>
                  <a:lnTo>
                    <a:pt x="2181" y="291"/>
                  </a:lnTo>
                  <a:lnTo>
                    <a:pt x="1794" y="145"/>
                  </a:lnTo>
                  <a:lnTo>
                    <a:pt x="1454" y="49"/>
                  </a:lnTo>
                  <a:lnTo>
                    <a:pt x="11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1"/>
            <p:cNvSpPr/>
            <p:nvPr/>
          </p:nvSpPr>
          <p:spPr>
            <a:xfrm>
              <a:off x="4740664" y="1552964"/>
              <a:ext cx="151171" cy="23029"/>
            </a:xfrm>
            <a:custGeom>
              <a:avLst/>
              <a:gdLst/>
              <a:ahLst/>
              <a:cxnLst/>
              <a:rect l="l" t="t" r="r" b="b"/>
              <a:pathLst>
                <a:path w="6689" h="1019" extrusionOk="0">
                  <a:moveTo>
                    <a:pt x="485" y="0"/>
                  </a:moveTo>
                  <a:lnTo>
                    <a:pt x="291" y="49"/>
                  </a:lnTo>
                  <a:lnTo>
                    <a:pt x="146" y="146"/>
                  </a:lnTo>
                  <a:lnTo>
                    <a:pt x="49" y="291"/>
                  </a:lnTo>
                  <a:lnTo>
                    <a:pt x="1" y="485"/>
                  </a:lnTo>
                  <a:lnTo>
                    <a:pt x="49" y="679"/>
                  </a:lnTo>
                  <a:lnTo>
                    <a:pt x="146" y="873"/>
                  </a:lnTo>
                  <a:lnTo>
                    <a:pt x="291" y="970"/>
                  </a:lnTo>
                  <a:lnTo>
                    <a:pt x="485" y="1018"/>
                  </a:lnTo>
                  <a:lnTo>
                    <a:pt x="6156" y="1018"/>
                  </a:lnTo>
                  <a:lnTo>
                    <a:pt x="6350" y="970"/>
                  </a:lnTo>
                  <a:lnTo>
                    <a:pt x="6543" y="873"/>
                  </a:lnTo>
                  <a:lnTo>
                    <a:pt x="6640" y="679"/>
                  </a:lnTo>
                  <a:lnTo>
                    <a:pt x="6689" y="485"/>
                  </a:lnTo>
                  <a:lnTo>
                    <a:pt x="6640" y="291"/>
                  </a:lnTo>
                  <a:lnTo>
                    <a:pt x="6543" y="146"/>
                  </a:lnTo>
                  <a:lnTo>
                    <a:pt x="6350" y="49"/>
                  </a:lnTo>
                  <a:lnTo>
                    <a:pt x="61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1"/>
            <p:cNvSpPr/>
            <p:nvPr/>
          </p:nvSpPr>
          <p:spPr>
            <a:xfrm>
              <a:off x="4740664" y="1598955"/>
              <a:ext cx="151171" cy="23029"/>
            </a:xfrm>
            <a:custGeom>
              <a:avLst/>
              <a:gdLst/>
              <a:ahLst/>
              <a:cxnLst/>
              <a:rect l="l" t="t" r="r" b="b"/>
              <a:pathLst>
                <a:path w="6689" h="1019" extrusionOk="0">
                  <a:moveTo>
                    <a:pt x="485" y="1"/>
                  </a:moveTo>
                  <a:lnTo>
                    <a:pt x="291" y="49"/>
                  </a:lnTo>
                  <a:lnTo>
                    <a:pt x="146" y="146"/>
                  </a:lnTo>
                  <a:lnTo>
                    <a:pt x="49" y="292"/>
                  </a:lnTo>
                  <a:lnTo>
                    <a:pt x="1" y="486"/>
                  </a:lnTo>
                  <a:lnTo>
                    <a:pt x="49" y="679"/>
                  </a:lnTo>
                  <a:lnTo>
                    <a:pt x="146" y="873"/>
                  </a:lnTo>
                  <a:lnTo>
                    <a:pt x="291" y="970"/>
                  </a:lnTo>
                  <a:lnTo>
                    <a:pt x="485" y="1019"/>
                  </a:lnTo>
                  <a:lnTo>
                    <a:pt x="6156" y="1019"/>
                  </a:lnTo>
                  <a:lnTo>
                    <a:pt x="6350" y="970"/>
                  </a:lnTo>
                  <a:lnTo>
                    <a:pt x="6543" y="873"/>
                  </a:lnTo>
                  <a:lnTo>
                    <a:pt x="6640" y="679"/>
                  </a:lnTo>
                  <a:lnTo>
                    <a:pt x="6689" y="486"/>
                  </a:lnTo>
                  <a:lnTo>
                    <a:pt x="6640" y="292"/>
                  </a:lnTo>
                  <a:lnTo>
                    <a:pt x="6543" y="146"/>
                  </a:lnTo>
                  <a:lnTo>
                    <a:pt x="6350" y="49"/>
                  </a:lnTo>
                  <a:lnTo>
                    <a:pt x="61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71"/>
          <p:cNvGrpSpPr/>
          <p:nvPr/>
        </p:nvGrpSpPr>
        <p:grpSpPr>
          <a:xfrm>
            <a:off x="5347965" y="1333360"/>
            <a:ext cx="392155" cy="392133"/>
            <a:chOff x="5301460" y="1333902"/>
            <a:chExt cx="392155" cy="392133"/>
          </a:xfrm>
        </p:grpSpPr>
        <p:sp>
          <p:nvSpPr>
            <p:cNvPr id="1138" name="Google Shape;1138;p71"/>
            <p:cNvSpPr/>
            <p:nvPr/>
          </p:nvSpPr>
          <p:spPr>
            <a:xfrm>
              <a:off x="5301460" y="1372232"/>
              <a:ext cx="391048" cy="353803"/>
            </a:xfrm>
            <a:custGeom>
              <a:avLst/>
              <a:gdLst/>
              <a:ahLst/>
              <a:cxnLst/>
              <a:rect l="l" t="t" r="r" b="b"/>
              <a:pathLst>
                <a:path w="17303" h="15655" extrusionOk="0">
                  <a:moveTo>
                    <a:pt x="7804" y="5332"/>
                  </a:moveTo>
                  <a:lnTo>
                    <a:pt x="7804" y="7464"/>
                  </a:lnTo>
                  <a:lnTo>
                    <a:pt x="7270" y="7610"/>
                  </a:lnTo>
                  <a:lnTo>
                    <a:pt x="6737" y="7658"/>
                  </a:lnTo>
                  <a:lnTo>
                    <a:pt x="6398" y="7658"/>
                  </a:lnTo>
                  <a:lnTo>
                    <a:pt x="6059" y="7610"/>
                  </a:lnTo>
                  <a:lnTo>
                    <a:pt x="5720" y="7513"/>
                  </a:lnTo>
                  <a:lnTo>
                    <a:pt x="5380" y="7367"/>
                  </a:lnTo>
                  <a:lnTo>
                    <a:pt x="4993" y="7222"/>
                  </a:lnTo>
                  <a:lnTo>
                    <a:pt x="4556" y="7077"/>
                  </a:lnTo>
                  <a:lnTo>
                    <a:pt x="4169" y="7028"/>
                  </a:lnTo>
                  <a:lnTo>
                    <a:pt x="3781" y="6980"/>
                  </a:lnTo>
                  <a:lnTo>
                    <a:pt x="3393" y="6980"/>
                  </a:lnTo>
                  <a:lnTo>
                    <a:pt x="2957" y="7028"/>
                  </a:lnTo>
                  <a:lnTo>
                    <a:pt x="2569" y="7077"/>
                  </a:lnTo>
                  <a:lnTo>
                    <a:pt x="2182" y="7174"/>
                  </a:lnTo>
                  <a:lnTo>
                    <a:pt x="2036" y="7270"/>
                  </a:lnTo>
                  <a:lnTo>
                    <a:pt x="2036" y="6592"/>
                  </a:lnTo>
                  <a:lnTo>
                    <a:pt x="1988" y="6495"/>
                  </a:lnTo>
                  <a:lnTo>
                    <a:pt x="1939" y="6350"/>
                  </a:lnTo>
                  <a:lnTo>
                    <a:pt x="1358" y="5332"/>
                  </a:lnTo>
                  <a:close/>
                  <a:moveTo>
                    <a:pt x="12408" y="1018"/>
                  </a:moveTo>
                  <a:lnTo>
                    <a:pt x="12408" y="4556"/>
                  </a:lnTo>
                  <a:lnTo>
                    <a:pt x="12456" y="5235"/>
                  </a:lnTo>
                  <a:lnTo>
                    <a:pt x="12602" y="5913"/>
                  </a:lnTo>
                  <a:lnTo>
                    <a:pt x="12796" y="6543"/>
                  </a:lnTo>
                  <a:lnTo>
                    <a:pt x="13086" y="7174"/>
                  </a:lnTo>
                  <a:lnTo>
                    <a:pt x="14589" y="10178"/>
                  </a:lnTo>
                  <a:lnTo>
                    <a:pt x="14153" y="10275"/>
                  </a:lnTo>
                  <a:lnTo>
                    <a:pt x="13716" y="10324"/>
                  </a:lnTo>
                  <a:lnTo>
                    <a:pt x="13377" y="10275"/>
                  </a:lnTo>
                  <a:lnTo>
                    <a:pt x="13038" y="10227"/>
                  </a:lnTo>
                  <a:lnTo>
                    <a:pt x="12747" y="10130"/>
                  </a:lnTo>
                  <a:lnTo>
                    <a:pt x="12408" y="9936"/>
                  </a:lnTo>
                  <a:lnTo>
                    <a:pt x="12020" y="9791"/>
                  </a:lnTo>
                  <a:lnTo>
                    <a:pt x="11681" y="9645"/>
                  </a:lnTo>
                  <a:lnTo>
                    <a:pt x="11342" y="9548"/>
                  </a:lnTo>
                  <a:lnTo>
                    <a:pt x="10954" y="9500"/>
                  </a:lnTo>
                  <a:lnTo>
                    <a:pt x="10615" y="9451"/>
                  </a:lnTo>
                  <a:lnTo>
                    <a:pt x="10227" y="9451"/>
                  </a:lnTo>
                  <a:lnTo>
                    <a:pt x="9888" y="9548"/>
                  </a:lnTo>
                  <a:lnTo>
                    <a:pt x="9500" y="9597"/>
                  </a:lnTo>
                  <a:lnTo>
                    <a:pt x="10760" y="7174"/>
                  </a:lnTo>
                  <a:lnTo>
                    <a:pt x="11051" y="6543"/>
                  </a:lnTo>
                  <a:lnTo>
                    <a:pt x="11245" y="5913"/>
                  </a:lnTo>
                  <a:lnTo>
                    <a:pt x="11390" y="5235"/>
                  </a:lnTo>
                  <a:lnTo>
                    <a:pt x="11390" y="4556"/>
                  </a:lnTo>
                  <a:lnTo>
                    <a:pt x="11390" y="1018"/>
                  </a:lnTo>
                  <a:close/>
                  <a:moveTo>
                    <a:pt x="4023" y="7997"/>
                  </a:moveTo>
                  <a:lnTo>
                    <a:pt x="4363" y="8094"/>
                  </a:lnTo>
                  <a:lnTo>
                    <a:pt x="4944" y="8288"/>
                  </a:lnTo>
                  <a:lnTo>
                    <a:pt x="5380" y="8434"/>
                  </a:lnTo>
                  <a:lnTo>
                    <a:pt x="5817" y="8579"/>
                  </a:lnTo>
                  <a:lnTo>
                    <a:pt x="6301" y="8676"/>
                  </a:lnTo>
                  <a:lnTo>
                    <a:pt x="6737" y="8676"/>
                  </a:lnTo>
                  <a:lnTo>
                    <a:pt x="7270" y="8627"/>
                  </a:lnTo>
                  <a:lnTo>
                    <a:pt x="7804" y="8531"/>
                  </a:lnTo>
                  <a:lnTo>
                    <a:pt x="7804" y="13910"/>
                  </a:lnTo>
                  <a:lnTo>
                    <a:pt x="7755" y="14152"/>
                  </a:lnTo>
                  <a:lnTo>
                    <a:pt x="7658" y="14395"/>
                  </a:lnTo>
                  <a:lnTo>
                    <a:pt x="7464" y="14540"/>
                  </a:lnTo>
                  <a:lnTo>
                    <a:pt x="7222" y="14589"/>
                  </a:lnTo>
                  <a:lnTo>
                    <a:pt x="2715" y="14637"/>
                  </a:lnTo>
                  <a:lnTo>
                    <a:pt x="2424" y="14540"/>
                  </a:lnTo>
                  <a:lnTo>
                    <a:pt x="2230" y="14395"/>
                  </a:lnTo>
                  <a:lnTo>
                    <a:pt x="2085" y="14201"/>
                  </a:lnTo>
                  <a:lnTo>
                    <a:pt x="2036" y="13910"/>
                  </a:lnTo>
                  <a:lnTo>
                    <a:pt x="2036" y="12408"/>
                  </a:lnTo>
                  <a:lnTo>
                    <a:pt x="2860" y="12408"/>
                  </a:lnTo>
                  <a:lnTo>
                    <a:pt x="3054" y="12359"/>
                  </a:lnTo>
                  <a:lnTo>
                    <a:pt x="3248" y="12262"/>
                  </a:lnTo>
                  <a:lnTo>
                    <a:pt x="3345" y="12117"/>
                  </a:lnTo>
                  <a:lnTo>
                    <a:pt x="3393" y="11923"/>
                  </a:lnTo>
                  <a:lnTo>
                    <a:pt x="3345" y="11729"/>
                  </a:lnTo>
                  <a:lnTo>
                    <a:pt x="3248" y="11535"/>
                  </a:lnTo>
                  <a:lnTo>
                    <a:pt x="3054" y="11438"/>
                  </a:lnTo>
                  <a:lnTo>
                    <a:pt x="2860" y="11390"/>
                  </a:lnTo>
                  <a:lnTo>
                    <a:pt x="2036" y="11390"/>
                  </a:lnTo>
                  <a:lnTo>
                    <a:pt x="2036" y="10372"/>
                  </a:lnTo>
                  <a:lnTo>
                    <a:pt x="2860" y="10372"/>
                  </a:lnTo>
                  <a:lnTo>
                    <a:pt x="3054" y="10324"/>
                  </a:lnTo>
                  <a:lnTo>
                    <a:pt x="3248" y="10227"/>
                  </a:lnTo>
                  <a:lnTo>
                    <a:pt x="3345" y="10081"/>
                  </a:lnTo>
                  <a:lnTo>
                    <a:pt x="3393" y="9888"/>
                  </a:lnTo>
                  <a:lnTo>
                    <a:pt x="3345" y="9694"/>
                  </a:lnTo>
                  <a:lnTo>
                    <a:pt x="3248" y="9500"/>
                  </a:lnTo>
                  <a:lnTo>
                    <a:pt x="3054" y="9403"/>
                  </a:lnTo>
                  <a:lnTo>
                    <a:pt x="2860" y="9354"/>
                  </a:lnTo>
                  <a:lnTo>
                    <a:pt x="2036" y="9354"/>
                  </a:lnTo>
                  <a:lnTo>
                    <a:pt x="2036" y="8337"/>
                  </a:lnTo>
                  <a:lnTo>
                    <a:pt x="2521" y="8143"/>
                  </a:lnTo>
                  <a:lnTo>
                    <a:pt x="2812" y="8046"/>
                  </a:lnTo>
                  <a:lnTo>
                    <a:pt x="3103" y="7997"/>
                  </a:lnTo>
                  <a:close/>
                  <a:moveTo>
                    <a:pt x="10712" y="10469"/>
                  </a:moveTo>
                  <a:lnTo>
                    <a:pt x="11002" y="10518"/>
                  </a:lnTo>
                  <a:lnTo>
                    <a:pt x="11293" y="10566"/>
                  </a:lnTo>
                  <a:lnTo>
                    <a:pt x="11584" y="10711"/>
                  </a:lnTo>
                  <a:lnTo>
                    <a:pt x="11923" y="10857"/>
                  </a:lnTo>
                  <a:lnTo>
                    <a:pt x="12359" y="11051"/>
                  </a:lnTo>
                  <a:lnTo>
                    <a:pt x="12796" y="11196"/>
                  </a:lnTo>
                  <a:lnTo>
                    <a:pt x="13280" y="11293"/>
                  </a:lnTo>
                  <a:lnTo>
                    <a:pt x="13716" y="11341"/>
                  </a:lnTo>
                  <a:lnTo>
                    <a:pt x="14056" y="11293"/>
                  </a:lnTo>
                  <a:lnTo>
                    <a:pt x="14395" y="11245"/>
                  </a:lnTo>
                  <a:lnTo>
                    <a:pt x="14734" y="11196"/>
                  </a:lnTo>
                  <a:lnTo>
                    <a:pt x="15073" y="11051"/>
                  </a:lnTo>
                  <a:lnTo>
                    <a:pt x="16188" y="13232"/>
                  </a:lnTo>
                  <a:lnTo>
                    <a:pt x="16285" y="13474"/>
                  </a:lnTo>
                  <a:lnTo>
                    <a:pt x="16333" y="13716"/>
                  </a:lnTo>
                  <a:lnTo>
                    <a:pt x="16285" y="13959"/>
                  </a:lnTo>
                  <a:lnTo>
                    <a:pt x="16188" y="14152"/>
                  </a:lnTo>
                  <a:lnTo>
                    <a:pt x="16043" y="14346"/>
                  </a:lnTo>
                  <a:lnTo>
                    <a:pt x="15849" y="14492"/>
                  </a:lnTo>
                  <a:lnTo>
                    <a:pt x="15606" y="14589"/>
                  </a:lnTo>
                  <a:lnTo>
                    <a:pt x="15364" y="14637"/>
                  </a:lnTo>
                  <a:lnTo>
                    <a:pt x="8676" y="14589"/>
                  </a:lnTo>
                  <a:lnTo>
                    <a:pt x="8773" y="14298"/>
                  </a:lnTo>
                  <a:lnTo>
                    <a:pt x="8821" y="13910"/>
                  </a:lnTo>
                  <a:lnTo>
                    <a:pt x="8821" y="11002"/>
                  </a:lnTo>
                  <a:lnTo>
                    <a:pt x="9548" y="10711"/>
                  </a:lnTo>
                  <a:lnTo>
                    <a:pt x="9839" y="10566"/>
                  </a:lnTo>
                  <a:lnTo>
                    <a:pt x="10130" y="10518"/>
                  </a:lnTo>
                  <a:lnTo>
                    <a:pt x="10421" y="10469"/>
                  </a:lnTo>
                  <a:close/>
                  <a:moveTo>
                    <a:pt x="10275" y="1"/>
                  </a:moveTo>
                  <a:lnTo>
                    <a:pt x="10081" y="49"/>
                  </a:lnTo>
                  <a:lnTo>
                    <a:pt x="9888" y="146"/>
                  </a:lnTo>
                  <a:lnTo>
                    <a:pt x="9791" y="340"/>
                  </a:lnTo>
                  <a:lnTo>
                    <a:pt x="9742" y="534"/>
                  </a:lnTo>
                  <a:lnTo>
                    <a:pt x="9791" y="728"/>
                  </a:lnTo>
                  <a:lnTo>
                    <a:pt x="9888" y="873"/>
                  </a:lnTo>
                  <a:lnTo>
                    <a:pt x="10081" y="1018"/>
                  </a:lnTo>
                  <a:lnTo>
                    <a:pt x="10421" y="1018"/>
                  </a:lnTo>
                  <a:lnTo>
                    <a:pt x="10421" y="4556"/>
                  </a:lnTo>
                  <a:lnTo>
                    <a:pt x="10372" y="5090"/>
                  </a:lnTo>
                  <a:lnTo>
                    <a:pt x="10275" y="5671"/>
                  </a:lnTo>
                  <a:lnTo>
                    <a:pt x="10081" y="6204"/>
                  </a:lnTo>
                  <a:lnTo>
                    <a:pt x="9888" y="6689"/>
                  </a:lnTo>
                  <a:lnTo>
                    <a:pt x="8821" y="8724"/>
                  </a:lnTo>
                  <a:lnTo>
                    <a:pt x="8821" y="4847"/>
                  </a:lnTo>
                  <a:lnTo>
                    <a:pt x="8773" y="4653"/>
                  </a:lnTo>
                  <a:lnTo>
                    <a:pt x="8676" y="4459"/>
                  </a:lnTo>
                  <a:lnTo>
                    <a:pt x="8531" y="4363"/>
                  </a:lnTo>
                  <a:lnTo>
                    <a:pt x="8337" y="4314"/>
                  </a:lnTo>
                  <a:lnTo>
                    <a:pt x="340" y="4314"/>
                  </a:lnTo>
                  <a:lnTo>
                    <a:pt x="243" y="4411"/>
                  </a:lnTo>
                  <a:lnTo>
                    <a:pt x="146" y="4459"/>
                  </a:lnTo>
                  <a:lnTo>
                    <a:pt x="49" y="4556"/>
                  </a:lnTo>
                  <a:lnTo>
                    <a:pt x="1" y="4702"/>
                  </a:lnTo>
                  <a:lnTo>
                    <a:pt x="1" y="4847"/>
                  </a:lnTo>
                  <a:lnTo>
                    <a:pt x="1" y="4944"/>
                  </a:lnTo>
                  <a:lnTo>
                    <a:pt x="49" y="5090"/>
                  </a:lnTo>
                  <a:lnTo>
                    <a:pt x="1019" y="6737"/>
                  </a:lnTo>
                  <a:lnTo>
                    <a:pt x="1019" y="13910"/>
                  </a:lnTo>
                  <a:lnTo>
                    <a:pt x="1019" y="14249"/>
                  </a:lnTo>
                  <a:lnTo>
                    <a:pt x="1115" y="14589"/>
                  </a:lnTo>
                  <a:lnTo>
                    <a:pt x="1309" y="14879"/>
                  </a:lnTo>
                  <a:lnTo>
                    <a:pt x="1503" y="15122"/>
                  </a:lnTo>
                  <a:lnTo>
                    <a:pt x="1745" y="15316"/>
                  </a:lnTo>
                  <a:lnTo>
                    <a:pt x="2036" y="15509"/>
                  </a:lnTo>
                  <a:lnTo>
                    <a:pt x="2376" y="15606"/>
                  </a:lnTo>
                  <a:lnTo>
                    <a:pt x="2715" y="15655"/>
                  </a:lnTo>
                  <a:lnTo>
                    <a:pt x="15364" y="15655"/>
                  </a:lnTo>
                  <a:lnTo>
                    <a:pt x="15606" y="15606"/>
                  </a:lnTo>
                  <a:lnTo>
                    <a:pt x="15849" y="15558"/>
                  </a:lnTo>
                  <a:lnTo>
                    <a:pt x="16091" y="15509"/>
                  </a:lnTo>
                  <a:lnTo>
                    <a:pt x="16333" y="15364"/>
                  </a:lnTo>
                  <a:lnTo>
                    <a:pt x="16527" y="15267"/>
                  </a:lnTo>
                  <a:lnTo>
                    <a:pt x="16721" y="15073"/>
                  </a:lnTo>
                  <a:lnTo>
                    <a:pt x="16915" y="14879"/>
                  </a:lnTo>
                  <a:lnTo>
                    <a:pt x="17060" y="14686"/>
                  </a:lnTo>
                  <a:lnTo>
                    <a:pt x="17157" y="14443"/>
                  </a:lnTo>
                  <a:lnTo>
                    <a:pt x="17254" y="14249"/>
                  </a:lnTo>
                  <a:lnTo>
                    <a:pt x="17303" y="14007"/>
                  </a:lnTo>
                  <a:lnTo>
                    <a:pt x="17303" y="13765"/>
                  </a:lnTo>
                  <a:lnTo>
                    <a:pt x="17303" y="13522"/>
                  </a:lnTo>
                  <a:lnTo>
                    <a:pt x="17303" y="13232"/>
                  </a:lnTo>
                  <a:lnTo>
                    <a:pt x="17206" y="12989"/>
                  </a:lnTo>
                  <a:lnTo>
                    <a:pt x="17109" y="12795"/>
                  </a:lnTo>
                  <a:lnTo>
                    <a:pt x="13959" y="6689"/>
                  </a:lnTo>
                  <a:lnTo>
                    <a:pt x="13765" y="6204"/>
                  </a:lnTo>
                  <a:lnTo>
                    <a:pt x="13571" y="5671"/>
                  </a:lnTo>
                  <a:lnTo>
                    <a:pt x="13474" y="5090"/>
                  </a:lnTo>
                  <a:lnTo>
                    <a:pt x="13426" y="4556"/>
                  </a:lnTo>
                  <a:lnTo>
                    <a:pt x="13426" y="1018"/>
                  </a:lnTo>
                  <a:lnTo>
                    <a:pt x="13765" y="1018"/>
                  </a:lnTo>
                  <a:lnTo>
                    <a:pt x="13910" y="873"/>
                  </a:lnTo>
                  <a:lnTo>
                    <a:pt x="14007" y="728"/>
                  </a:lnTo>
                  <a:lnTo>
                    <a:pt x="14056" y="534"/>
                  </a:lnTo>
                  <a:lnTo>
                    <a:pt x="14007" y="340"/>
                  </a:lnTo>
                  <a:lnTo>
                    <a:pt x="13910" y="146"/>
                  </a:lnTo>
                  <a:lnTo>
                    <a:pt x="13765" y="49"/>
                  </a:lnTo>
                  <a:lnTo>
                    <a:pt x="135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1"/>
            <p:cNvSpPr/>
            <p:nvPr/>
          </p:nvSpPr>
          <p:spPr>
            <a:xfrm>
              <a:off x="5378142" y="1333902"/>
              <a:ext cx="69020" cy="69020"/>
            </a:xfrm>
            <a:custGeom>
              <a:avLst/>
              <a:gdLst/>
              <a:ahLst/>
              <a:cxnLst/>
              <a:rect l="l" t="t" r="r" b="b"/>
              <a:pathLst>
                <a:path w="3054" h="3054" extrusionOk="0">
                  <a:moveTo>
                    <a:pt x="1551" y="1018"/>
                  </a:moveTo>
                  <a:lnTo>
                    <a:pt x="1745" y="1067"/>
                  </a:lnTo>
                  <a:lnTo>
                    <a:pt x="1890" y="1164"/>
                  </a:lnTo>
                  <a:lnTo>
                    <a:pt x="1987" y="1309"/>
                  </a:lnTo>
                  <a:lnTo>
                    <a:pt x="2036" y="1503"/>
                  </a:lnTo>
                  <a:lnTo>
                    <a:pt x="1987" y="1697"/>
                  </a:lnTo>
                  <a:lnTo>
                    <a:pt x="1890" y="1891"/>
                  </a:lnTo>
                  <a:lnTo>
                    <a:pt x="1745" y="1988"/>
                  </a:lnTo>
                  <a:lnTo>
                    <a:pt x="1551" y="2036"/>
                  </a:lnTo>
                  <a:lnTo>
                    <a:pt x="1309" y="1988"/>
                  </a:lnTo>
                  <a:lnTo>
                    <a:pt x="1163" y="1891"/>
                  </a:lnTo>
                  <a:lnTo>
                    <a:pt x="1067" y="1697"/>
                  </a:lnTo>
                  <a:lnTo>
                    <a:pt x="1018" y="1503"/>
                  </a:lnTo>
                  <a:lnTo>
                    <a:pt x="1067" y="1309"/>
                  </a:lnTo>
                  <a:lnTo>
                    <a:pt x="1163" y="1164"/>
                  </a:lnTo>
                  <a:lnTo>
                    <a:pt x="1309" y="1067"/>
                  </a:lnTo>
                  <a:lnTo>
                    <a:pt x="1551" y="1018"/>
                  </a:lnTo>
                  <a:close/>
                  <a:moveTo>
                    <a:pt x="1212" y="0"/>
                  </a:moveTo>
                  <a:lnTo>
                    <a:pt x="921" y="97"/>
                  </a:lnTo>
                  <a:lnTo>
                    <a:pt x="679" y="243"/>
                  </a:lnTo>
                  <a:lnTo>
                    <a:pt x="436" y="437"/>
                  </a:lnTo>
                  <a:lnTo>
                    <a:pt x="291" y="679"/>
                  </a:lnTo>
                  <a:lnTo>
                    <a:pt x="146" y="921"/>
                  </a:lnTo>
                  <a:lnTo>
                    <a:pt x="49" y="1212"/>
                  </a:lnTo>
                  <a:lnTo>
                    <a:pt x="0" y="1503"/>
                  </a:lnTo>
                  <a:lnTo>
                    <a:pt x="49" y="1842"/>
                  </a:lnTo>
                  <a:lnTo>
                    <a:pt x="146" y="2084"/>
                  </a:lnTo>
                  <a:lnTo>
                    <a:pt x="291" y="2375"/>
                  </a:lnTo>
                  <a:lnTo>
                    <a:pt x="436" y="2569"/>
                  </a:lnTo>
                  <a:lnTo>
                    <a:pt x="679" y="2763"/>
                  </a:lnTo>
                  <a:lnTo>
                    <a:pt x="921" y="2908"/>
                  </a:lnTo>
                  <a:lnTo>
                    <a:pt x="1212" y="3005"/>
                  </a:lnTo>
                  <a:lnTo>
                    <a:pt x="1551" y="3054"/>
                  </a:lnTo>
                  <a:lnTo>
                    <a:pt x="1842" y="3005"/>
                  </a:lnTo>
                  <a:lnTo>
                    <a:pt x="2133" y="2908"/>
                  </a:lnTo>
                  <a:lnTo>
                    <a:pt x="2375" y="2763"/>
                  </a:lnTo>
                  <a:lnTo>
                    <a:pt x="2617" y="2569"/>
                  </a:lnTo>
                  <a:lnTo>
                    <a:pt x="2811" y="2375"/>
                  </a:lnTo>
                  <a:lnTo>
                    <a:pt x="2957" y="2084"/>
                  </a:lnTo>
                  <a:lnTo>
                    <a:pt x="3005" y="1842"/>
                  </a:lnTo>
                  <a:lnTo>
                    <a:pt x="3054" y="1503"/>
                  </a:lnTo>
                  <a:lnTo>
                    <a:pt x="3005" y="1212"/>
                  </a:lnTo>
                  <a:lnTo>
                    <a:pt x="2957" y="921"/>
                  </a:lnTo>
                  <a:lnTo>
                    <a:pt x="2811" y="679"/>
                  </a:lnTo>
                  <a:lnTo>
                    <a:pt x="2617" y="437"/>
                  </a:lnTo>
                  <a:lnTo>
                    <a:pt x="2375" y="243"/>
                  </a:lnTo>
                  <a:lnTo>
                    <a:pt x="2133" y="97"/>
                  </a:lnTo>
                  <a:lnTo>
                    <a:pt x="18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1"/>
            <p:cNvSpPr/>
            <p:nvPr/>
          </p:nvSpPr>
          <p:spPr>
            <a:xfrm>
              <a:off x="5401149" y="1356909"/>
              <a:ext cx="23007" cy="23007"/>
            </a:xfrm>
            <a:custGeom>
              <a:avLst/>
              <a:gdLst/>
              <a:ahLst/>
              <a:cxnLst/>
              <a:rect l="l" t="t" r="r" b="b"/>
              <a:pathLst>
                <a:path w="1018" h="1018" fill="none" extrusionOk="0">
                  <a:moveTo>
                    <a:pt x="533" y="0"/>
                  </a:moveTo>
                  <a:lnTo>
                    <a:pt x="533" y="0"/>
                  </a:lnTo>
                  <a:lnTo>
                    <a:pt x="727" y="49"/>
                  </a:lnTo>
                  <a:lnTo>
                    <a:pt x="872" y="146"/>
                  </a:lnTo>
                  <a:lnTo>
                    <a:pt x="969" y="291"/>
                  </a:lnTo>
                  <a:lnTo>
                    <a:pt x="1018" y="485"/>
                  </a:lnTo>
                  <a:lnTo>
                    <a:pt x="1018" y="485"/>
                  </a:lnTo>
                  <a:lnTo>
                    <a:pt x="969" y="679"/>
                  </a:lnTo>
                  <a:lnTo>
                    <a:pt x="872" y="873"/>
                  </a:lnTo>
                  <a:lnTo>
                    <a:pt x="727" y="970"/>
                  </a:lnTo>
                  <a:lnTo>
                    <a:pt x="533" y="1018"/>
                  </a:lnTo>
                  <a:lnTo>
                    <a:pt x="533" y="1018"/>
                  </a:lnTo>
                  <a:lnTo>
                    <a:pt x="291" y="970"/>
                  </a:lnTo>
                  <a:lnTo>
                    <a:pt x="145" y="873"/>
                  </a:lnTo>
                  <a:lnTo>
                    <a:pt x="49" y="679"/>
                  </a:lnTo>
                  <a:lnTo>
                    <a:pt x="0" y="485"/>
                  </a:lnTo>
                  <a:lnTo>
                    <a:pt x="0" y="485"/>
                  </a:lnTo>
                  <a:lnTo>
                    <a:pt x="49" y="291"/>
                  </a:lnTo>
                  <a:lnTo>
                    <a:pt x="145" y="146"/>
                  </a:lnTo>
                  <a:lnTo>
                    <a:pt x="291" y="49"/>
                  </a:lnTo>
                  <a:lnTo>
                    <a:pt x="533"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1"/>
            <p:cNvSpPr/>
            <p:nvPr/>
          </p:nvSpPr>
          <p:spPr>
            <a:xfrm>
              <a:off x="5378142" y="1333902"/>
              <a:ext cx="69020" cy="69020"/>
            </a:xfrm>
            <a:custGeom>
              <a:avLst/>
              <a:gdLst/>
              <a:ahLst/>
              <a:cxnLst/>
              <a:rect l="l" t="t" r="r" b="b"/>
              <a:pathLst>
                <a:path w="3054" h="3054" fill="none" extrusionOk="0">
                  <a:moveTo>
                    <a:pt x="1551" y="0"/>
                  </a:moveTo>
                  <a:lnTo>
                    <a:pt x="1551" y="0"/>
                  </a:lnTo>
                  <a:lnTo>
                    <a:pt x="1212" y="0"/>
                  </a:lnTo>
                  <a:lnTo>
                    <a:pt x="921" y="97"/>
                  </a:lnTo>
                  <a:lnTo>
                    <a:pt x="679" y="243"/>
                  </a:lnTo>
                  <a:lnTo>
                    <a:pt x="436" y="437"/>
                  </a:lnTo>
                  <a:lnTo>
                    <a:pt x="291" y="679"/>
                  </a:lnTo>
                  <a:lnTo>
                    <a:pt x="146" y="921"/>
                  </a:lnTo>
                  <a:lnTo>
                    <a:pt x="49" y="1212"/>
                  </a:lnTo>
                  <a:lnTo>
                    <a:pt x="0" y="1503"/>
                  </a:lnTo>
                  <a:lnTo>
                    <a:pt x="0" y="1503"/>
                  </a:lnTo>
                  <a:lnTo>
                    <a:pt x="49" y="1842"/>
                  </a:lnTo>
                  <a:lnTo>
                    <a:pt x="146" y="2084"/>
                  </a:lnTo>
                  <a:lnTo>
                    <a:pt x="291" y="2375"/>
                  </a:lnTo>
                  <a:lnTo>
                    <a:pt x="436" y="2569"/>
                  </a:lnTo>
                  <a:lnTo>
                    <a:pt x="679" y="2763"/>
                  </a:lnTo>
                  <a:lnTo>
                    <a:pt x="921" y="2908"/>
                  </a:lnTo>
                  <a:lnTo>
                    <a:pt x="1212" y="3005"/>
                  </a:lnTo>
                  <a:lnTo>
                    <a:pt x="1551" y="3054"/>
                  </a:lnTo>
                  <a:lnTo>
                    <a:pt x="1551" y="3054"/>
                  </a:lnTo>
                  <a:lnTo>
                    <a:pt x="1842" y="3005"/>
                  </a:lnTo>
                  <a:lnTo>
                    <a:pt x="2133" y="2908"/>
                  </a:lnTo>
                  <a:lnTo>
                    <a:pt x="2375" y="2763"/>
                  </a:lnTo>
                  <a:lnTo>
                    <a:pt x="2617" y="2569"/>
                  </a:lnTo>
                  <a:lnTo>
                    <a:pt x="2811" y="2375"/>
                  </a:lnTo>
                  <a:lnTo>
                    <a:pt x="2957" y="2084"/>
                  </a:lnTo>
                  <a:lnTo>
                    <a:pt x="3005" y="1842"/>
                  </a:lnTo>
                  <a:lnTo>
                    <a:pt x="3054" y="1503"/>
                  </a:lnTo>
                  <a:lnTo>
                    <a:pt x="3054" y="1503"/>
                  </a:lnTo>
                  <a:lnTo>
                    <a:pt x="3005" y="1212"/>
                  </a:lnTo>
                  <a:lnTo>
                    <a:pt x="2957" y="921"/>
                  </a:lnTo>
                  <a:lnTo>
                    <a:pt x="2811" y="679"/>
                  </a:lnTo>
                  <a:lnTo>
                    <a:pt x="2617" y="437"/>
                  </a:lnTo>
                  <a:lnTo>
                    <a:pt x="2375" y="243"/>
                  </a:lnTo>
                  <a:lnTo>
                    <a:pt x="2133" y="97"/>
                  </a:lnTo>
                  <a:lnTo>
                    <a:pt x="1842" y="0"/>
                  </a:lnTo>
                  <a:lnTo>
                    <a:pt x="1551" y="0"/>
                  </a:lnTo>
                  <a:lnTo>
                    <a:pt x="155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1"/>
            <p:cNvSpPr/>
            <p:nvPr/>
          </p:nvSpPr>
          <p:spPr>
            <a:xfrm>
              <a:off x="5345282" y="1422630"/>
              <a:ext cx="23029" cy="23007"/>
            </a:xfrm>
            <a:custGeom>
              <a:avLst/>
              <a:gdLst/>
              <a:ahLst/>
              <a:cxnLst/>
              <a:rect l="l" t="t" r="r" b="b"/>
              <a:pathLst>
                <a:path w="1019" h="1018" extrusionOk="0">
                  <a:moveTo>
                    <a:pt x="533" y="0"/>
                  </a:moveTo>
                  <a:lnTo>
                    <a:pt x="340" y="49"/>
                  </a:lnTo>
                  <a:lnTo>
                    <a:pt x="146" y="194"/>
                  </a:lnTo>
                  <a:lnTo>
                    <a:pt x="49" y="339"/>
                  </a:lnTo>
                  <a:lnTo>
                    <a:pt x="0" y="533"/>
                  </a:lnTo>
                  <a:lnTo>
                    <a:pt x="49" y="727"/>
                  </a:lnTo>
                  <a:lnTo>
                    <a:pt x="146" y="872"/>
                  </a:lnTo>
                  <a:lnTo>
                    <a:pt x="340" y="1018"/>
                  </a:lnTo>
                  <a:lnTo>
                    <a:pt x="727" y="1018"/>
                  </a:lnTo>
                  <a:lnTo>
                    <a:pt x="873" y="872"/>
                  </a:lnTo>
                  <a:lnTo>
                    <a:pt x="970" y="727"/>
                  </a:lnTo>
                  <a:lnTo>
                    <a:pt x="1018" y="533"/>
                  </a:lnTo>
                  <a:lnTo>
                    <a:pt x="970" y="339"/>
                  </a:lnTo>
                  <a:lnTo>
                    <a:pt x="873" y="194"/>
                  </a:lnTo>
                  <a:lnTo>
                    <a:pt x="727" y="49"/>
                  </a:lnTo>
                  <a:lnTo>
                    <a:pt x="5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1"/>
            <p:cNvSpPr/>
            <p:nvPr/>
          </p:nvSpPr>
          <p:spPr>
            <a:xfrm>
              <a:off x="5465762" y="1412753"/>
              <a:ext cx="23029" cy="23029"/>
            </a:xfrm>
            <a:custGeom>
              <a:avLst/>
              <a:gdLst/>
              <a:ahLst/>
              <a:cxnLst/>
              <a:rect l="l" t="t" r="r" b="b"/>
              <a:pathLst>
                <a:path w="1019" h="1019" extrusionOk="0">
                  <a:moveTo>
                    <a:pt x="485" y="1"/>
                  </a:moveTo>
                  <a:lnTo>
                    <a:pt x="291" y="49"/>
                  </a:lnTo>
                  <a:lnTo>
                    <a:pt x="146" y="146"/>
                  </a:lnTo>
                  <a:lnTo>
                    <a:pt x="49" y="292"/>
                  </a:lnTo>
                  <a:lnTo>
                    <a:pt x="0" y="486"/>
                  </a:lnTo>
                  <a:lnTo>
                    <a:pt x="49" y="679"/>
                  </a:lnTo>
                  <a:lnTo>
                    <a:pt x="146" y="873"/>
                  </a:lnTo>
                  <a:lnTo>
                    <a:pt x="291" y="970"/>
                  </a:lnTo>
                  <a:lnTo>
                    <a:pt x="485" y="1019"/>
                  </a:lnTo>
                  <a:lnTo>
                    <a:pt x="727" y="970"/>
                  </a:lnTo>
                  <a:lnTo>
                    <a:pt x="873" y="873"/>
                  </a:lnTo>
                  <a:lnTo>
                    <a:pt x="970" y="679"/>
                  </a:lnTo>
                  <a:lnTo>
                    <a:pt x="1018" y="486"/>
                  </a:lnTo>
                  <a:lnTo>
                    <a:pt x="970" y="292"/>
                  </a:lnTo>
                  <a:lnTo>
                    <a:pt x="873" y="146"/>
                  </a:lnTo>
                  <a:lnTo>
                    <a:pt x="727" y="49"/>
                  </a:lnTo>
                  <a:lnTo>
                    <a:pt x="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1"/>
            <p:cNvSpPr/>
            <p:nvPr/>
          </p:nvSpPr>
          <p:spPr>
            <a:xfrm>
              <a:off x="5321190" y="1333902"/>
              <a:ext cx="23007" cy="23029"/>
            </a:xfrm>
            <a:custGeom>
              <a:avLst/>
              <a:gdLst/>
              <a:ahLst/>
              <a:cxnLst/>
              <a:rect l="l" t="t" r="r" b="b"/>
              <a:pathLst>
                <a:path w="1018" h="1019" extrusionOk="0">
                  <a:moveTo>
                    <a:pt x="485" y="0"/>
                  </a:moveTo>
                  <a:lnTo>
                    <a:pt x="291" y="49"/>
                  </a:lnTo>
                  <a:lnTo>
                    <a:pt x="146" y="146"/>
                  </a:lnTo>
                  <a:lnTo>
                    <a:pt x="49" y="291"/>
                  </a:lnTo>
                  <a:lnTo>
                    <a:pt x="0" y="485"/>
                  </a:lnTo>
                  <a:lnTo>
                    <a:pt x="49" y="679"/>
                  </a:lnTo>
                  <a:lnTo>
                    <a:pt x="146" y="873"/>
                  </a:lnTo>
                  <a:lnTo>
                    <a:pt x="291" y="970"/>
                  </a:lnTo>
                  <a:lnTo>
                    <a:pt x="485" y="1018"/>
                  </a:lnTo>
                  <a:lnTo>
                    <a:pt x="679" y="970"/>
                  </a:lnTo>
                  <a:lnTo>
                    <a:pt x="872" y="873"/>
                  </a:lnTo>
                  <a:lnTo>
                    <a:pt x="969" y="679"/>
                  </a:lnTo>
                  <a:lnTo>
                    <a:pt x="1018" y="485"/>
                  </a:lnTo>
                  <a:lnTo>
                    <a:pt x="969" y="291"/>
                  </a:lnTo>
                  <a:lnTo>
                    <a:pt x="872" y="146"/>
                  </a:lnTo>
                  <a:lnTo>
                    <a:pt x="679"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1"/>
            <p:cNvSpPr/>
            <p:nvPr/>
          </p:nvSpPr>
          <p:spPr>
            <a:xfrm>
              <a:off x="5636641" y="1405092"/>
              <a:ext cx="23007" cy="23029"/>
            </a:xfrm>
            <a:custGeom>
              <a:avLst/>
              <a:gdLst/>
              <a:ahLst/>
              <a:cxnLst/>
              <a:rect l="l" t="t" r="r" b="b"/>
              <a:pathLst>
                <a:path w="1018" h="1019" extrusionOk="0">
                  <a:moveTo>
                    <a:pt x="533" y="1"/>
                  </a:moveTo>
                  <a:lnTo>
                    <a:pt x="339" y="49"/>
                  </a:lnTo>
                  <a:lnTo>
                    <a:pt x="194" y="146"/>
                  </a:lnTo>
                  <a:lnTo>
                    <a:pt x="49" y="291"/>
                  </a:lnTo>
                  <a:lnTo>
                    <a:pt x="0" y="485"/>
                  </a:lnTo>
                  <a:lnTo>
                    <a:pt x="49" y="679"/>
                  </a:lnTo>
                  <a:lnTo>
                    <a:pt x="194" y="873"/>
                  </a:lnTo>
                  <a:lnTo>
                    <a:pt x="339" y="970"/>
                  </a:lnTo>
                  <a:lnTo>
                    <a:pt x="533" y="1018"/>
                  </a:lnTo>
                  <a:lnTo>
                    <a:pt x="727" y="970"/>
                  </a:lnTo>
                  <a:lnTo>
                    <a:pt x="872" y="873"/>
                  </a:lnTo>
                  <a:lnTo>
                    <a:pt x="1018" y="679"/>
                  </a:lnTo>
                  <a:lnTo>
                    <a:pt x="1018" y="485"/>
                  </a:lnTo>
                  <a:lnTo>
                    <a:pt x="1018" y="291"/>
                  </a:lnTo>
                  <a:lnTo>
                    <a:pt x="872" y="146"/>
                  </a:lnTo>
                  <a:lnTo>
                    <a:pt x="727" y="49"/>
                  </a:lnTo>
                  <a:lnTo>
                    <a:pt x="5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1"/>
            <p:cNvSpPr/>
            <p:nvPr/>
          </p:nvSpPr>
          <p:spPr>
            <a:xfrm>
              <a:off x="5670586" y="1333902"/>
              <a:ext cx="23029" cy="23029"/>
            </a:xfrm>
            <a:custGeom>
              <a:avLst/>
              <a:gdLst/>
              <a:ahLst/>
              <a:cxnLst/>
              <a:rect l="l" t="t" r="r" b="b"/>
              <a:pathLst>
                <a:path w="1019" h="1019" extrusionOk="0">
                  <a:moveTo>
                    <a:pt x="485" y="0"/>
                  </a:moveTo>
                  <a:lnTo>
                    <a:pt x="291" y="49"/>
                  </a:lnTo>
                  <a:lnTo>
                    <a:pt x="146" y="146"/>
                  </a:lnTo>
                  <a:lnTo>
                    <a:pt x="0" y="291"/>
                  </a:lnTo>
                  <a:lnTo>
                    <a:pt x="0" y="485"/>
                  </a:lnTo>
                  <a:lnTo>
                    <a:pt x="0" y="679"/>
                  </a:lnTo>
                  <a:lnTo>
                    <a:pt x="146" y="873"/>
                  </a:lnTo>
                  <a:lnTo>
                    <a:pt x="291" y="970"/>
                  </a:lnTo>
                  <a:lnTo>
                    <a:pt x="485" y="1018"/>
                  </a:lnTo>
                  <a:lnTo>
                    <a:pt x="679" y="970"/>
                  </a:lnTo>
                  <a:lnTo>
                    <a:pt x="824" y="873"/>
                  </a:lnTo>
                  <a:lnTo>
                    <a:pt x="970" y="679"/>
                  </a:lnTo>
                  <a:lnTo>
                    <a:pt x="1018" y="485"/>
                  </a:lnTo>
                  <a:lnTo>
                    <a:pt x="970" y="291"/>
                  </a:lnTo>
                  <a:lnTo>
                    <a:pt x="824" y="146"/>
                  </a:lnTo>
                  <a:lnTo>
                    <a:pt x="679"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1"/>
            <p:cNvSpPr/>
            <p:nvPr/>
          </p:nvSpPr>
          <p:spPr>
            <a:xfrm>
              <a:off x="5670586" y="1468621"/>
              <a:ext cx="23029" cy="23029"/>
            </a:xfrm>
            <a:custGeom>
              <a:avLst/>
              <a:gdLst/>
              <a:ahLst/>
              <a:cxnLst/>
              <a:rect l="l" t="t" r="r" b="b"/>
              <a:pathLst>
                <a:path w="1019" h="1019" extrusionOk="0">
                  <a:moveTo>
                    <a:pt x="485" y="1"/>
                  </a:moveTo>
                  <a:lnTo>
                    <a:pt x="291" y="49"/>
                  </a:lnTo>
                  <a:lnTo>
                    <a:pt x="146" y="146"/>
                  </a:lnTo>
                  <a:lnTo>
                    <a:pt x="0" y="340"/>
                  </a:lnTo>
                  <a:lnTo>
                    <a:pt x="0" y="534"/>
                  </a:lnTo>
                  <a:lnTo>
                    <a:pt x="0" y="728"/>
                  </a:lnTo>
                  <a:lnTo>
                    <a:pt x="146" y="873"/>
                  </a:lnTo>
                  <a:lnTo>
                    <a:pt x="291" y="1018"/>
                  </a:lnTo>
                  <a:lnTo>
                    <a:pt x="679" y="1018"/>
                  </a:lnTo>
                  <a:lnTo>
                    <a:pt x="824" y="873"/>
                  </a:lnTo>
                  <a:lnTo>
                    <a:pt x="970" y="728"/>
                  </a:lnTo>
                  <a:lnTo>
                    <a:pt x="1018" y="534"/>
                  </a:lnTo>
                  <a:lnTo>
                    <a:pt x="970" y="340"/>
                  </a:lnTo>
                  <a:lnTo>
                    <a:pt x="824" y="146"/>
                  </a:lnTo>
                  <a:lnTo>
                    <a:pt x="679" y="49"/>
                  </a:lnTo>
                  <a:lnTo>
                    <a:pt x="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71"/>
          <p:cNvGrpSpPr/>
          <p:nvPr/>
        </p:nvGrpSpPr>
        <p:grpSpPr>
          <a:xfrm>
            <a:off x="5974281" y="1333902"/>
            <a:ext cx="392133" cy="391048"/>
            <a:chOff x="5998083" y="1333902"/>
            <a:chExt cx="392133" cy="391048"/>
          </a:xfrm>
        </p:grpSpPr>
        <p:sp>
          <p:nvSpPr>
            <p:cNvPr id="1149" name="Google Shape;1149;p71"/>
            <p:cNvSpPr/>
            <p:nvPr/>
          </p:nvSpPr>
          <p:spPr>
            <a:xfrm>
              <a:off x="5998083" y="1333902"/>
              <a:ext cx="392133" cy="391048"/>
            </a:xfrm>
            <a:custGeom>
              <a:avLst/>
              <a:gdLst/>
              <a:ahLst/>
              <a:cxnLst/>
              <a:rect l="l" t="t" r="r" b="b"/>
              <a:pathLst>
                <a:path w="17351" h="17303" extrusionOk="0">
                  <a:moveTo>
                    <a:pt x="9790" y="1018"/>
                  </a:moveTo>
                  <a:lnTo>
                    <a:pt x="10178" y="2618"/>
                  </a:lnTo>
                  <a:lnTo>
                    <a:pt x="10227" y="2763"/>
                  </a:lnTo>
                  <a:lnTo>
                    <a:pt x="10275" y="2860"/>
                  </a:lnTo>
                  <a:lnTo>
                    <a:pt x="10372" y="2957"/>
                  </a:lnTo>
                  <a:lnTo>
                    <a:pt x="10517" y="3005"/>
                  </a:lnTo>
                  <a:lnTo>
                    <a:pt x="10954" y="3151"/>
                  </a:lnTo>
                  <a:lnTo>
                    <a:pt x="11341" y="3345"/>
                  </a:lnTo>
                  <a:lnTo>
                    <a:pt x="11487" y="3393"/>
                  </a:lnTo>
                  <a:lnTo>
                    <a:pt x="11632" y="3441"/>
                  </a:lnTo>
                  <a:lnTo>
                    <a:pt x="11729" y="3393"/>
                  </a:lnTo>
                  <a:lnTo>
                    <a:pt x="11874" y="3345"/>
                  </a:lnTo>
                  <a:lnTo>
                    <a:pt x="13280" y="2424"/>
                  </a:lnTo>
                  <a:lnTo>
                    <a:pt x="14879" y="4023"/>
                  </a:lnTo>
                  <a:lnTo>
                    <a:pt x="13958" y="5477"/>
                  </a:lnTo>
                  <a:lnTo>
                    <a:pt x="13910" y="5574"/>
                  </a:lnTo>
                  <a:lnTo>
                    <a:pt x="13910" y="5719"/>
                  </a:lnTo>
                  <a:lnTo>
                    <a:pt x="13910" y="5816"/>
                  </a:lnTo>
                  <a:lnTo>
                    <a:pt x="13958" y="5962"/>
                  </a:lnTo>
                  <a:lnTo>
                    <a:pt x="14152" y="6398"/>
                  </a:lnTo>
                  <a:lnTo>
                    <a:pt x="14298" y="6834"/>
                  </a:lnTo>
                  <a:lnTo>
                    <a:pt x="14346" y="6931"/>
                  </a:lnTo>
                  <a:lnTo>
                    <a:pt x="14443" y="7028"/>
                  </a:lnTo>
                  <a:lnTo>
                    <a:pt x="14540" y="7125"/>
                  </a:lnTo>
                  <a:lnTo>
                    <a:pt x="14685" y="7173"/>
                  </a:lnTo>
                  <a:lnTo>
                    <a:pt x="16333" y="7513"/>
                  </a:lnTo>
                  <a:lnTo>
                    <a:pt x="16333" y="9790"/>
                  </a:lnTo>
                  <a:lnTo>
                    <a:pt x="14685" y="10130"/>
                  </a:lnTo>
                  <a:lnTo>
                    <a:pt x="14540" y="10178"/>
                  </a:lnTo>
                  <a:lnTo>
                    <a:pt x="14443" y="10275"/>
                  </a:lnTo>
                  <a:lnTo>
                    <a:pt x="14346" y="10372"/>
                  </a:lnTo>
                  <a:lnTo>
                    <a:pt x="14298" y="10469"/>
                  </a:lnTo>
                  <a:lnTo>
                    <a:pt x="14152" y="10905"/>
                  </a:lnTo>
                  <a:lnTo>
                    <a:pt x="13958" y="11341"/>
                  </a:lnTo>
                  <a:lnTo>
                    <a:pt x="13910" y="11438"/>
                  </a:lnTo>
                  <a:lnTo>
                    <a:pt x="13910" y="11584"/>
                  </a:lnTo>
                  <a:lnTo>
                    <a:pt x="13910" y="11729"/>
                  </a:lnTo>
                  <a:lnTo>
                    <a:pt x="13958" y="11826"/>
                  </a:lnTo>
                  <a:lnTo>
                    <a:pt x="14879" y="13280"/>
                  </a:lnTo>
                  <a:lnTo>
                    <a:pt x="13280" y="14879"/>
                  </a:lnTo>
                  <a:lnTo>
                    <a:pt x="11874" y="13958"/>
                  </a:lnTo>
                  <a:lnTo>
                    <a:pt x="11729" y="13910"/>
                  </a:lnTo>
                  <a:lnTo>
                    <a:pt x="11632" y="13861"/>
                  </a:lnTo>
                  <a:lnTo>
                    <a:pt x="11487" y="13910"/>
                  </a:lnTo>
                  <a:lnTo>
                    <a:pt x="11341" y="13910"/>
                  </a:lnTo>
                  <a:lnTo>
                    <a:pt x="10954" y="14104"/>
                  </a:lnTo>
                  <a:lnTo>
                    <a:pt x="10517" y="14298"/>
                  </a:lnTo>
                  <a:lnTo>
                    <a:pt x="10372" y="14346"/>
                  </a:lnTo>
                  <a:lnTo>
                    <a:pt x="10275" y="14443"/>
                  </a:lnTo>
                  <a:lnTo>
                    <a:pt x="10227" y="14540"/>
                  </a:lnTo>
                  <a:lnTo>
                    <a:pt x="10178" y="14637"/>
                  </a:lnTo>
                  <a:lnTo>
                    <a:pt x="9790" y="16285"/>
                  </a:lnTo>
                  <a:lnTo>
                    <a:pt x="7561" y="16285"/>
                  </a:lnTo>
                  <a:lnTo>
                    <a:pt x="7173" y="14637"/>
                  </a:lnTo>
                  <a:lnTo>
                    <a:pt x="7125" y="14540"/>
                  </a:lnTo>
                  <a:lnTo>
                    <a:pt x="7028" y="14443"/>
                  </a:lnTo>
                  <a:lnTo>
                    <a:pt x="6931" y="14346"/>
                  </a:lnTo>
                  <a:lnTo>
                    <a:pt x="6834" y="14298"/>
                  </a:lnTo>
                  <a:lnTo>
                    <a:pt x="6398" y="14104"/>
                  </a:lnTo>
                  <a:lnTo>
                    <a:pt x="5962" y="13910"/>
                  </a:lnTo>
                  <a:lnTo>
                    <a:pt x="5865" y="13910"/>
                  </a:lnTo>
                  <a:lnTo>
                    <a:pt x="5719" y="13861"/>
                  </a:lnTo>
                  <a:lnTo>
                    <a:pt x="5622" y="13910"/>
                  </a:lnTo>
                  <a:lnTo>
                    <a:pt x="5477" y="13958"/>
                  </a:lnTo>
                  <a:lnTo>
                    <a:pt x="4072" y="14879"/>
                  </a:lnTo>
                  <a:lnTo>
                    <a:pt x="2472" y="13280"/>
                  </a:lnTo>
                  <a:lnTo>
                    <a:pt x="3345" y="11826"/>
                  </a:lnTo>
                  <a:lnTo>
                    <a:pt x="3442" y="11729"/>
                  </a:lnTo>
                  <a:lnTo>
                    <a:pt x="3442" y="11584"/>
                  </a:lnTo>
                  <a:lnTo>
                    <a:pt x="3442" y="11438"/>
                  </a:lnTo>
                  <a:lnTo>
                    <a:pt x="3393" y="11341"/>
                  </a:lnTo>
                  <a:lnTo>
                    <a:pt x="3199" y="10905"/>
                  </a:lnTo>
                  <a:lnTo>
                    <a:pt x="3054" y="10469"/>
                  </a:lnTo>
                  <a:lnTo>
                    <a:pt x="2957" y="10372"/>
                  </a:lnTo>
                  <a:lnTo>
                    <a:pt x="2908" y="10275"/>
                  </a:lnTo>
                  <a:lnTo>
                    <a:pt x="2763" y="10178"/>
                  </a:lnTo>
                  <a:lnTo>
                    <a:pt x="2666" y="10130"/>
                  </a:lnTo>
                  <a:lnTo>
                    <a:pt x="1018" y="9790"/>
                  </a:lnTo>
                  <a:lnTo>
                    <a:pt x="1018" y="7513"/>
                  </a:lnTo>
                  <a:lnTo>
                    <a:pt x="2666" y="7173"/>
                  </a:lnTo>
                  <a:lnTo>
                    <a:pt x="2763" y="7125"/>
                  </a:lnTo>
                  <a:lnTo>
                    <a:pt x="2908" y="7028"/>
                  </a:lnTo>
                  <a:lnTo>
                    <a:pt x="2957" y="6931"/>
                  </a:lnTo>
                  <a:lnTo>
                    <a:pt x="3054" y="6834"/>
                  </a:lnTo>
                  <a:lnTo>
                    <a:pt x="3199" y="6398"/>
                  </a:lnTo>
                  <a:lnTo>
                    <a:pt x="3393" y="5962"/>
                  </a:lnTo>
                  <a:lnTo>
                    <a:pt x="3442" y="5816"/>
                  </a:lnTo>
                  <a:lnTo>
                    <a:pt x="3442" y="5719"/>
                  </a:lnTo>
                  <a:lnTo>
                    <a:pt x="3442" y="5574"/>
                  </a:lnTo>
                  <a:lnTo>
                    <a:pt x="3345" y="5477"/>
                  </a:lnTo>
                  <a:lnTo>
                    <a:pt x="2472" y="4023"/>
                  </a:lnTo>
                  <a:lnTo>
                    <a:pt x="4072" y="2424"/>
                  </a:lnTo>
                  <a:lnTo>
                    <a:pt x="5477" y="3345"/>
                  </a:lnTo>
                  <a:lnTo>
                    <a:pt x="5622" y="3393"/>
                  </a:lnTo>
                  <a:lnTo>
                    <a:pt x="5719" y="3441"/>
                  </a:lnTo>
                  <a:lnTo>
                    <a:pt x="5865" y="3393"/>
                  </a:lnTo>
                  <a:lnTo>
                    <a:pt x="5962" y="3345"/>
                  </a:lnTo>
                  <a:lnTo>
                    <a:pt x="6398" y="3151"/>
                  </a:lnTo>
                  <a:lnTo>
                    <a:pt x="6834" y="3005"/>
                  </a:lnTo>
                  <a:lnTo>
                    <a:pt x="6931" y="2957"/>
                  </a:lnTo>
                  <a:lnTo>
                    <a:pt x="7028" y="2860"/>
                  </a:lnTo>
                  <a:lnTo>
                    <a:pt x="7125" y="2763"/>
                  </a:lnTo>
                  <a:lnTo>
                    <a:pt x="7173" y="2618"/>
                  </a:lnTo>
                  <a:lnTo>
                    <a:pt x="7561" y="1018"/>
                  </a:lnTo>
                  <a:close/>
                  <a:moveTo>
                    <a:pt x="6979" y="0"/>
                  </a:moveTo>
                  <a:lnTo>
                    <a:pt x="6834" y="97"/>
                  </a:lnTo>
                  <a:lnTo>
                    <a:pt x="6689" y="194"/>
                  </a:lnTo>
                  <a:lnTo>
                    <a:pt x="6640" y="388"/>
                  </a:lnTo>
                  <a:lnTo>
                    <a:pt x="6253" y="2133"/>
                  </a:lnTo>
                  <a:lnTo>
                    <a:pt x="5768" y="2327"/>
                  </a:lnTo>
                  <a:lnTo>
                    <a:pt x="4265" y="1357"/>
                  </a:lnTo>
                  <a:lnTo>
                    <a:pt x="4120" y="1309"/>
                  </a:lnTo>
                  <a:lnTo>
                    <a:pt x="3926" y="1261"/>
                  </a:lnTo>
                  <a:lnTo>
                    <a:pt x="3781" y="1309"/>
                  </a:lnTo>
                  <a:lnTo>
                    <a:pt x="3635" y="1406"/>
                  </a:lnTo>
                  <a:lnTo>
                    <a:pt x="1454" y="3587"/>
                  </a:lnTo>
                  <a:lnTo>
                    <a:pt x="1358" y="3732"/>
                  </a:lnTo>
                  <a:lnTo>
                    <a:pt x="1309" y="3926"/>
                  </a:lnTo>
                  <a:lnTo>
                    <a:pt x="1309" y="4072"/>
                  </a:lnTo>
                  <a:lnTo>
                    <a:pt x="1358" y="4217"/>
                  </a:lnTo>
                  <a:lnTo>
                    <a:pt x="2375" y="5768"/>
                  </a:lnTo>
                  <a:lnTo>
                    <a:pt x="2181" y="6204"/>
                  </a:lnTo>
                  <a:lnTo>
                    <a:pt x="388" y="6592"/>
                  </a:lnTo>
                  <a:lnTo>
                    <a:pt x="243" y="6689"/>
                  </a:lnTo>
                  <a:lnTo>
                    <a:pt x="97" y="6786"/>
                  </a:lnTo>
                  <a:lnTo>
                    <a:pt x="49" y="6931"/>
                  </a:lnTo>
                  <a:lnTo>
                    <a:pt x="1" y="7125"/>
                  </a:lnTo>
                  <a:lnTo>
                    <a:pt x="1" y="10178"/>
                  </a:lnTo>
                  <a:lnTo>
                    <a:pt x="49" y="10372"/>
                  </a:lnTo>
                  <a:lnTo>
                    <a:pt x="97" y="10517"/>
                  </a:lnTo>
                  <a:lnTo>
                    <a:pt x="243" y="10614"/>
                  </a:lnTo>
                  <a:lnTo>
                    <a:pt x="388" y="10663"/>
                  </a:lnTo>
                  <a:lnTo>
                    <a:pt x="2181" y="11099"/>
                  </a:lnTo>
                  <a:lnTo>
                    <a:pt x="2375" y="11535"/>
                  </a:lnTo>
                  <a:lnTo>
                    <a:pt x="1358" y="13037"/>
                  </a:lnTo>
                  <a:lnTo>
                    <a:pt x="1309" y="13231"/>
                  </a:lnTo>
                  <a:lnTo>
                    <a:pt x="1309" y="13377"/>
                  </a:lnTo>
                  <a:lnTo>
                    <a:pt x="1358" y="13571"/>
                  </a:lnTo>
                  <a:lnTo>
                    <a:pt x="1454" y="13668"/>
                  </a:lnTo>
                  <a:lnTo>
                    <a:pt x="3635" y="15848"/>
                  </a:lnTo>
                  <a:lnTo>
                    <a:pt x="3781" y="15945"/>
                  </a:lnTo>
                  <a:lnTo>
                    <a:pt x="3926" y="15994"/>
                  </a:lnTo>
                  <a:lnTo>
                    <a:pt x="4120" y="15994"/>
                  </a:lnTo>
                  <a:lnTo>
                    <a:pt x="4265" y="15945"/>
                  </a:lnTo>
                  <a:lnTo>
                    <a:pt x="5768" y="14976"/>
                  </a:lnTo>
                  <a:lnTo>
                    <a:pt x="6253" y="15170"/>
                  </a:lnTo>
                  <a:lnTo>
                    <a:pt x="6640" y="16915"/>
                  </a:lnTo>
                  <a:lnTo>
                    <a:pt x="6689" y="17060"/>
                  </a:lnTo>
                  <a:lnTo>
                    <a:pt x="6834" y="17205"/>
                  </a:lnTo>
                  <a:lnTo>
                    <a:pt x="6979" y="17302"/>
                  </a:lnTo>
                  <a:lnTo>
                    <a:pt x="10372" y="17302"/>
                  </a:lnTo>
                  <a:lnTo>
                    <a:pt x="10517" y="17205"/>
                  </a:lnTo>
                  <a:lnTo>
                    <a:pt x="10663" y="17060"/>
                  </a:lnTo>
                  <a:lnTo>
                    <a:pt x="10711" y="16915"/>
                  </a:lnTo>
                  <a:lnTo>
                    <a:pt x="11099" y="15170"/>
                  </a:lnTo>
                  <a:lnTo>
                    <a:pt x="11535" y="14976"/>
                  </a:lnTo>
                  <a:lnTo>
                    <a:pt x="13086" y="15945"/>
                  </a:lnTo>
                  <a:lnTo>
                    <a:pt x="13231" y="15994"/>
                  </a:lnTo>
                  <a:lnTo>
                    <a:pt x="13425" y="15994"/>
                  </a:lnTo>
                  <a:lnTo>
                    <a:pt x="13571" y="15945"/>
                  </a:lnTo>
                  <a:lnTo>
                    <a:pt x="13716" y="15848"/>
                  </a:lnTo>
                  <a:lnTo>
                    <a:pt x="15897" y="13668"/>
                  </a:lnTo>
                  <a:lnTo>
                    <a:pt x="15994" y="13571"/>
                  </a:lnTo>
                  <a:lnTo>
                    <a:pt x="16042" y="13377"/>
                  </a:lnTo>
                  <a:lnTo>
                    <a:pt x="16042" y="13231"/>
                  </a:lnTo>
                  <a:lnTo>
                    <a:pt x="15946" y="13037"/>
                  </a:lnTo>
                  <a:lnTo>
                    <a:pt x="14976" y="11535"/>
                  </a:lnTo>
                  <a:lnTo>
                    <a:pt x="15170" y="11099"/>
                  </a:lnTo>
                  <a:lnTo>
                    <a:pt x="16963" y="10663"/>
                  </a:lnTo>
                  <a:lnTo>
                    <a:pt x="17109" y="10614"/>
                  </a:lnTo>
                  <a:lnTo>
                    <a:pt x="17206" y="10517"/>
                  </a:lnTo>
                  <a:lnTo>
                    <a:pt x="17303" y="10372"/>
                  </a:lnTo>
                  <a:lnTo>
                    <a:pt x="17351" y="10178"/>
                  </a:lnTo>
                  <a:lnTo>
                    <a:pt x="17351" y="7125"/>
                  </a:lnTo>
                  <a:lnTo>
                    <a:pt x="17303" y="6931"/>
                  </a:lnTo>
                  <a:lnTo>
                    <a:pt x="17206" y="6786"/>
                  </a:lnTo>
                  <a:lnTo>
                    <a:pt x="17109" y="6689"/>
                  </a:lnTo>
                  <a:lnTo>
                    <a:pt x="16963" y="6592"/>
                  </a:lnTo>
                  <a:lnTo>
                    <a:pt x="15170" y="6204"/>
                  </a:lnTo>
                  <a:lnTo>
                    <a:pt x="14976" y="5768"/>
                  </a:lnTo>
                  <a:lnTo>
                    <a:pt x="15946" y="4217"/>
                  </a:lnTo>
                  <a:lnTo>
                    <a:pt x="16042" y="4072"/>
                  </a:lnTo>
                  <a:lnTo>
                    <a:pt x="16042" y="3926"/>
                  </a:lnTo>
                  <a:lnTo>
                    <a:pt x="15994" y="3732"/>
                  </a:lnTo>
                  <a:lnTo>
                    <a:pt x="15897" y="3587"/>
                  </a:lnTo>
                  <a:lnTo>
                    <a:pt x="13716" y="1406"/>
                  </a:lnTo>
                  <a:lnTo>
                    <a:pt x="13571" y="1309"/>
                  </a:lnTo>
                  <a:lnTo>
                    <a:pt x="13425" y="1261"/>
                  </a:lnTo>
                  <a:lnTo>
                    <a:pt x="13231" y="1309"/>
                  </a:lnTo>
                  <a:lnTo>
                    <a:pt x="13086" y="1357"/>
                  </a:lnTo>
                  <a:lnTo>
                    <a:pt x="11535" y="2327"/>
                  </a:lnTo>
                  <a:lnTo>
                    <a:pt x="11099" y="2133"/>
                  </a:lnTo>
                  <a:lnTo>
                    <a:pt x="10711" y="388"/>
                  </a:lnTo>
                  <a:lnTo>
                    <a:pt x="10663" y="194"/>
                  </a:lnTo>
                  <a:lnTo>
                    <a:pt x="10517" y="97"/>
                  </a:lnTo>
                  <a:lnTo>
                    <a:pt x="10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1"/>
            <p:cNvSpPr/>
            <p:nvPr/>
          </p:nvSpPr>
          <p:spPr>
            <a:xfrm>
              <a:off x="6159085" y="1464236"/>
              <a:ext cx="84366" cy="115034"/>
            </a:xfrm>
            <a:custGeom>
              <a:avLst/>
              <a:gdLst/>
              <a:ahLst/>
              <a:cxnLst/>
              <a:rect l="l" t="t" r="r" b="b"/>
              <a:pathLst>
                <a:path w="3733" h="5090" extrusionOk="0">
                  <a:moveTo>
                    <a:pt x="1552" y="2376"/>
                  </a:moveTo>
                  <a:lnTo>
                    <a:pt x="1746" y="2424"/>
                  </a:lnTo>
                  <a:lnTo>
                    <a:pt x="1891" y="2521"/>
                  </a:lnTo>
                  <a:lnTo>
                    <a:pt x="2036" y="2666"/>
                  </a:lnTo>
                  <a:lnTo>
                    <a:pt x="2036" y="2860"/>
                  </a:lnTo>
                  <a:lnTo>
                    <a:pt x="2036" y="3103"/>
                  </a:lnTo>
                  <a:lnTo>
                    <a:pt x="1891" y="3248"/>
                  </a:lnTo>
                  <a:lnTo>
                    <a:pt x="1746" y="3345"/>
                  </a:lnTo>
                  <a:lnTo>
                    <a:pt x="1552" y="3393"/>
                  </a:lnTo>
                  <a:lnTo>
                    <a:pt x="1358" y="3345"/>
                  </a:lnTo>
                  <a:lnTo>
                    <a:pt x="1164" y="3248"/>
                  </a:lnTo>
                  <a:lnTo>
                    <a:pt x="1067" y="3103"/>
                  </a:lnTo>
                  <a:lnTo>
                    <a:pt x="1019" y="2860"/>
                  </a:lnTo>
                  <a:lnTo>
                    <a:pt x="1067" y="2666"/>
                  </a:lnTo>
                  <a:lnTo>
                    <a:pt x="1164" y="2521"/>
                  </a:lnTo>
                  <a:lnTo>
                    <a:pt x="1358" y="2424"/>
                  </a:lnTo>
                  <a:lnTo>
                    <a:pt x="1552" y="2376"/>
                  </a:lnTo>
                  <a:close/>
                  <a:moveTo>
                    <a:pt x="1552" y="1"/>
                  </a:moveTo>
                  <a:lnTo>
                    <a:pt x="1358" y="49"/>
                  </a:lnTo>
                  <a:lnTo>
                    <a:pt x="1164" y="146"/>
                  </a:lnTo>
                  <a:lnTo>
                    <a:pt x="1067" y="292"/>
                  </a:lnTo>
                  <a:lnTo>
                    <a:pt x="1019" y="534"/>
                  </a:lnTo>
                  <a:lnTo>
                    <a:pt x="1019" y="1455"/>
                  </a:lnTo>
                  <a:lnTo>
                    <a:pt x="825" y="1552"/>
                  </a:lnTo>
                  <a:lnTo>
                    <a:pt x="631" y="1649"/>
                  </a:lnTo>
                  <a:lnTo>
                    <a:pt x="437" y="1794"/>
                  </a:lnTo>
                  <a:lnTo>
                    <a:pt x="292" y="1988"/>
                  </a:lnTo>
                  <a:lnTo>
                    <a:pt x="195" y="2182"/>
                  </a:lnTo>
                  <a:lnTo>
                    <a:pt x="98" y="2424"/>
                  </a:lnTo>
                  <a:lnTo>
                    <a:pt x="49" y="2618"/>
                  </a:lnTo>
                  <a:lnTo>
                    <a:pt x="1" y="2860"/>
                  </a:lnTo>
                  <a:lnTo>
                    <a:pt x="49" y="3199"/>
                  </a:lnTo>
                  <a:lnTo>
                    <a:pt x="146" y="3490"/>
                  </a:lnTo>
                  <a:lnTo>
                    <a:pt x="292" y="3733"/>
                  </a:lnTo>
                  <a:lnTo>
                    <a:pt x="486" y="3975"/>
                  </a:lnTo>
                  <a:lnTo>
                    <a:pt x="679" y="4169"/>
                  </a:lnTo>
                  <a:lnTo>
                    <a:pt x="970" y="4266"/>
                  </a:lnTo>
                  <a:lnTo>
                    <a:pt x="1261" y="4363"/>
                  </a:lnTo>
                  <a:lnTo>
                    <a:pt x="1552" y="4411"/>
                  </a:lnTo>
                  <a:lnTo>
                    <a:pt x="1891" y="4363"/>
                  </a:lnTo>
                  <a:lnTo>
                    <a:pt x="2182" y="4266"/>
                  </a:lnTo>
                  <a:lnTo>
                    <a:pt x="2860" y="4896"/>
                  </a:lnTo>
                  <a:lnTo>
                    <a:pt x="3054" y="5041"/>
                  </a:lnTo>
                  <a:lnTo>
                    <a:pt x="3200" y="5090"/>
                  </a:lnTo>
                  <a:lnTo>
                    <a:pt x="3393" y="5041"/>
                  </a:lnTo>
                  <a:lnTo>
                    <a:pt x="3587" y="4896"/>
                  </a:lnTo>
                  <a:lnTo>
                    <a:pt x="3684" y="4750"/>
                  </a:lnTo>
                  <a:lnTo>
                    <a:pt x="3733" y="4556"/>
                  </a:lnTo>
                  <a:lnTo>
                    <a:pt x="3684" y="4363"/>
                  </a:lnTo>
                  <a:lnTo>
                    <a:pt x="3587" y="4217"/>
                  </a:lnTo>
                  <a:lnTo>
                    <a:pt x="2909" y="3539"/>
                  </a:lnTo>
                  <a:lnTo>
                    <a:pt x="3054" y="3248"/>
                  </a:lnTo>
                  <a:lnTo>
                    <a:pt x="3054" y="2860"/>
                  </a:lnTo>
                  <a:lnTo>
                    <a:pt x="3054" y="2618"/>
                  </a:lnTo>
                  <a:lnTo>
                    <a:pt x="3006" y="2424"/>
                  </a:lnTo>
                  <a:lnTo>
                    <a:pt x="2909" y="2182"/>
                  </a:lnTo>
                  <a:lnTo>
                    <a:pt x="2763" y="1988"/>
                  </a:lnTo>
                  <a:lnTo>
                    <a:pt x="2618" y="1794"/>
                  </a:lnTo>
                  <a:lnTo>
                    <a:pt x="2473" y="1649"/>
                  </a:lnTo>
                  <a:lnTo>
                    <a:pt x="2279" y="1552"/>
                  </a:lnTo>
                  <a:lnTo>
                    <a:pt x="2036" y="1455"/>
                  </a:lnTo>
                  <a:lnTo>
                    <a:pt x="2036" y="534"/>
                  </a:lnTo>
                  <a:lnTo>
                    <a:pt x="2036" y="292"/>
                  </a:lnTo>
                  <a:lnTo>
                    <a:pt x="1891" y="146"/>
                  </a:lnTo>
                  <a:lnTo>
                    <a:pt x="1746" y="49"/>
                  </a:lnTo>
                  <a:lnTo>
                    <a:pt x="15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1"/>
            <p:cNvSpPr/>
            <p:nvPr/>
          </p:nvSpPr>
          <p:spPr>
            <a:xfrm>
              <a:off x="6083511" y="1418245"/>
              <a:ext cx="221277" cy="222361"/>
            </a:xfrm>
            <a:custGeom>
              <a:avLst/>
              <a:gdLst/>
              <a:ahLst/>
              <a:cxnLst/>
              <a:rect l="l" t="t" r="r" b="b"/>
              <a:pathLst>
                <a:path w="9791" h="9839" extrusionOk="0">
                  <a:moveTo>
                    <a:pt x="4896" y="1018"/>
                  </a:moveTo>
                  <a:lnTo>
                    <a:pt x="5526" y="1066"/>
                  </a:lnTo>
                  <a:lnTo>
                    <a:pt x="6156" y="1212"/>
                  </a:lnTo>
                  <a:lnTo>
                    <a:pt x="6737" y="1503"/>
                  </a:lnTo>
                  <a:lnTo>
                    <a:pt x="7271" y="1842"/>
                  </a:lnTo>
                  <a:lnTo>
                    <a:pt x="7028" y="2036"/>
                  </a:lnTo>
                  <a:lnTo>
                    <a:pt x="6931" y="2230"/>
                  </a:lnTo>
                  <a:lnTo>
                    <a:pt x="6883" y="2423"/>
                  </a:lnTo>
                  <a:lnTo>
                    <a:pt x="6931" y="2617"/>
                  </a:lnTo>
                  <a:lnTo>
                    <a:pt x="7028" y="2763"/>
                  </a:lnTo>
                  <a:lnTo>
                    <a:pt x="7222" y="2860"/>
                  </a:lnTo>
                  <a:lnTo>
                    <a:pt x="7416" y="2908"/>
                  </a:lnTo>
                  <a:lnTo>
                    <a:pt x="7610" y="2860"/>
                  </a:lnTo>
                  <a:lnTo>
                    <a:pt x="7755" y="2763"/>
                  </a:lnTo>
                  <a:lnTo>
                    <a:pt x="7998" y="2569"/>
                  </a:lnTo>
                  <a:lnTo>
                    <a:pt x="8240" y="2957"/>
                  </a:lnTo>
                  <a:lnTo>
                    <a:pt x="8482" y="3393"/>
                  </a:lnTo>
                  <a:lnTo>
                    <a:pt x="8628" y="3877"/>
                  </a:lnTo>
                  <a:lnTo>
                    <a:pt x="8773" y="4411"/>
                  </a:lnTo>
                  <a:lnTo>
                    <a:pt x="8434" y="4411"/>
                  </a:lnTo>
                  <a:lnTo>
                    <a:pt x="8240" y="4459"/>
                  </a:lnTo>
                  <a:lnTo>
                    <a:pt x="8094" y="4556"/>
                  </a:lnTo>
                  <a:lnTo>
                    <a:pt x="7998" y="4701"/>
                  </a:lnTo>
                  <a:lnTo>
                    <a:pt x="7949" y="4895"/>
                  </a:lnTo>
                  <a:lnTo>
                    <a:pt x="7998" y="5138"/>
                  </a:lnTo>
                  <a:lnTo>
                    <a:pt x="8094" y="5283"/>
                  </a:lnTo>
                  <a:lnTo>
                    <a:pt x="8240" y="5380"/>
                  </a:lnTo>
                  <a:lnTo>
                    <a:pt x="8434" y="5428"/>
                  </a:lnTo>
                  <a:lnTo>
                    <a:pt x="8773" y="5428"/>
                  </a:lnTo>
                  <a:lnTo>
                    <a:pt x="8628" y="6058"/>
                  </a:lnTo>
                  <a:lnTo>
                    <a:pt x="8385" y="6640"/>
                  </a:lnTo>
                  <a:lnTo>
                    <a:pt x="8046" y="7173"/>
                  </a:lnTo>
                  <a:lnTo>
                    <a:pt x="7658" y="7658"/>
                  </a:lnTo>
                  <a:lnTo>
                    <a:pt x="7174" y="8094"/>
                  </a:lnTo>
                  <a:lnTo>
                    <a:pt x="6641" y="8385"/>
                  </a:lnTo>
                  <a:lnTo>
                    <a:pt x="6010" y="8627"/>
                  </a:lnTo>
                  <a:lnTo>
                    <a:pt x="5380" y="8772"/>
                  </a:lnTo>
                  <a:lnTo>
                    <a:pt x="5380" y="8482"/>
                  </a:lnTo>
                  <a:lnTo>
                    <a:pt x="5380" y="8288"/>
                  </a:lnTo>
                  <a:lnTo>
                    <a:pt x="5235" y="8094"/>
                  </a:lnTo>
                  <a:lnTo>
                    <a:pt x="5090" y="7997"/>
                  </a:lnTo>
                  <a:lnTo>
                    <a:pt x="4896" y="7948"/>
                  </a:lnTo>
                  <a:lnTo>
                    <a:pt x="4702" y="7997"/>
                  </a:lnTo>
                  <a:lnTo>
                    <a:pt x="4508" y="8094"/>
                  </a:lnTo>
                  <a:lnTo>
                    <a:pt x="4411" y="8288"/>
                  </a:lnTo>
                  <a:lnTo>
                    <a:pt x="4363" y="8482"/>
                  </a:lnTo>
                  <a:lnTo>
                    <a:pt x="4363" y="8772"/>
                  </a:lnTo>
                  <a:lnTo>
                    <a:pt x="3878" y="8675"/>
                  </a:lnTo>
                  <a:lnTo>
                    <a:pt x="3393" y="8530"/>
                  </a:lnTo>
                  <a:lnTo>
                    <a:pt x="2957" y="8288"/>
                  </a:lnTo>
                  <a:lnTo>
                    <a:pt x="2521" y="7997"/>
                  </a:lnTo>
                  <a:lnTo>
                    <a:pt x="2715" y="7803"/>
                  </a:lnTo>
                  <a:lnTo>
                    <a:pt x="2860" y="7609"/>
                  </a:lnTo>
                  <a:lnTo>
                    <a:pt x="2860" y="7415"/>
                  </a:lnTo>
                  <a:lnTo>
                    <a:pt x="2860" y="7222"/>
                  </a:lnTo>
                  <a:lnTo>
                    <a:pt x="2715" y="7076"/>
                  </a:lnTo>
                  <a:lnTo>
                    <a:pt x="2569" y="6979"/>
                  </a:lnTo>
                  <a:lnTo>
                    <a:pt x="2376" y="6931"/>
                  </a:lnTo>
                  <a:lnTo>
                    <a:pt x="2182" y="6979"/>
                  </a:lnTo>
                  <a:lnTo>
                    <a:pt x="2036" y="7076"/>
                  </a:lnTo>
                  <a:lnTo>
                    <a:pt x="1794" y="7270"/>
                  </a:lnTo>
                  <a:lnTo>
                    <a:pt x="1503" y="6882"/>
                  </a:lnTo>
                  <a:lnTo>
                    <a:pt x="1309" y="6398"/>
                  </a:lnTo>
                  <a:lnTo>
                    <a:pt x="1115" y="5913"/>
                  </a:lnTo>
                  <a:lnTo>
                    <a:pt x="1019" y="5428"/>
                  </a:lnTo>
                  <a:lnTo>
                    <a:pt x="1358" y="5428"/>
                  </a:lnTo>
                  <a:lnTo>
                    <a:pt x="1552" y="5380"/>
                  </a:lnTo>
                  <a:lnTo>
                    <a:pt x="1697" y="5283"/>
                  </a:lnTo>
                  <a:lnTo>
                    <a:pt x="1794" y="5138"/>
                  </a:lnTo>
                  <a:lnTo>
                    <a:pt x="1842" y="4895"/>
                  </a:lnTo>
                  <a:lnTo>
                    <a:pt x="1794" y="4701"/>
                  </a:lnTo>
                  <a:lnTo>
                    <a:pt x="1697" y="4556"/>
                  </a:lnTo>
                  <a:lnTo>
                    <a:pt x="1552" y="4459"/>
                  </a:lnTo>
                  <a:lnTo>
                    <a:pt x="1358" y="4411"/>
                  </a:lnTo>
                  <a:lnTo>
                    <a:pt x="1019" y="4411"/>
                  </a:lnTo>
                  <a:lnTo>
                    <a:pt x="1115" y="3877"/>
                  </a:lnTo>
                  <a:lnTo>
                    <a:pt x="1309" y="3393"/>
                  </a:lnTo>
                  <a:lnTo>
                    <a:pt x="1503" y="2957"/>
                  </a:lnTo>
                  <a:lnTo>
                    <a:pt x="1794" y="2569"/>
                  </a:lnTo>
                  <a:lnTo>
                    <a:pt x="2036" y="2763"/>
                  </a:lnTo>
                  <a:lnTo>
                    <a:pt x="2182" y="2860"/>
                  </a:lnTo>
                  <a:lnTo>
                    <a:pt x="2376" y="2908"/>
                  </a:lnTo>
                  <a:lnTo>
                    <a:pt x="2569" y="2860"/>
                  </a:lnTo>
                  <a:lnTo>
                    <a:pt x="2715" y="2763"/>
                  </a:lnTo>
                  <a:lnTo>
                    <a:pt x="2860" y="2617"/>
                  </a:lnTo>
                  <a:lnTo>
                    <a:pt x="2860" y="2423"/>
                  </a:lnTo>
                  <a:lnTo>
                    <a:pt x="2860" y="2230"/>
                  </a:lnTo>
                  <a:lnTo>
                    <a:pt x="2715" y="2036"/>
                  </a:lnTo>
                  <a:lnTo>
                    <a:pt x="2521" y="1842"/>
                  </a:lnTo>
                  <a:lnTo>
                    <a:pt x="3054" y="1503"/>
                  </a:lnTo>
                  <a:lnTo>
                    <a:pt x="3636" y="1212"/>
                  </a:lnTo>
                  <a:lnTo>
                    <a:pt x="4217" y="1066"/>
                  </a:lnTo>
                  <a:lnTo>
                    <a:pt x="4896" y="1018"/>
                  </a:lnTo>
                  <a:close/>
                  <a:moveTo>
                    <a:pt x="4896" y="0"/>
                  </a:moveTo>
                  <a:lnTo>
                    <a:pt x="4411" y="49"/>
                  </a:lnTo>
                  <a:lnTo>
                    <a:pt x="3926" y="97"/>
                  </a:lnTo>
                  <a:lnTo>
                    <a:pt x="3442" y="243"/>
                  </a:lnTo>
                  <a:lnTo>
                    <a:pt x="3006" y="388"/>
                  </a:lnTo>
                  <a:lnTo>
                    <a:pt x="2569" y="582"/>
                  </a:lnTo>
                  <a:lnTo>
                    <a:pt x="2133" y="824"/>
                  </a:lnTo>
                  <a:lnTo>
                    <a:pt x="1746" y="1115"/>
                  </a:lnTo>
                  <a:lnTo>
                    <a:pt x="1406" y="1454"/>
                  </a:lnTo>
                  <a:lnTo>
                    <a:pt x="1115" y="1793"/>
                  </a:lnTo>
                  <a:lnTo>
                    <a:pt x="825" y="2181"/>
                  </a:lnTo>
                  <a:lnTo>
                    <a:pt x="582" y="2569"/>
                  </a:lnTo>
                  <a:lnTo>
                    <a:pt x="389" y="3005"/>
                  </a:lnTo>
                  <a:lnTo>
                    <a:pt x="195" y="3441"/>
                  </a:lnTo>
                  <a:lnTo>
                    <a:pt x="98" y="3926"/>
                  </a:lnTo>
                  <a:lnTo>
                    <a:pt x="1" y="4411"/>
                  </a:lnTo>
                  <a:lnTo>
                    <a:pt x="1" y="4895"/>
                  </a:lnTo>
                  <a:lnTo>
                    <a:pt x="1" y="5428"/>
                  </a:lnTo>
                  <a:lnTo>
                    <a:pt x="98" y="5913"/>
                  </a:lnTo>
                  <a:lnTo>
                    <a:pt x="195" y="6398"/>
                  </a:lnTo>
                  <a:lnTo>
                    <a:pt x="389" y="6834"/>
                  </a:lnTo>
                  <a:lnTo>
                    <a:pt x="582" y="7270"/>
                  </a:lnTo>
                  <a:lnTo>
                    <a:pt x="825" y="7658"/>
                  </a:lnTo>
                  <a:lnTo>
                    <a:pt x="1115" y="8045"/>
                  </a:lnTo>
                  <a:lnTo>
                    <a:pt x="1406" y="8385"/>
                  </a:lnTo>
                  <a:lnTo>
                    <a:pt x="1746" y="8724"/>
                  </a:lnTo>
                  <a:lnTo>
                    <a:pt x="2133" y="8966"/>
                  </a:lnTo>
                  <a:lnTo>
                    <a:pt x="2569" y="9257"/>
                  </a:lnTo>
                  <a:lnTo>
                    <a:pt x="3006" y="9451"/>
                  </a:lnTo>
                  <a:lnTo>
                    <a:pt x="3442" y="9596"/>
                  </a:lnTo>
                  <a:lnTo>
                    <a:pt x="3926" y="9742"/>
                  </a:lnTo>
                  <a:lnTo>
                    <a:pt x="4411" y="9790"/>
                  </a:lnTo>
                  <a:lnTo>
                    <a:pt x="4896" y="9839"/>
                  </a:lnTo>
                  <a:lnTo>
                    <a:pt x="5380" y="9790"/>
                  </a:lnTo>
                  <a:lnTo>
                    <a:pt x="5865" y="9742"/>
                  </a:lnTo>
                  <a:lnTo>
                    <a:pt x="6350" y="9596"/>
                  </a:lnTo>
                  <a:lnTo>
                    <a:pt x="6786" y="9451"/>
                  </a:lnTo>
                  <a:lnTo>
                    <a:pt x="7222" y="9257"/>
                  </a:lnTo>
                  <a:lnTo>
                    <a:pt x="7658" y="8966"/>
                  </a:lnTo>
                  <a:lnTo>
                    <a:pt x="7998" y="8724"/>
                  </a:lnTo>
                  <a:lnTo>
                    <a:pt x="8385" y="8385"/>
                  </a:lnTo>
                  <a:lnTo>
                    <a:pt x="8676" y="8045"/>
                  </a:lnTo>
                  <a:lnTo>
                    <a:pt x="8967" y="7658"/>
                  </a:lnTo>
                  <a:lnTo>
                    <a:pt x="9209" y="7270"/>
                  </a:lnTo>
                  <a:lnTo>
                    <a:pt x="9403" y="6834"/>
                  </a:lnTo>
                  <a:lnTo>
                    <a:pt x="9597" y="6398"/>
                  </a:lnTo>
                  <a:lnTo>
                    <a:pt x="9694" y="5913"/>
                  </a:lnTo>
                  <a:lnTo>
                    <a:pt x="9791" y="5428"/>
                  </a:lnTo>
                  <a:lnTo>
                    <a:pt x="9791" y="4895"/>
                  </a:lnTo>
                  <a:lnTo>
                    <a:pt x="9791" y="4411"/>
                  </a:lnTo>
                  <a:lnTo>
                    <a:pt x="9694" y="3926"/>
                  </a:lnTo>
                  <a:lnTo>
                    <a:pt x="9597" y="3441"/>
                  </a:lnTo>
                  <a:lnTo>
                    <a:pt x="9403" y="3005"/>
                  </a:lnTo>
                  <a:lnTo>
                    <a:pt x="9209" y="2569"/>
                  </a:lnTo>
                  <a:lnTo>
                    <a:pt x="8967" y="2181"/>
                  </a:lnTo>
                  <a:lnTo>
                    <a:pt x="8676" y="1793"/>
                  </a:lnTo>
                  <a:lnTo>
                    <a:pt x="8385" y="1454"/>
                  </a:lnTo>
                  <a:lnTo>
                    <a:pt x="7998" y="1115"/>
                  </a:lnTo>
                  <a:lnTo>
                    <a:pt x="7610" y="824"/>
                  </a:lnTo>
                  <a:lnTo>
                    <a:pt x="7222" y="582"/>
                  </a:lnTo>
                  <a:lnTo>
                    <a:pt x="6786" y="388"/>
                  </a:lnTo>
                  <a:lnTo>
                    <a:pt x="6350" y="243"/>
                  </a:lnTo>
                  <a:lnTo>
                    <a:pt x="5865" y="97"/>
                  </a:lnTo>
                  <a:lnTo>
                    <a:pt x="5380" y="49"/>
                  </a:lnTo>
                  <a:lnTo>
                    <a:pt x="4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71"/>
          <p:cNvGrpSpPr/>
          <p:nvPr/>
        </p:nvGrpSpPr>
        <p:grpSpPr>
          <a:xfrm>
            <a:off x="6593549" y="1333360"/>
            <a:ext cx="392133" cy="392133"/>
            <a:chOff x="6706751" y="1332817"/>
            <a:chExt cx="392133" cy="392133"/>
          </a:xfrm>
        </p:grpSpPr>
        <p:sp>
          <p:nvSpPr>
            <p:cNvPr id="1153" name="Google Shape;1153;p71"/>
            <p:cNvSpPr/>
            <p:nvPr/>
          </p:nvSpPr>
          <p:spPr>
            <a:xfrm>
              <a:off x="6815186" y="1332817"/>
              <a:ext cx="283698" cy="284783"/>
            </a:xfrm>
            <a:custGeom>
              <a:avLst/>
              <a:gdLst/>
              <a:ahLst/>
              <a:cxnLst/>
              <a:rect l="l" t="t" r="r" b="b"/>
              <a:pathLst>
                <a:path w="12553" h="12601" extrusionOk="0">
                  <a:moveTo>
                    <a:pt x="4362" y="1018"/>
                  </a:moveTo>
                  <a:lnTo>
                    <a:pt x="4653" y="1066"/>
                  </a:lnTo>
                  <a:lnTo>
                    <a:pt x="4992" y="1115"/>
                  </a:lnTo>
                  <a:lnTo>
                    <a:pt x="5332" y="1163"/>
                  </a:lnTo>
                  <a:lnTo>
                    <a:pt x="5622" y="1260"/>
                  </a:lnTo>
                  <a:lnTo>
                    <a:pt x="5913" y="1405"/>
                  </a:lnTo>
                  <a:lnTo>
                    <a:pt x="6204" y="1599"/>
                  </a:lnTo>
                  <a:lnTo>
                    <a:pt x="6495" y="1793"/>
                  </a:lnTo>
                  <a:lnTo>
                    <a:pt x="6737" y="2036"/>
                  </a:lnTo>
                  <a:lnTo>
                    <a:pt x="6979" y="2278"/>
                  </a:lnTo>
                  <a:lnTo>
                    <a:pt x="7173" y="2569"/>
                  </a:lnTo>
                  <a:lnTo>
                    <a:pt x="7319" y="2811"/>
                  </a:lnTo>
                  <a:lnTo>
                    <a:pt x="7464" y="3150"/>
                  </a:lnTo>
                  <a:lnTo>
                    <a:pt x="7561" y="3441"/>
                  </a:lnTo>
                  <a:lnTo>
                    <a:pt x="7658" y="3732"/>
                  </a:lnTo>
                  <a:lnTo>
                    <a:pt x="7706" y="4071"/>
                  </a:lnTo>
                  <a:lnTo>
                    <a:pt x="7706" y="4410"/>
                  </a:lnTo>
                  <a:lnTo>
                    <a:pt x="7706" y="4701"/>
                  </a:lnTo>
                  <a:lnTo>
                    <a:pt x="7658" y="5040"/>
                  </a:lnTo>
                  <a:lnTo>
                    <a:pt x="7561" y="5331"/>
                  </a:lnTo>
                  <a:lnTo>
                    <a:pt x="7464" y="5670"/>
                  </a:lnTo>
                  <a:lnTo>
                    <a:pt x="7319" y="5961"/>
                  </a:lnTo>
                  <a:lnTo>
                    <a:pt x="7173" y="6252"/>
                  </a:lnTo>
                  <a:lnTo>
                    <a:pt x="6979" y="6543"/>
                  </a:lnTo>
                  <a:lnTo>
                    <a:pt x="6737" y="6785"/>
                  </a:lnTo>
                  <a:lnTo>
                    <a:pt x="6495" y="7027"/>
                  </a:lnTo>
                  <a:lnTo>
                    <a:pt x="6204" y="7221"/>
                  </a:lnTo>
                  <a:lnTo>
                    <a:pt x="5913" y="7367"/>
                  </a:lnTo>
                  <a:lnTo>
                    <a:pt x="5622" y="7512"/>
                  </a:lnTo>
                  <a:lnTo>
                    <a:pt x="5332" y="7609"/>
                  </a:lnTo>
                  <a:lnTo>
                    <a:pt x="4992" y="7706"/>
                  </a:lnTo>
                  <a:lnTo>
                    <a:pt x="4653" y="7754"/>
                  </a:lnTo>
                  <a:lnTo>
                    <a:pt x="4023" y="7754"/>
                  </a:lnTo>
                  <a:lnTo>
                    <a:pt x="3732" y="7706"/>
                  </a:lnTo>
                  <a:lnTo>
                    <a:pt x="3393" y="7609"/>
                  </a:lnTo>
                  <a:lnTo>
                    <a:pt x="3102" y="7512"/>
                  </a:lnTo>
                  <a:lnTo>
                    <a:pt x="2811" y="7367"/>
                  </a:lnTo>
                  <a:lnTo>
                    <a:pt x="2521" y="7221"/>
                  </a:lnTo>
                  <a:lnTo>
                    <a:pt x="2230" y="7027"/>
                  </a:lnTo>
                  <a:lnTo>
                    <a:pt x="1988" y="6785"/>
                  </a:lnTo>
                  <a:lnTo>
                    <a:pt x="1745" y="6543"/>
                  </a:lnTo>
                  <a:lnTo>
                    <a:pt x="1551" y="6252"/>
                  </a:lnTo>
                  <a:lnTo>
                    <a:pt x="1357" y="5961"/>
                  </a:lnTo>
                  <a:lnTo>
                    <a:pt x="1261" y="5670"/>
                  </a:lnTo>
                  <a:lnTo>
                    <a:pt x="1115" y="5331"/>
                  </a:lnTo>
                  <a:lnTo>
                    <a:pt x="1067" y="5040"/>
                  </a:lnTo>
                  <a:lnTo>
                    <a:pt x="1018" y="4701"/>
                  </a:lnTo>
                  <a:lnTo>
                    <a:pt x="970" y="4410"/>
                  </a:lnTo>
                  <a:lnTo>
                    <a:pt x="1018" y="4071"/>
                  </a:lnTo>
                  <a:lnTo>
                    <a:pt x="1067" y="3732"/>
                  </a:lnTo>
                  <a:lnTo>
                    <a:pt x="1115" y="3441"/>
                  </a:lnTo>
                  <a:lnTo>
                    <a:pt x="1261" y="3150"/>
                  </a:lnTo>
                  <a:lnTo>
                    <a:pt x="1357" y="2811"/>
                  </a:lnTo>
                  <a:lnTo>
                    <a:pt x="1551" y="2569"/>
                  </a:lnTo>
                  <a:lnTo>
                    <a:pt x="1745" y="2278"/>
                  </a:lnTo>
                  <a:lnTo>
                    <a:pt x="1988" y="2036"/>
                  </a:lnTo>
                  <a:lnTo>
                    <a:pt x="2230" y="1793"/>
                  </a:lnTo>
                  <a:lnTo>
                    <a:pt x="2521" y="1599"/>
                  </a:lnTo>
                  <a:lnTo>
                    <a:pt x="2811" y="1405"/>
                  </a:lnTo>
                  <a:lnTo>
                    <a:pt x="3102" y="1260"/>
                  </a:lnTo>
                  <a:lnTo>
                    <a:pt x="3393" y="1163"/>
                  </a:lnTo>
                  <a:lnTo>
                    <a:pt x="3732" y="1115"/>
                  </a:lnTo>
                  <a:lnTo>
                    <a:pt x="4023" y="1066"/>
                  </a:lnTo>
                  <a:lnTo>
                    <a:pt x="4362" y="1018"/>
                  </a:lnTo>
                  <a:close/>
                  <a:moveTo>
                    <a:pt x="7803" y="7124"/>
                  </a:moveTo>
                  <a:lnTo>
                    <a:pt x="11390" y="10711"/>
                  </a:lnTo>
                  <a:lnTo>
                    <a:pt x="11487" y="10856"/>
                  </a:lnTo>
                  <a:lnTo>
                    <a:pt x="11535" y="11050"/>
                  </a:lnTo>
                  <a:lnTo>
                    <a:pt x="11487" y="11244"/>
                  </a:lnTo>
                  <a:lnTo>
                    <a:pt x="11390" y="11438"/>
                  </a:lnTo>
                  <a:lnTo>
                    <a:pt x="11196" y="11535"/>
                  </a:lnTo>
                  <a:lnTo>
                    <a:pt x="11002" y="11583"/>
                  </a:lnTo>
                  <a:lnTo>
                    <a:pt x="10808" y="11535"/>
                  </a:lnTo>
                  <a:lnTo>
                    <a:pt x="10663" y="11438"/>
                  </a:lnTo>
                  <a:lnTo>
                    <a:pt x="7076" y="7851"/>
                  </a:lnTo>
                  <a:lnTo>
                    <a:pt x="7464" y="7512"/>
                  </a:lnTo>
                  <a:lnTo>
                    <a:pt x="7803" y="7124"/>
                  </a:lnTo>
                  <a:close/>
                  <a:moveTo>
                    <a:pt x="4362" y="0"/>
                  </a:moveTo>
                  <a:lnTo>
                    <a:pt x="3926" y="48"/>
                  </a:lnTo>
                  <a:lnTo>
                    <a:pt x="3538" y="97"/>
                  </a:lnTo>
                  <a:lnTo>
                    <a:pt x="3102" y="194"/>
                  </a:lnTo>
                  <a:lnTo>
                    <a:pt x="2714" y="339"/>
                  </a:lnTo>
                  <a:lnTo>
                    <a:pt x="2327" y="533"/>
                  </a:lnTo>
                  <a:lnTo>
                    <a:pt x="1939" y="727"/>
                  </a:lnTo>
                  <a:lnTo>
                    <a:pt x="1600" y="1018"/>
                  </a:lnTo>
                  <a:lnTo>
                    <a:pt x="1261" y="1309"/>
                  </a:lnTo>
                  <a:lnTo>
                    <a:pt x="970" y="1648"/>
                  </a:lnTo>
                  <a:lnTo>
                    <a:pt x="679" y="1987"/>
                  </a:lnTo>
                  <a:lnTo>
                    <a:pt x="485" y="2375"/>
                  </a:lnTo>
                  <a:lnTo>
                    <a:pt x="291" y="2762"/>
                  </a:lnTo>
                  <a:lnTo>
                    <a:pt x="146" y="3150"/>
                  </a:lnTo>
                  <a:lnTo>
                    <a:pt x="49" y="3538"/>
                  </a:lnTo>
                  <a:lnTo>
                    <a:pt x="0" y="3974"/>
                  </a:lnTo>
                  <a:lnTo>
                    <a:pt x="0" y="4410"/>
                  </a:lnTo>
                  <a:lnTo>
                    <a:pt x="0" y="4798"/>
                  </a:lnTo>
                  <a:lnTo>
                    <a:pt x="49" y="5234"/>
                  </a:lnTo>
                  <a:lnTo>
                    <a:pt x="146" y="5622"/>
                  </a:lnTo>
                  <a:lnTo>
                    <a:pt x="291" y="6058"/>
                  </a:lnTo>
                  <a:lnTo>
                    <a:pt x="485" y="6446"/>
                  </a:lnTo>
                  <a:lnTo>
                    <a:pt x="679" y="6785"/>
                  </a:lnTo>
                  <a:lnTo>
                    <a:pt x="970" y="7173"/>
                  </a:lnTo>
                  <a:lnTo>
                    <a:pt x="1261" y="7512"/>
                  </a:lnTo>
                  <a:lnTo>
                    <a:pt x="1600" y="7803"/>
                  </a:lnTo>
                  <a:lnTo>
                    <a:pt x="1939" y="8045"/>
                  </a:lnTo>
                  <a:lnTo>
                    <a:pt x="2327" y="8287"/>
                  </a:lnTo>
                  <a:lnTo>
                    <a:pt x="2714" y="8433"/>
                  </a:lnTo>
                  <a:lnTo>
                    <a:pt x="3102" y="8578"/>
                  </a:lnTo>
                  <a:lnTo>
                    <a:pt x="3538" y="8675"/>
                  </a:lnTo>
                  <a:lnTo>
                    <a:pt x="3926" y="8772"/>
                  </a:lnTo>
                  <a:lnTo>
                    <a:pt x="4798" y="8772"/>
                  </a:lnTo>
                  <a:lnTo>
                    <a:pt x="5283" y="8675"/>
                  </a:lnTo>
                  <a:lnTo>
                    <a:pt x="5719" y="8530"/>
                  </a:lnTo>
                  <a:lnTo>
                    <a:pt x="6156" y="8384"/>
                  </a:lnTo>
                  <a:lnTo>
                    <a:pt x="9936" y="12116"/>
                  </a:lnTo>
                  <a:lnTo>
                    <a:pt x="10178" y="12310"/>
                  </a:lnTo>
                  <a:lnTo>
                    <a:pt x="10420" y="12455"/>
                  </a:lnTo>
                  <a:lnTo>
                    <a:pt x="10711" y="12552"/>
                  </a:lnTo>
                  <a:lnTo>
                    <a:pt x="11002" y="12601"/>
                  </a:lnTo>
                  <a:lnTo>
                    <a:pt x="11293" y="12552"/>
                  </a:lnTo>
                  <a:lnTo>
                    <a:pt x="11584" y="12455"/>
                  </a:lnTo>
                  <a:lnTo>
                    <a:pt x="11874" y="12310"/>
                  </a:lnTo>
                  <a:lnTo>
                    <a:pt x="12068" y="12116"/>
                  </a:lnTo>
                  <a:lnTo>
                    <a:pt x="12262" y="11874"/>
                  </a:lnTo>
                  <a:lnTo>
                    <a:pt x="12408" y="11632"/>
                  </a:lnTo>
                  <a:lnTo>
                    <a:pt x="12504" y="11341"/>
                  </a:lnTo>
                  <a:lnTo>
                    <a:pt x="12553" y="11050"/>
                  </a:lnTo>
                  <a:lnTo>
                    <a:pt x="12504" y="10759"/>
                  </a:lnTo>
                  <a:lnTo>
                    <a:pt x="12408" y="10468"/>
                  </a:lnTo>
                  <a:lnTo>
                    <a:pt x="12262" y="10226"/>
                  </a:lnTo>
                  <a:lnTo>
                    <a:pt x="12068" y="9984"/>
                  </a:lnTo>
                  <a:lnTo>
                    <a:pt x="8336" y="6203"/>
                  </a:lnTo>
                  <a:lnTo>
                    <a:pt x="8579" y="5622"/>
                  </a:lnTo>
                  <a:lnTo>
                    <a:pt x="8676" y="4943"/>
                  </a:lnTo>
                  <a:lnTo>
                    <a:pt x="8724" y="4313"/>
                  </a:lnTo>
                  <a:lnTo>
                    <a:pt x="8676" y="3635"/>
                  </a:lnTo>
                  <a:lnTo>
                    <a:pt x="8530" y="3005"/>
                  </a:lnTo>
                  <a:lnTo>
                    <a:pt x="8240" y="2423"/>
                  </a:lnTo>
                  <a:lnTo>
                    <a:pt x="7900" y="1842"/>
                  </a:lnTo>
                  <a:lnTo>
                    <a:pt x="7464" y="1309"/>
                  </a:lnTo>
                  <a:lnTo>
                    <a:pt x="7125" y="1018"/>
                  </a:lnTo>
                  <a:lnTo>
                    <a:pt x="6786" y="727"/>
                  </a:lnTo>
                  <a:lnTo>
                    <a:pt x="6398" y="533"/>
                  </a:lnTo>
                  <a:lnTo>
                    <a:pt x="6010" y="339"/>
                  </a:lnTo>
                  <a:lnTo>
                    <a:pt x="5622" y="194"/>
                  </a:lnTo>
                  <a:lnTo>
                    <a:pt x="5186" y="97"/>
                  </a:lnTo>
                  <a:lnTo>
                    <a:pt x="4750" y="48"/>
                  </a:lnTo>
                  <a:lnTo>
                    <a:pt x="43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1"/>
            <p:cNvSpPr/>
            <p:nvPr/>
          </p:nvSpPr>
          <p:spPr>
            <a:xfrm>
              <a:off x="6706751" y="1494904"/>
              <a:ext cx="297936" cy="230045"/>
            </a:xfrm>
            <a:custGeom>
              <a:avLst/>
              <a:gdLst/>
              <a:ahLst/>
              <a:cxnLst/>
              <a:rect l="l" t="t" r="r" b="b"/>
              <a:pathLst>
                <a:path w="13183" h="10179" extrusionOk="0">
                  <a:moveTo>
                    <a:pt x="3054" y="1019"/>
                  </a:moveTo>
                  <a:lnTo>
                    <a:pt x="3054" y="9161"/>
                  </a:lnTo>
                  <a:lnTo>
                    <a:pt x="2036" y="9161"/>
                  </a:lnTo>
                  <a:lnTo>
                    <a:pt x="2036" y="1019"/>
                  </a:lnTo>
                  <a:close/>
                  <a:moveTo>
                    <a:pt x="7125" y="3442"/>
                  </a:moveTo>
                  <a:lnTo>
                    <a:pt x="7125" y="9161"/>
                  </a:lnTo>
                  <a:lnTo>
                    <a:pt x="6107" y="9161"/>
                  </a:lnTo>
                  <a:lnTo>
                    <a:pt x="6107" y="3442"/>
                  </a:lnTo>
                  <a:close/>
                  <a:moveTo>
                    <a:pt x="11147" y="4556"/>
                  </a:moveTo>
                  <a:lnTo>
                    <a:pt x="11147" y="9161"/>
                  </a:lnTo>
                  <a:lnTo>
                    <a:pt x="10178" y="9161"/>
                  </a:lnTo>
                  <a:lnTo>
                    <a:pt x="10178" y="4556"/>
                  </a:lnTo>
                  <a:close/>
                  <a:moveTo>
                    <a:pt x="1503" y="1"/>
                  </a:moveTo>
                  <a:lnTo>
                    <a:pt x="1309" y="49"/>
                  </a:lnTo>
                  <a:lnTo>
                    <a:pt x="1164" y="146"/>
                  </a:lnTo>
                  <a:lnTo>
                    <a:pt x="1067" y="292"/>
                  </a:lnTo>
                  <a:lnTo>
                    <a:pt x="1018" y="485"/>
                  </a:lnTo>
                  <a:lnTo>
                    <a:pt x="1018" y="9161"/>
                  </a:lnTo>
                  <a:lnTo>
                    <a:pt x="485" y="9161"/>
                  </a:lnTo>
                  <a:lnTo>
                    <a:pt x="291" y="9209"/>
                  </a:lnTo>
                  <a:lnTo>
                    <a:pt x="146" y="9306"/>
                  </a:lnTo>
                  <a:lnTo>
                    <a:pt x="49" y="9500"/>
                  </a:lnTo>
                  <a:lnTo>
                    <a:pt x="0" y="9694"/>
                  </a:lnTo>
                  <a:lnTo>
                    <a:pt x="49" y="9888"/>
                  </a:lnTo>
                  <a:lnTo>
                    <a:pt x="146" y="10033"/>
                  </a:lnTo>
                  <a:lnTo>
                    <a:pt x="291" y="10130"/>
                  </a:lnTo>
                  <a:lnTo>
                    <a:pt x="485" y="10178"/>
                  </a:lnTo>
                  <a:lnTo>
                    <a:pt x="12698" y="10178"/>
                  </a:lnTo>
                  <a:lnTo>
                    <a:pt x="12892" y="10130"/>
                  </a:lnTo>
                  <a:lnTo>
                    <a:pt x="13038" y="10033"/>
                  </a:lnTo>
                  <a:lnTo>
                    <a:pt x="13183" y="9888"/>
                  </a:lnTo>
                  <a:lnTo>
                    <a:pt x="13183" y="9694"/>
                  </a:lnTo>
                  <a:lnTo>
                    <a:pt x="13183" y="9500"/>
                  </a:lnTo>
                  <a:lnTo>
                    <a:pt x="13038" y="9306"/>
                  </a:lnTo>
                  <a:lnTo>
                    <a:pt x="12892" y="9209"/>
                  </a:lnTo>
                  <a:lnTo>
                    <a:pt x="12698" y="9161"/>
                  </a:lnTo>
                  <a:lnTo>
                    <a:pt x="12165" y="9161"/>
                  </a:lnTo>
                  <a:lnTo>
                    <a:pt x="12165" y="4072"/>
                  </a:lnTo>
                  <a:lnTo>
                    <a:pt x="12165" y="3878"/>
                  </a:lnTo>
                  <a:lnTo>
                    <a:pt x="12020" y="3684"/>
                  </a:lnTo>
                  <a:lnTo>
                    <a:pt x="11874" y="3587"/>
                  </a:lnTo>
                  <a:lnTo>
                    <a:pt x="11680" y="3539"/>
                  </a:lnTo>
                  <a:lnTo>
                    <a:pt x="9645" y="3539"/>
                  </a:lnTo>
                  <a:lnTo>
                    <a:pt x="9451" y="3587"/>
                  </a:lnTo>
                  <a:lnTo>
                    <a:pt x="9306" y="3684"/>
                  </a:lnTo>
                  <a:lnTo>
                    <a:pt x="9160" y="3878"/>
                  </a:lnTo>
                  <a:lnTo>
                    <a:pt x="9160" y="4072"/>
                  </a:lnTo>
                  <a:lnTo>
                    <a:pt x="9160" y="9161"/>
                  </a:lnTo>
                  <a:lnTo>
                    <a:pt x="8143" y="9161"/>
                  </a:lnTo>
                  <a:lnTo>
                    <a:pt x="8143" y="2909"/>
                  </a:lnTo>
                  <a:lnTo>
                    <a:pt x="8094" y="2715"/>
                  </a:lnTo>
                  <a:lnTo>
                    <a:pt x="7997" y="2569"/>
                  </a:lnTo>
                  <a:lnTo>
                    <a:pt x="7803" y="2472"/>
                  </a:lnTo>
                  <a:lnTo>
                    <a:pt x="7609" y="2424"/>
                  </a:lnTo>
                  <a:lnTo>
                    <a:pt x="5574" y="2424"/>
                  </a:lnTo>
                  <a:lnTo>
                    <a:pt x="5380" y="2472"/>
                  </a:lnTo>
                  <a:lnTo>
                    <a:pt x="5235" y="2569"/>
                  </a:lnTo>
                  <a:lnTo>
                    <a:pt x="5138" y="2715"/>
                  </a:lnTo>
                  <a:lnTo>
                    <a:pt x="5089" y="2909"/>
                  </a:lnTo>
                  <a:lnTo>
                    <a:pt x="5089" y="9161"/>
                  </a:lnTo>
                  <a:lnTo>
                    <a:pt x="4071" y="9161"/>
                  </a:lnTo>
                  <a:lnTo>
                    <a:pt x="4071" y="485"/>
                  </a:lnTo>
                  <a:lnTo>
                    <a:pt x="4023" y="292"/>
                  </a:lnTo>
                  <a:lnTo>
                    <a:pt x="3926" y="146"/>
                  </a:lnTo>
                  <a:lnTo>
                    <a:pt x="3732" y="49"/>
                  </a:lnTo>
                  <a:lnTo>
                    <a:pt x="35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1"/>
            <p:cNvSpPr/>
            <p:nvPr/>
          </p:nvSpPr>
          <p:spPr>
            <a:xfrm>
              <a:off x="6857900" y="1420437"/>
              <a:ext cx="23029" cy="23007"/>
            </a:xfrm>
            <a:custGeom>
              <a:avLst/>
              <a:gdLst/>
              <a:ahLst/>
              <a:cxnLst/>
              <a:rect l="l" t="t" r="r" b="b"/>
              <a:pathLst>
                <a:path w="1019" h="1018" extrusionOk="0">
                  <a:moveTo>
                    <a:pt x="534" y="0"/>
                  </a:moveTo>
                  <a:lnTo>
                    <a:pt x="340" y="49"/>
                  </a:lnTo>
                  <a:lnTo>
                    <a:pt x="146" y="146"/>
                  </a:lnTo>
                  <a:lnTo>
                    <a:pt x="49" y="291"/>
                  </a:lnTo>
                  <a:lnTo>
                    <a:pt x="1" y="485"/>
                  </a:lnTo>
                  <a:lnTo>
                    <a:pt x="49" y="727"/>
                  </a:lnTo>
                  <a:lnTo>
                    <a:pt x="146" y="873"/>
                  </a:lnTo>
                  <a:lnTo>
                    <a:pt x="340" y="969"/>
                  </a:lnTo>
                  <a:lnTo>
                    <a:pt x="534" y="1018"/>
                  </a:lnTo>
                  <a:lnTo>
                    <a:pt x="728" y="969"/>
                  </a:lnTo>
                  <a:lnTo>
                    <a:pt x="873" y="873"/>
                  </a:lnTo>
                  <a:lnTo>
                    <a:pt x="970" y="727"/>
                  </a:lnTo>
                  <a:lnTo>
                    <a:pt x="1018" y="485"/>
                  </a:lnTo>
                  <a:lnTo>
                    <a:pt x="970" y="291"/>
                  </a:lnTo>
                  <a:lnTo>
                    <a:pt x="873" y="146"/>
                  </a:lnTo>
                  <a:lnTo>
                    <a:pt x="728"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1"/>
            <p:cNvSpPr/>
            <p:nvPr/>
          </p:nvSpPr>
          <p:spPr>
            <a:xfrm>
              <a:off x="6901721" y="1420437"/>
              <a:ext cx="23007" cy="23007"/>
            </a:xfrm>
            <a:custGeom>
              <a:avLst/>
              <a:gdLst/>
              <a:ahLst/>
              <a:cxnLst/>
              <a:rect l="l" t="t" r="r" b="b"/>
              <a:pathLst>
                <a:path w="1018" h="1018" extrusionOk="0">
                  <a:moveTo>
                    <a:pt x="533" y="0"/>
                  </a:moveTo>
                  <a:lnTo>
                    <a:pt x="291" y="49"/>
                  </a:lnTo>
                  <a:lnTo>
                    <a:pt x="146" y="146"/>
                  </a:lnTo>
                  <a:lnTo>
                    <a:pt x="49" y="291"/>
                  </a:lnTo>
                  <a:lnTo>
                    <a:pt x="0" y="485"/>
                  </a:lnTo>
                  <a:lnTo>
                    <a:pt x="49" y="727"/>
                  </a:lnTo>
                  <a:lnTo>
                    <a:pt x="146" y="873"/>
                  </a:lnTo>
                  <a:lnTo>
                    <a:pt x="291" y="969"/>
                  </a:lnTo>
                  <a:lnTo>
                    <a:pt x="533" y="1018"/>
                  </a:lnTo>
                  <a:lnTo>
                    <a:pt x="727" y="969"/>
                  </a:lnTo>
                  <a:lnTo>
                    <a:pt x="873" y="873"/>
                  </a:lnTo>
                  <a:lnTo>
                    <a:pt x="969" y="727"/>
                  </a:lnTo>
                  <a:lnTo>
                    <a:pt x="1018" y="485"/>
                  </a:lnTo>
                  <a:lnTo>
                    <a:pt x="969" y="291"/>
                  </a:lnTo>
                  <a:lnTo>
                    <a:pt x="873" y="146"/>
                  </a:lnTo>
                  <a:lnTo>
                    <a:pt x="727" y="49"/>
                  </a:lnTo>
                  <a:lnTo>
                    <a:pt x="5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1"/>
            <p:cNvSpPr/>
            <p:nvPr/>
          </p:nvSpPr>
          <p:spPr>
            <a:xfrm>
              <a:off x="6946627" y="1420437"/>
              <a:ext cx="23029" cy="23007"/>
            </a:xfrm>
            <a:custGeom>
              <a:avLst/>
              <a:gdLst/>
              <a:ahLst/>
              <a:cxnLst/>
              <a:rect l="l" t="t" r="r" b="b"/>
              <a:pathLst>
                <a:path w="1019" h="1018" extrusionOk="0">
                  <a:moveTo>
                    <a:pt x="485" y="0"/>
                  </a:moveTo>
                  <a:lnTo>
                    <a:pt x="291" y="49"/>
                  </a:lnTo>
                  <a:lnTo>
                    <a:pt x="146" y="146"/>
                  </a:lnTo>
                  <a:lnTo>
                    <a:pt x="0" y="291"/>
                  </a:lnTo>
                  <a:lnTo>
                    <a:pt x="0" y="485"/>
                  </a:lnTo>
                  <a:lnTo>
                    <a:pt x="0" y="727"/>
                  </a:lnTo>
                  <a:lnTo>
                    <a:pt x="146" y="873"/>
                  </a:lnTo>
                  <a:lnTo>
                    <a:pt x="291" y="969"/>
                  </a:lnTo>
                  <a:lnTo>
                    <a:pt x="485" y="1018"/>
                  </a:lnTo>
                  <a:lnTo>
                    <a:pt x="679" y="969"/>
                  </a:lnTo>
                  <a:lnTo>
                    <a:pt x="873" y="873"/>
                  </a:lnTo>
                  <a:lnTo>
                    <a:pt x="970" y="727"/>
                  </a:lnTo>
                  <a:lnTo>
                    <a:pt x="1018" y="485"/>
                  </a:lnTo>
                  <a:lnTo>
                    <a:pt x="970" y="291"/>
                  </a:lnTo>
                  <a:lnTo>
                    <a:pt x="873" y="146"/>
                  </a:lnTo>
                  <a:lnTo>
                    <a:pt x="679"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71"/>
          <p:cNvGrpSpPr/>
          <p:nvPr/>
        </p:nvGrpSpPr>
        <p:grpSpPr>
          <a:xfrm>
            <a:off x="7212780" y="1333360"/>
            <a:ext cx="392133" cy="392133"/>
            <a:chOff x="7386943" y="1332817"/>
            <a:chExt cx="392133" cy="392133"/>
          </a:xfrm>
        </p:grpSpPr>
        <p:sp>
          <p:nvSpPr>
            <p:cNvPr id="1159" name="Google Shape;1159;p71"/>
            <p:cNvSpPr/>
            <p:nvPr/>
          </p:nvSpPr>
          <p:spPr>
            <a:xfrm>
              <a:off x="7386943" y="1332817"/>
              <a:ext cx="392133" cy="392133"/>
            </a:xfrm>
            <a:custGeom>
              <a:avLst/>
              <a:gdLst/>
              <a:ahLst/>
              <a:cxnLst/>
              <a:rect l="l" t="t" r="r" b="b"/>
              <a:pathLst>
                <a:path w="17351" h="17351" extrusionOk="0">
                  <a:moveTo>
                    <a:pt x="13280" y="1115"/>
                  </a:moveTo>
                  <a:lnTo>
                    <a:pt x="13667" y="1551"/>
                  </a:lnTo>
                  <a:lnTo>
                    <a:pt x="12116" y="3102"/>
                  </a:lnTo>
                  <a:lnTo>
                    <a:pt x="11971" y="3296"/>
                  </a:lnTo>
                  <a:lnTo>
                    <a:pt x="11971" y="3538"/>
                  </a:lnTo>
                  <a:lnTo>
                    <a:pt x="12116" y="4798"/>
                  </a:lnTo>
                  <a:lnTo>
                    <a:pt x="12165" y="4992"/>
                  </a:lnTo>
                  <a:lnTo>
                    <a:pt x="12262" y="5137"/>
                  </a:lnTo>
                  <a:lnTo>
                    <a:pt x="12359" y="5234"/>
                  </a:lnTo>
                  <a:lnTo>
                    <a:pt x="12553" y="5283"/>
                  </a:lnTo>
                  <a:lnTo>
                    <a:pt x="13861" y="5428"/>
                  </a:lnTo>
                  <a:lnTo>
                    <a:pt x="14055" y="5380"/>
                  </a:lnTo>
                  <a:lnTo>
                    <a:pt x="14249" y="5283"/>
                  </a:lnTo>
                  <a:lnTo>
                    <a:pt x="15848" y="3683"/>
                  </a:lnTo>
                  <a:lnTo>
                    <a:pt x="16236" y="4120"/>
                  </a:lnTo>
                  <a:lnTo>
                    <a:pt x="15073" y="6494"/>
                  </a:lnTo>
                  <a:lnTo>
                    <a:pt x="11874" y="7367"/>
                  </a:lnTo>
                  <a:lnTo>
                    <a:pt x="11777" y="7415"/>
                  </a:lnTo>
                  <a:lnTo>
                    <a:pt x="11632" y="7512"/>
                  </a:lnTo>
                  <a:lnTo>
                    <a:pt x="7512" y="11632"/>
                  </a:lnTo>
                  <a:lnTo>
                    <a:pt x="7415" y="11728"/>
                  </a:lnTo>
                  <a:lnTo>
                    <a:pt x="7367" y="11874"/>
                  </a:lnTo>
                  <a:lnTo>
                    <a:pt x="6543" y="15073"/>
                  </a:lnTo>
                  <a:lnTo>
                    <a:pt x="4120" y="16236"/>
                  </a:lnTo>
                  <a:lnTo>
                    <a:pt x="3684" y="15848"/>
                  </a:lnTo>
                  <a:lnTo>
                    <a:pt x="5283" y="14249"/>
                  </a:lnTo>
                  <a:lnTo>
                    <a:pt x="5380" y="14055"/>
                  </a:lnTo>
                  <a:lnTo>
                    <a:pt x="5428" y="13812"/>
                  </a:lnTo>
                  <a:lnTo>
                    <a:pt x="5283" y="12552"/>
                  </a:lnTo>
                  <a:lnTo>
                    <a:pt x="5234" y="12359"/>
                  </a:lnTo>
                  <a:lnTo>
                    <a:pt x="5138" y="12213"/>
                  </a:lnTo>
                  <a:lnTo>
                    <a:pt x="4992" y="12116"/>
                  </a:lnTo>
                  <a:lnTo>
                    <a:pt x="4847" y="12068"/>
                  </a:lnTo>
                  <a:lnTo>
                    <a:pt x="3538" y="11971"/>
                  </a:lnTo>
                  <a:lnTo>
                    <a:pt x="3296" y="11971"/>
                  </a:lnTo>
                  <a:lnTo>
                    <a:pt x="3102" y="12116"/>
                  </a:lnTo>
                  <a:lnTo>
                    <a:pt x="1551" y="13667"/>
                  </a:lnTo>
                  <a:lnTo>
                    <a:pt x="1163" y="13279"/>
                  </a:lnTo>
                  <a:lnTo>
                    <a:pt x="2278" y="10856"/>
                  </a:lnTo>
                  <a:lnTo>
                    <a:pt x="5525" y="9984"/>
                  </a:lnTo>
                  <a:lnTo>
                    <a:pt x="5622" y="9935"/>
                  </a:lnTo>
                  <a:lnTo>
                    <a:pt x="5719" y="9838"/>
                  </a:lnTo>
                  <a:lnTo>
                    <a:pt x="9839" y="5719"/>
                  </a:lnTo>
                  <a:lnTo>
                    <a:pt x="9936" y="5622"/>
                  </a:lnTo>
                  <a:lnTo>
                    <a:pt x="9984" y="5477"/>
                  </a:lnTo>
                  <a:lnTo>
                    <a:pt x="10856" y="2278"/>
                  </a:lnTo>
                  <a:lnTo>
                    <a:pt x="13280" y="1115"/>
                  </a:lnTo>
                  <a:close/>
                  <a:moveTo>
                    <a:pt x="13328" y="0"/>
                  </a:moveTo>
                  <a:lnTo>
                    <a:pt x="13183" y="48"/>
                  </a:lnTo>
                  <a:lnTo>
                    <a:pt x="10226" y="1454"/>
                  </a:lnTo>
                  <a:lnTo>
                    <a:pt x="10032" y="1599"/>
                  </a:lnTo>
                  <a:lnTo>
                    <a:pt x="9936" y="1793"/>
                  </a:lnTo>
                  <a:lnTo>
                    <a:pt x="9063" y="5089"/>
                  </a:lnTo>
                  <a:lnTo>
                    <a:pt x="5089" y="9014"/>
                  </a:lnTo>
                  <a:lnTo>
                    <a:pt x="1793" y="9935"/>
                  </a:lnTo>
                  <a:lnTo>
                    <a:pt x="1600" y="10032"/>
                  </a:lnTo>
                  <a:lnTo>
                    <a:pt x="1454" y="10178"/>
                  </a:lnTo>
                  <a:lnTo>
                    <a:pt x="49" y="13134"/>
                  </a:lnTo>
                  <a:lnTo>
                    <a:pt x="0" y="13279"/>
                  </a:lnTo>
                  <a:lnTo>
                    <a:pt x="49" y="13473"/>
                  </a:lnTo>
                  <a:lnTo>
                    <a:pt x="97" y="13619"/>
                  </a:lnTo>
                  <a:lnTo>
                    <a:pt x="146" y="13716"/>
                  </a:lnTo>
                  <a:lnTo>
                    <a:pt x="1163" y="14733"/>
                  </a:lnTo>
                  <a:lnTo>
                    <a:pt x="1357" y="14879"/>
                  </a:lnTo>
                  <a:lnTo>
                    <a:pt x="1745" y="14879"/>
                  </a:lnTo>
                  <a:lnTo>
                    <a:pt x="1890" y="14733"/>
                  </a:lnTo>
                  <a:lnTo>
                    <a:pt x="3684" y="12989"/>
                  </a:lnTo>
                  <a:lnTo>
                    <a:pt x="4314" y="13037"/>
                  </a:lnTo>
                  <a:lnTo>
                    <a:pt x="4362" y="13716"/>
                  </a:lnTo>
                  <a:lnTo>
                    <a:pt x="2617" y="15460"/>
                  </a:lnTo>
                  <a:lnTo>
                    <a:pt x="2520" y="15654"/>
                  </a:lnTo>
                  <a:lnTo>
                    <a:pt x="2472" y="15848"/>
                  </a:lnTo>
                  <a:lnTo>
                    <a:pt x="2520" y="15993"/>
                  </a:lnTo>
                  <a:lnTo>
                    <a:pt x="2617" y="16187"/>
                  </a:lnTo>
                  <a:lnTo>
                    <a:pt x="3635" y="17205"/>
                  </a:lnTo>
                  <a:lnTo>
                    <a:pt x="3829" y="17302"/>
                  </a:lnTo>
                  <a:lnTo>
                    <a:pt x="4023" y="17350"/>
                  </a:lnTo>
                  <a:lnTo>
                    <a:pt x="4217" y="17302"/>
                  </a:lnTo>
                  <a:lnTo>
                    <a:pt x="7173" y="15896"/>
                  </a:lnTo>
                  <a:lnTo>
                    <a:pt x="7367" y="15751"/>
                  </a:lnTo>
                  <a:lnTo>
                    <a:pt x="7464" y="15557"/>
                  </a:lnTo>
                  <a:lnTo>
                    <a:pt x="8336" y="12262"/>
                  </a:lnTo>
                  <a:lnTo>
                    <a:pt x="12262" y="8336"/>
                  </a:lnTo>
                  <a:lnTo>
                    <a:pt x="15606" y="7415"/>
                  </a:lnTo>
                  <a:lnTo>
                    <a:pt x="15800" y="7318"/>
                  </a:lnTo>
                  <a:lnTo>
                    <a:pt x="15897" y="7173"/>
                  </a:lnTo>
                  <a:lnTo>
                    <a:pt x="17302" y="4216"/>
                  </a:lnTo>
                  <a:lnTo>
                    <a:pt x="17351" y="4071"/>
                  </a:lnTo>
                  <a:lnTo>
                    <a:pt x="17351" y="3926"/>
                  </a:lnTo>
                  <a:lnTo>
                    <a:pt x="17302" y="3780"/>
                  </a:lnTo>
                  <a:lnTo>
                    <a:pt x="17205" y="3635"/>
                  </a:lnTo>
                  <a:lnTo>
                    <a:pt x="16188" y="2617"/>
                  </a:lnTo>
                  <a:lnTo>
                    <a:pt x="16042" y="2520"/>
                  </a:lnTo>
                  <a:lnTo>
                    <a:pt x="15848" y="2472"/>
                  </a:lnTo>
                  <a:lnTo>
                    <a:pt x="15654" y="2520"/>
                  </a:lnTo>
                  <a:lnTo>
                    <a:pt x="15461" y="2617"/>
                  </a:lnTo>
                  <a:lnTo>
                    <a:pt x="13716" y="4362"/>
                  </a:lnTo>
                  <a:lnTo>
                    <a:pt x="13086" y="4313"/>
                  </a:lnTo>
                  <a:lnTo>
                    <a:pt x="12989" y="3635"/>
                  </a:lnTo>
                  <a:lnTo>
                    <a:pt x="14734" y="1890"/>
                  </a:lnTo>
                  <a:lnTo>
                    <a:pt x="14879" y="1745"/>
                  </a:lnTo>
                  <a:lnTo>
                    <a:pt x="14927" y="1551"/>
                  </a:lnTo>
                  <a:lnTo>
                    <a:pt x="14879" y="1357"/>
                  </a:lnTo>
                  <a:lnTo>
                    <a:pt x="14734" y="1163"/>
                  </a:lnTo>
                  <a:lnTo>
                    <a:pt x="13716" y="145"/>
                  </a:lnTo>
                  <a:lnTo>
                    <a:pt x="13619" y="48"/>
                  </a:lnTo>
                  <a:lnTo>
                    <a:pt x="134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1"/>
            <p:cNvSpPr/>
            <p:nvPr/>
          </p:nvSpPr>
          <p:spPr>
            <a:xfrm>
              <a:off x="7386943" y="1378808"/>
              <a:ext cx="48206" cy="73405"/>
            </a:xfrm>
            <a:custGeom>
              <a:avLst/>
              <a:gdLst/>
              <a:ahLst/>
              <a:cxnLst/>
              <a:rect l="l" t="t" r="r" b="b"/>
              <a:pathLst>
                <a:path w="2133" h="3248" extrusionOk="0">
                  <a:moveTo>
                    <a:pt x="1648" y="1"/>
                  </a:moveTo>
                  <a:lnTo>
                    <a:pt x="1454" y="49"/>
                  </a:lnTo>
                  <a:lnTo>
                    <a:pt x="1260" y="194"/>
                  </a:lnTo>
                  <a:lnTo>
                    <a:pt x="146" y="1261"/>
                  </a:lnTo>
                  <a:lnTo>
                    <a:pt x="49" y="1454"/>
                  </a:lnTo>
                  <a:lnTo>
                    <a:pt x="0" y="1648"/>
                  </a:lnTo>
                  <a:lnTo>
                    <a:pt x="49" y="1842"/>
                  </a:lnTo>
                  <a:lnTo>
                    <a:pt x="146" y="1988"/>
                  </a:lnTo>
                  <a:lnTo>
                    <a:pt x="1260" y="3102"/>
                  </a:lnTo>
                  <a:lnTo>
                    <a:pt x="1454" y="3199"/>
                  </a:lnTo>
                  <a:lnTo>
                    <a:pt x="1648" y="3248"/>
                  </a:lnTo>
                  <a:lnTo>
                    <a:pt x="1842" y="3199"/>
                  </a:lnTo>
                  <a:lnTo>
                    <a:pt x="1987" y="3102"/>
                  </a:lnTo>
                  <a:lnTo>
                    <a:pt x="2084" y="2908"/>
                  </a:lnTo>
                  <a:lnTo>
                    <a:pt x="2133" y="2715"/>
                  </a:lnTo>
                  <a:lnTo>
                    <a:pt x="2084" y="2521"/>
                  </a:lnTo>
                  <a:lnTo>
                    <a:pt x="1987" y="2375"/>
                  </a:lnTo>
                  <a:lnTo>
                    <a:pt x="1260" y="1648"/>
                  </a:lnTo>
                  <a:lnTo>
                    <a:pt x="1987" y="873"/>
                  </a:lnTo>
                  <a:lnTo>
                    <a:pt x="2084" y="727"/>
                  </a:lnTo>
                  <a:lnTo>
                    <a:pt x="2133" y="534"/>
                  </a:lnTo>
                  <a:lnTo>
                    <a:pt x="2084" y="340"/>
                  </a:lnTo>
                  <a:lnTo>
                    <a:pt x="1987" y="194"/>
                  </a:lnTo>
                  <a:lnTo>
                    <a:pt x="1842" y="49"/>
                  </a:lnTo>
                  <a:lnTo>
                    <a:pt x="16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1"/>
            <p:cNvSpPr/>
            <p:nvPr/>
          </p:nvSpPr>
          <p:spPr>
            <a:xfrm>
              <a:off x="7516192" y="1378808"/>
              <a:ext cx="48206" cy="73405"/>
            </a:xfrm>
            <a:custGeom>
              <a:avLst/>
              <a:gdLst/>
              <a:ahLst/>
              <a:cxnLst/>
              <a:rect l="l" t="t" r="r" b="b"/>
              <a:pathLst>
                <a:path w="2133" h="3248" extrusionOk="0">
                  <a:moveTo>
                    <a:pt x="533" y="1"/>
                  </a:moveTo>
                  <a:lnTo>
                    <a:pt x="339" y="49"/>
                  </a:lnTo>
                  <a:lnTo>
                    <a:pt x="145" y="194"/>
                  </a:lnTo>
                  <a:lnTo>
                    <a:pt x="49" y="340"/>
                  </a:lnTo>
                  <a:lnTo>
                    <a:pt x="0" y="534"/>
                  </a:lnTo>
                  <a:lnTo>
                    <a:pt x="49" y="727"/>
                  </a:lnTo>
                  <a:lnTo>
                    <a:pt x="145" y="873"/>
                  </a:lnTo>
                  <a:lnTo>
                    <a:pt x="921" y="1648"/>
                  </a:lnTo>
                  <a:lnTo>
                    <a:pt x="145" y="2375"/>
                  </a:lnTo>
                  <a:lnTo>
                    <a:pt x="49" y="2521"/>
                  </a:lnTo>
                  <a:lnTo>
                    <a:pt x="0" y="2715"/>
                  </a:lnTo>
                  <a:lnTo>
                    <a:pt x="49" y="2908"/>
                  </a:lnTo>
                  <a:lnTo>
                    <a:pt x="145" y="3102"/>
                  </a:lnTo>
                  <a:lnTo>
                    <a:pt x="339" y="3199"/>
                  </a:lnTo>
                  <a:lnTo>
                    <a:pt x="533" y="3248"/>
                  </a:lnTo>
                  <a:lnTo>
                    <a:pt x="727" y="3199"/>
                  </a:lnTo>
                  <a:lnTo>
                    <a:pt x="872" y="3102"/>
                  </a:lnTo>
                  <a:lnTo>
                    <a:pt x="1987" y="1988"/>
                  </a:lnTo>
                  <a:lnTo>
                    <a:pt x="2084" y="1842"/>
                  </a:lnTo>
                  <a:lnTo>
                    <a:pt x="2133" y="1648"/>
                  </a:lnTo>
                  <a:lnTo>
                    <a:pt x="2084" y="1454"/>
                  </a:lnTo>
                  <a:lnTo>
                    <a:pt x="1987" y="1261"/>
                  </a:lnTo>
                  <a:lnTo>
                    <a:pt x="872" y="194"/>
                  </a:lnTo>
                  <a:lnTo>
                    <a:pt x="727" y="49"/>
                  </a:lnTo>
                  <a:lnTo>
                    <a:pt x="5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1"/>
            <p:cNvSpPr/>
            <p:nvPr/>
          </p:nvSpPr>
          <p:spPr>
            <a:xfrm>
              <a:off x="7457026" y="1362378"/>
              <a:ext cx="38375" cy="106265"/>
            </a:xfrm>
            <a:custGeom>
              <a:avLst/>
              <a:gdLst/>
              <a:ahLst/>
              <a:cxnLst/>
              <a:rect l="l" t="t" r="r" b="b"/>
              <a:pathLst>
                <a:path w="1698" h="4702" extrusionOk="0">
                  <a:moveTo>
                    <a:pt x="1067" y="1"/>
                  </a:moveTo>
                  <a:lnTo>
                    <a:pt x="873" y="97"/>
                  </a:lnTo>
                  <a:lnTo>
                    <a:pt x="776" y="194"/>
                  </a:lnTo>
                  <a:lnTo>
                    <a:pt x="679" y="388"/>
                  </a:lnTo>
                  <a:lnTo>
                    <a:pt x="1" y="4120"/>
                  </a:lnTo>
                  <a:lnTo>
                    <a:pt x="1" y="4314"/>
                  </a:lnTo>
                  <a:lnTo>
                    <a:pt x="49" y="4508"/>
                  </a:lnTo>
                  <a:lnTo>
                    <a:pt x="195" y="4653"/>
                  </a:lnTo>
                  <a:lnTo>
                    <a:pt x="389" y="4702"/>
                  </a:lnTo>
                  <a:lnTo>
                    <a:pt x="583" y="4702"/>
                  </a:lnTo>
                  <a:lnTo>
                    <a:pt x="776" y="4653"/>
                  </a:lnTo>
                  <a:lnTo>
                    <a:pt x="922" y="4508"/>
                  </a:lnTo>
                  <a:lnTo>
                    <a:pt x="970" y="4314"/>
                  </a:lnTo>
                  <a:lnTo>
                    <a:pt x="1697" y="582"/>
                  </a:lnTo>
                  <a:lnTo>
                    <a:pt x="1697" y="388"/>
                  </a:lnTo>
                  <a:lnTo>
                    <a:pt x="1600" y="194"/>
                  </a:lnTo>
                  <a:lnTo>
                    <a:pt x="1455" y="49"/>
                  </a:lnTo>
                  <a:lnTo>
                    <a:pt x="1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1"/>
            <p:cNvSpPr/>
            <p:nvPr/>
          </p:nvSpPr>
          <p:spPr>
            <a:xfrm>
              <a:off x="7624627" y="1570479"/>
              <a:ext cx="154448" cy="154471"/>
            </a:xfrm>
            <a:custGeom>
              <a:avLst/>
              <a:gdLst/>
              <a:ahLst/>
              <a:cxnLst/>
              <a:rect l="l" t="t" r="r" b="b"/>
              <a:pathLst>
                <a:path w="6834" h="6835" extrusionOk="0">
                  <a:moveTo>
                    <a:pt x="3441" y="1891"/>
                  </a:moveTo>
                  <a:lnTo>
                    <a:pt x="3732" y="1939"/>
                  </a:lnTo>
                  <a:lnTo>
                    <a:pt x="4023" y="1988"/>
                  </a:lnTo>
                  <a:lnTo>
                    <a:pt x="4265" y="2133"/>
                  </a:lnTo>
                  <a:lnTo>
                    <a:pt x="4507" y="2327"/>
                  </a:lnTo>
                  <a:lnTo>
                    <a:pt x="4701" y="2569"/>
                  </a:lnTo>
                  <a:lnTo>
                    <a:pt x="4847" y="2812"/>
                  </a:lnTo>
                  <a:lnTo>
                    <a:pt x="4895" y="3103"/>
                  </a:lnTo>
                  <a:lnTo>
                    <a:pt x="4944" y="3393"/>
                  </a:lnTo>
                  <a:lnTo>
                    <a:pt x="4895" y="3733"/>
                  </a:lnTo>
                  <a:lnTo>
                    <a:pt x="4847" y="4023"/>
                  </a:lnTo>
                  <a:lnTo>
                    <a:pt x="4701" y="4266"/>
                  </a:lnTo>
                  <a:lnTo>
                    <a:pt x="4507" y="4508"/>
                  </a:lnTo>
                  <a:lnTo>
                    <a:pt x="4265" y="4653"/>
                  </a:lnTo>
                  <a:lnTo>
                    <a:pt x="4023" y="4799"/>
                  </a:lnTo>
                  <a:lnTo>
                    <a:pt x="3732" y="4896"/>
                  </a:lnTo>
                  <a:lnTo>
                    <a:pt x="3441" y="4944"/>
                  </a:lnTo>
                  <a:lnTo>
                    <a:pt x="3102" y="4896"/>
                  </a:lnTo>
                  <a:lnTo>
                    <a:pt x="2811" y="4799"/>
                  </a:lnTo>
                  <a:lnTo>
                    <a:pt x="2569" y="4653"/>
                  </a:lnTo>
                  <a:lnTo>
                    <a:pt x="2326" y="4508"/>
                  </a:lnTo>
                  <a:lnTo>
                    <a:pt x="2181" y="4266"/>
                  </a:lnTo>
                  <a:lnTo>
                    <a:pt x="2036" y="4023"/>
                  </a:lnTo>
                  <a:lnTo>
                    <a:pt x="1939" y="3733"/>
                  </a:lnTo>
                  <a:lnTo>
                    <a:pt x="1890" y="3393"/>
                  </a:lnTo>
                  <a:lnTo>
                    <a:pt x="1939" y="3103"/>
                  </a:lnTo>
                  <a:lnTo>
                    <a:pt x="2036" y="2812"/>
                  </a:lnTo>
                  <a:lnTo>
                    <a:pt x="2181" y="2569"/>
                  </a:lnTo>
                  <a:lnTo>
                    <a:pt x="2326" y="2327"/>
                  </a:lnTo>
                  <a:lnTo>
                    <a:pt x="2569" y="2133"/>
                  </a:lnTo>
                  <a:lnTo>
                    <a:pt x="2811" y="1988"/>
                  </a:lnTo>
                  <a:lnTo>
                    <a:pt x="3102" y="1939"/>
                  </a:lnTo>
                  <a:lnTo>
                    <a:pt x="3441" y="1891"/>
                  </a:lnTo>
                  <a:close/>
                  <a:moveTo>
                    <a:pt x="3441" y="1"/>
                  </a:moveTo>
                  <a:lnTo>
                    <a:pt x="3247" y="49"/>
                  </a:lnTo>
                  <a:lnTo>
                    <a:pt x="3053" y="146"/>
                  </a:lnTo>
                  <a:lnTo>
                    <a:pt x="2957" y="292"/>
                  </a:lnTo>
                  <a:lnTo>
                    <a:pt x="2908" y="486"/>
                  </a:lnTo>
                  <a:lnTo>
                    <a:pt x="2908" y="922"/>
                  </a:lnTo>
                  <a:lnTo>
                    <a:pt x="2423" y="1067"/>
                  </a:lnTo>
                  <a:lnTo>
                    <a:pt x="2036" y="1309"/>
                  </a:lnTo>
                  <a:lnTo>
                    <a:pt x="1745" y="1019"/>
                  </a:lnTo>
                  <a:lnTo>
                    <a:pt x="1551" y="873"/>
                  </a:lnTo>
                  <a:lnTo>
                    <a:pt x="1357" y="825"/>
                  </a:lnTo>
                  <a:lnTo>
                    <a:pt x="1163" y="873"/>
                  </a:lnTo>
                  <a:lnTo>
                    <a:pt x="1018" y="1019"/>
                  </a:lnTo>
                  <a:lnTo>
                    <a:pt x="873" y="1164"/>
                  </a:lnTo>
                  <a:lnTo>
                    <a:pt x="873" y="1358"/>
                  </a:lnTo>
                  <a:lnTo>
                    <a:pt x="873" y="1552"/>
                  </a:lnTo>
                  <a:lnTo>
                    <a:pt x="1018" y="1697"/>
                  </a:lnTo>
                  <a:lnTo>
                    <a:pt x="1309" y="2036"/>
                  </a:lnTo>
                  <a:lnTo>
                    <a:pt x="1066" y="2424"/>
                  </a:lnTo>
                  <a:lnTo>
                    <a:pt x="921" y="2909"/>
                  </a:lnTo>
                  <a:lnTo>
                    <a:pt x="533" y="2909"/>
                  </a:lnTo>
                  <a:lnTo>
                    <a:pt x="291" y="2957"/>
                  </a:lnTo>
                  <a:lnTo>
                    <a:pt x="146" y="3054"/>
                  </a:lnTo>
                  <a:lnTo>
                    <a:pt x="49" y="3200"/>
                  </a:lnTo>
                  <a:lnTo>
                    <a:pt x="0" y="3393"/>
                  </a:lnTo>
                  <a:lnTo>
                    <a:pt x="49" y="3587"/>
                  </a:lnTo>
                  <a:lnTo>
                    <a:pt x="146" y="3781"/>
                  </a:lnTo>
                  <a:lnTo>
                    <a:pt x="291" y="3878"/>
                  </a:lnTo>
                  <a:lnTo>
                    <a:pt x="533" y="3927"/>
                  </a:lnTo>
                  <a:lnTo>
                    <a:pt x="921" y="3927"/>
                  </a:lnTo>
                  <a:lnTo>
                    <a:pt x="1066" y="4411"/>
                  </a:lnTo>
                  <a:lnTo>
                    <a:pt x="1309" y="4799"/>
                  </a:lnTo>
                  <a:lnTo>
                    <a:pt x="1018" y="5138"/>
                  </a:lnTo>
                  <a:lnTo>
                    <a:pt x="873" y="5284"/>
                  </a:lnTo>
                  <a:lnTo>
                    <a:pt x="873" y="5477"/>
                  </a:lnTo>
                  <a:lnTo>
                    <a:pt x="873" y="5671"/>
                  </a:lnTo>
                  <a:lnTo>
                    <a:pt x="1018" y="5817"/>
                  </a:lnTo>
                  <a:lnTo>
                    <a:pt x="1163" y="5962"/>
                  </a:lnTo>
                  <a:lnTo>
                    <a:pt x="1551" y="5962"/>
                  </a:lnTo>
                  <a:lnTo>
                    <a:pt x="1745" y="5817"/>
                  </a:lnTo>
                  <a:lnTo>
                    <a:pt x="2036" y="5526"/>
                  </a:lnTo>
                  <a:lnTo>
                    <a:pt x="2423" y="5768"/>
                  </a:lnTo>
                  <a:lnTo>
                    <a:pt x="2908" y="5914"/>
                  </a:lnTo>
                  <a:lnTo>
                    <a:pt x="2908" y="6350"/>
                  </a:lnTo>
                  <a:lnTo>
                    <a:pt x="2957" y="6544"/>
                  </a:lnTo>
                  <a:lnTo>
                    <a:pt x="3053" y="6689"/>
                  </a:lnTo>
                  <a:lnTo>
                    <a:pt x="3247" y="6786"/>
                  </a:lnTo>
                  <a:lnTo>
                    <a:pt x="3441" y="6834"/>
                  </a:lnTo>
                  <a:lnTo>
                    <a:pt x="3635" y="6786"/>
                  </a:lnTo>
                  <a:lnTo>
                    <a:pt x="3780" y="6689"/>
                  </a:lnTo>
                  <a:lnTo>
                    <a:pt x="3877" y="6544"/>
                  </a:lnTo>
                  <a:lnTo>
                    <a:pt x="3926" y="6350"/>
                  </a:lnTo>
                  <a:lnTo>
                    <a:pt x="3926" y="5914"/>
                  </a:lnTo>
                  <a:lnTo>
                    <a:pt x="4410" y="5768"/>
                  </a:lnTo>
                  <a:lnTo>
                    <a:pt x="4798" y="5526"/>
                  </a:lnTo>
                  <a:lnTo>
                    <a:pt x="5137" y="5817"/>
                  </a:lnTo>
                  <a:lnTo>
                    <a:pt x="5283" y="5962"/>
                  </a:lnTo>
                  <a:lnTo>
                    <a:pt x="5671" y="5962"/>
                  </a:lnTo>
                  <a:lnTo>
                    <a:pt x="5864" y="5817"/>
                  </a:lnTo>
                  <a:lnTo>
                    <a:pt x="5961" y="5671"/>
                  </a:lnTo>
                  <a:lnTo>
                    <a:pt x="6010" y="5477"/>
                  </a:lnTo>
                  <a:lnTo>
                    <a:pt x="5961" y="5284"/>
                  </a:lnTo>
                  <a:lnTo>
                    <a:pt x="5864" y="5138"/>
                  </a:lnTo>
                  <a:lnTo>
                    <a:pt x="5525" y="4799"/>
                  </a:lnTo>
                  <a:lnTo>
                    <a:pt x="5767" y="4411"/>
                  </a:lnTo>
                  <a:lnTo>
                    <a:pt x="5913" y="3927"/>
                  </a:lnTo>
                  <a:lnTo>
                    <a:pt x="6349" y="3927"/>
                  </a:lnTo>
                  <a:lnTo>
                    <a:pt x="6543" y="3878"/>
                  </a:lnTo>
                  <a:lnTo>
                    <a:pt x="6688" y="3781"/>
                  </a:lnTo>
                  <a:lnTo>
                    <a:pt x="6785" y="3587"/>
                  </a:lnTo>
                  <a:lnTo>
                    <a:pt x="6834" y="3393"/>
                  </a:lnTo>
                  <a:lnTo>
                    <a:pt x="6785" y="3200"/>
                  </a:lnTo>
                  <a:lnTo>
                    <a:pt x="6688" y="3054"/>
                  </a:lnTo>
                  <a:lnTo>
                    <a:pt x="6543" y="2957"/>
                  </a:lnTo>
                  <a:lnTo>
                    <a:pt x="6349" y="2909"/>
                  </a:lnTo>
                  <a:lnTo>
                    <a:pt x="5913" y="2909"/>
                  </a:lnTo>
                  <a:lnTo>
                    <a:pt x="5767" y="2424"/>
                  </a:lnTo>
                  <a:lnTo>
                    <a:pt x="5525" y="2036"/>
                  </a:lnTo>
                  <a:lnTo>
                    <a:pt x="5864" y="1697"/>
                  </a:lnTo>
                  <a:lnTo>
                    <a:pt x="5961" y="1552"/>
                  </a:lnTo>
                  <a:lnTo>
                    <a:pt x="6010" y="1358"/>
                  </a:lnTo>
                  <a:lnTo>
                    <a:pt x="5961" y="1164"/>
                  </a:lnTo>
                  <a:lnTo>
                    <a:pt x="5864" y="1019"/>
                  </a:lnTo>
                  <a:lnTo>
                    <a:pt x="5671" y="873"/>
                  </a:lnTo>
                  <a:lnTo>
                    <a:pt x="5477" y="825"/>
                  </a:lnTo>
                  <a:lnTo>
                    <a:pt x="5283" y="873"/>
                  </a:lnTo>
                  <a:lnTo>
                    <a:pt x="5137" y="1019"/>
                  </a:lnTo>
                  <a:lnTo>
                    <a:pt x="4798" y="1309"/>
                  </a:lnTo>
                  <a:lnTo>
                    <a:pt x="4410" y="1067"/>
                  </a:lnTo>
                  <a:lnTo>
                    <a:pt x="3926" y="922"/>
                  </a:lnTo>
                  <a:lnTo>
                    <a:pt x="3926" y="486"/>
                  </a:lnTo>
                  <a:lnTo>
                    <a:pt x="3877" y="292"/>
                  </a:lnTo>
                  <a:lnTo>
                    <a:pt x="3780" y="146"/>
                  </a:lnTo>
                  <a:lnTo>
                    <a:pt x="3635" y="49"/>
                  </a:lnTo>
                  <a:lnTo>
                    <a:pt x="34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1"/>
            <p:cNvSpPr/>
            <p:nvPr/>
          </p:nvSpPr>
          <p:spPr>
            <a:xfrm>
              <a:off x="7690348" y="1636200"/>
              <a:ext cx="23007" cy="23029"/>
            </a:xfrm>
            <a:custGeom>
              <a:avLst/>
              <a:gdLst/>
              <a:ahLst/>
              <a:cxnLst/>
              <a:rect l="l" t="t" r="r" b="b"/>
              <a:pathLst>
                <a:path w="1018" h="1019" extrusionOk="0">
                  <a:moveTo>
                    <a:pt x="533" y="1"/>
                  </a:moveTo>
                  <a:lnTo>
                    <a:pt x="339" y="49"/>
                  </a:lnTo>
                  <a:lnTo>
                    <a:pt x="145" y="146"/>
                  </a:lnTo>
                  <a:lnTo>
                    <a:pt x="49" y="292"/>
                  </a:lnTo>
                  <a:lnTo>
                    <a:pt x="0" y="485"/>
                  </a:lnTo>
                  <a:lnTo>
                    <a:pt x="49" y="679"/>
                  </a:lnTo>
                  <a:lnTo>
                    <a:pt x="145" y="873"/>
                  </a:lnTo>
                  <a:lnTo>
                    <a:pt x="339" y="970"/>
                  </a:lnTo>
                  <a:lnTo>
                    <a:pt x="533" y="1019"/>
                  </a:lnTo>
                  <a:lnTo>
                    <a:pt x="727" y="970"/>
                  </a:lnTo>
                  <a:lnTo>
                    <a:pt x="872" y="873"/>
                  </a:lnTo>
                  <a:lnTo>
                    <a:pt x="969" y="679"/>
                  </a:lnTo>
                  <a:lnTo>
                    <a:pt x="1018" y="485"/>
                  </a:lnTo>
                  <a:lnTo>
                    <a:pt x="969" y="292"/>
                  </a:lnTo>
                  <a:lnTo>
                    <a:pt x="872" y="146"/>
                  </a:lnTo>
                  <a:lnTo>
                    <a:pt x="727" y="49"/>
                  </a:lnTo>
                  <a:lnTo>
                    <a:pt x="5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71"/>
          <p:cNvGrpSpPr/>
          <p:nvPr/>
        </p:nvGrpSpPr>
        <p:grpSpPr>
          <a:xfrm>
            <a:off x="1539084" y="2000399"/>
            <a:ext cx="392155" cy="391048"/>
            <a:chOff x="1363817" y="2000941"/>
            <a:chExt cx="392155" cy="391048"/>
          </a:xfrm>
        </p:grpSpPr>
        <p:sp>
          <p:nvSpPr>
            <p:cNvPr id="1166" name="Google Shape;1166;p71"/>
            <p:cNvSpPr/>
            <p:nvPr/>
          </p:nvSpPr>
          <p:spPr>
            <a:xfrm>
              <a:off x="1363817" y="2000941"/>
              <a:ext cx="192801" cy="391048"/>
            </a:xfrm>
            <a:custGeom>
              <a:avLst/>
              <a:gdLst/>
              <a:ahLst/>
              <a:cxnLst/>
              <a:rect l="l" t="t" r="r" b="b"/>
              <a:pathLst>
                <a:path w="8531" h="17303" extrusionOk="0">
                  <a:moveTo>
                    <a:pt x="1019" y="970"/>
                  </a:moveTo>
                  <a:lnTo>
                    <a:pt x="1503" y="1018"/>
                  </a:lnTo>
                  <a:lnTo>
                    <a:pt x="2036" y="1115"/>
                  </a:lnTo>
                  <a:lnTo>
                    <a:pt x="2327" y="1164"/>
                  </a:lnTo>
                  <a:lnTo>
                    <a:pt x="2618" y="1309"/>
                  </a:lnTo>
                  <a:lnTo>
                    <a:pt x="2860" y="1454"/>
                  </a:lnTo>
                  <a:lnTo>
                    <a:pt x="3103" y="1648"/>
                  </a:lnTo>
                  <a:lnTo>
                    <a:pt x="3248" y="1794"/>
                  </a:lnTo>
                  <a:lnTo>
                    <a:pt x="3393" y="1988"/>
                  </a:lnTo>
                  <a:lnTo>
                    <a:pt x="3539" y="2375"/>
                  </a:lnTo>
                  <a:lnTo>
                    <a:pt x="3684" y="2763"/>
                  </a:lnTo>
                  <a:lnTo>
                    <a:pt x="3733" y="3151"/>
                  </a:lnTo>
                  <a:lnTo>
                    <a:pt x="3733" y="3732"/>
                  </a:lnTo>
                  <a:lnTo>
                    <a:pt x="3151" y="3732"/>
                  </a:lnTo>
                  <a:lnTo>
                    <a:pt x="2812" y="3635"/>
                  </a:lnTo>
                  <a:lnTo>
                    <a:pt x="2376" y="3538"/>
                  </a:lnTo>
                  <a:lnTo>
                    <a:pt x="1988" y="3345"/>
                  </a:lnTo>
                  <a:lnTo>
                    <a:pt x="1794" y="3248"/>
                  </a:lnTo>
                  <a:lnTo>
                    <a:pt x="1649" y="3102"/>
                  </a:lnTo>
                  <a:lnTo>
                    <a:pt x="1503" y="2908"/>
                  </a:lnTo>
                  <a:lnTo>
                    <a:pt x="1358" y="2763"/>
                  </a:lnTo>
                  <a:lnTo>
                    <a:pt x="1212" y="2327"/>
                  </a:lnTo>
                  <a:lnTo>
                    <a:pt x="1067" y="1939"/>
                  </a:lnTo>
                  <a:lnTo>
                    <a:pt x="1019" y="1551"/>
                  </a:lnTo>
                  <a:lnTo>
                    <a:pt x="1019" y="970"/>
                  </a:lnTo>
                  <a:close/>
                  <a:moveTo>
                    <a:pt x="7513" y="970"/>
                  </a:moveTo>
                  <a:lnTo>
                    <a:pt x="7513" y="1551"/>
                  </a:lnTo>
                  <a:lnTo>
                    <a:pt x="7416" y="1939"/>
                  </a:lnTo>
                  <a:lnTo>
                    <a:pt x="7319" y="2327"/>
                  </a:lnTo>
                  <a:lnTo>
                    <a:pt x="7125" y="2763"/>
                  </a:lnTo>
                  <a:lnTo>
                    <a:pt x="7028" y="2908"/>
                  </a:lnTo>
                  <a:lnTo>
                    <a:pt x="6883" y="3102"/>
                  </a:lnTo>
                  <a:lnTo>
                    <a:pt x="6689" y="3248"/>
                  </a:lnTo>
                  <a:lnTo>
                    <a:pt x="6544" y="3345"/>
                  </a:lnTo>
                  <a:lnTo>
                    <a:pt x="6156" y="3538"/>
                  </a:lnTo>
                  <a:lnTo>
                    <a:pt x="5720" y="3635"/>
                  </a:lnTo>
                  <a:lnTo>
                    <a:pt x="5332" y="3732"/>
                  </a:lnTo>
                  <a:lnTo>
                    <a:pt x="4799" y="3732"/>
                  </a:lnTo>
                  <a:lnTo>
                    <a:pt x="4799" y="3151"/>
                  </a:lnTo>
                  <a:lnTo>
                    <a:pt x="4847" y="2763"/>
                  </a:lnTo>
                  <a:lnTo>
                    <a:pt x="4993" y="2375"/>
                  </a:lnTo>
                  <a:lnTo>
                    <a:pt x="5138" y="1988"/>
                  </a:lnTo>
                  <a:lnTo>
                    <a:pt x="5284" y="1794"/>
                  </a:lnTo>
                  <a:lnTo>
                    <a:pt x="5429" y="1648"/>
                  </a:lnTo>
                  <a:lnTo>
                    <a:pt x="5574" y="1503"/>
                  </a:lnTo>
                  <a:lnTo>
                    <a:pt x="5768" y="1358"/>
                  </a:lnTo>
                  <a:lnTo>
                    <a:pt x="6156" y="1212"/>
                  </a:lnTo>
                  <a:lnTo>
                    <a:pt x="6544" y="1067"/>
                  </a:lnTo>
                  <a:lnTo>
                    <a:pt x="6931" y="1018"/>
                  </a:lnTo>
                  <a:lnTo>
                    <a:pt x="7513" y="970"/>
                  </a:lnTo>
                  <a:close/>
                  <a:moveTo>
                    <a:pt x="5768" y="7658"/>
                  </a:moveTo>
                  <a:lnTo>
                    <a:pt x="5768" y="14782"/>
                  </a:lnTo>
                  <a:lnTo>
                    <a:pt x="5768" y="15073"/>
                  </a:lnTo>
                  <a:lnTo>
                    <a:pt x="5671" y="15364"/>
                  </a:lnTo>
                  <a:lnTo>
                    <a:pt x="5526" y="15655"/>
                  </a:lnTo>
                  <a:lnTo>
                    <a:pt x="5332" y="15849"/>
                  </a:lnTo>
                  <a:lnTo>
                    <a:pt x="5090" y="16042"/>
                  </a:lnTo>
                  <a:lnTo>
                    <a:pt x="4847" y="16188"/>
                  </a:lnTo>
                  <a:lnTo>
                    <a:pt x="4557" y="16285"/>
                  </a:lnTo>
                  <a:lnTo>
                    <a:pt x="3975" y="16285"/>
                  </a:lnTo>
                  <a:lnTo>
                    <a:pt x="3684" y="16188"/>
                  </a:lnTo>
                  <a:lnTo>
                    <a:pt x="3393" y="16042"/>
                  </a:lnTo>
                  <a:lnTo>
                    <a:pt x="3200" y="15849"/>
                  </a:lnTo>
                  <a:lnTo>
                    <a:pt x="3006" y="15655"/>
                  </a:lnTo>
                  <a:lnTo>
                    <a:pt x="2860" y="15364"/>
                  </a:lnTo>
                  <a:lnTo>
                    <a:pt x="2763" y="15073"/>
                  </a:lnTo>
                  <a:lnTo>
                    <a:pt x="2763" y="14782"/>
                  </a:lnTo>
                  <a:lnTo>
                    <a:pt x="2763" y="13765"/>
                  </a:lnTo>
                  <a:lnTo>
                    <a:pt x="3248" y="13765"/>
                  </a:lnTo>
                  <a:lnTo>
                    <a:pt x="3442" y="13716"/>
                  </a:lnTo>
                  <a:lnTo>
                    <a:pt x="3587" y="13619"/>
                  </a:lnTo>
                  <a:lnTo>
                    <a:pt x="3733" y="13474"/>
                  </a:lnTo>
                  <a:lnTo>
                    <a:pt x="3733" y="13280"/>
                  </a:lnTo>
                  <a:lnTo>
                    <a:pt x="3733" y="13086"/>
                  </a:lnTo>
                  <a:lnTo>
                    <a:pt x="3587" y="12892"/>
                  </a:lnTo>
                  <a:lnTo>
                    <a:pt x="3442" y="12795"/>
                  </a:lnTo>
                  <a:lnTo>
                    <a:pt x="3248" y="12747"/>
                  </a:lnTo>
                  <a:lnTo>
                    <a:pt x="2763" y="12747"/>
                  </a:lnTo>
                  <a:lnTo>
                    <a:pt x="2763" y="11729"/>
                  </a:lnTo>
                  <a:lnTo>
                    <a:pt x="3248" y="11729"/>
                  </a:lnTo>
                  <a:lnTo>
                    <a:pt x="3442" y="11681"/>
                  </a:lnTo>
                  <a:lnTo>
                    <a:pt x="3587" y="11584"/>
                  </a:lnTo>
                  <a:lnTo>
                    <a:pt x="3733" y="11438"/>
                  </a:lnTo>
                  <a:lnTo>
                    <a:pt x="3733" y="11244"/>
                  </a:lnTo>
                  <a:lnTo>
                    <a:pt x="3733" y="11051"/>
                  </a:lnTo>
                  <a:lnTo>
                    <a:pt x="3587" y="10857"/>
                  </a:lnTo>
                  <a:lnTo>
                    <a:pt x="3442" y="10760"/>
                  </a:lnTo>
                  <a:lnTo>
                    <a:pt x="3248" y="10711"/>
                  </a:lnTo>
                  <a:lnTo>
                    <a:pt x="2763" y="10711"/>
                  </a:lnTo>
                  <a:lnTo>
                    <a:pt x="2763" y="9693"/>
                  </a:lnTo>
                  <a:lnTo>
                    <a:pt x="3442" y="9693"/>
                  </a:lnTo>
                  <a:lnTo>
                    <a:pt x="3587" y="9548"/>
                  </a:lnTo>
                  <a:lnTo>
                    <a:pt x="3733" y="9403"/>
                  </a:lnTo>
                  <a:lnTo>
                    <a:pt x="3733" y="9209"/>
                  </a:lnTo>
                  <a:lnTo>
                    <a:pt x="3733" y="9015"/>
                  </a:lnTo>
                  <a:lnTo>
                    <a:pt x="3587" y="8821"/>
                  </a:lnTo>
                  <a:lnTo>
                    <a:pt x="3442" y="8724"/>
                  </a:lnTo>
                  <a:lnTo>
                    <a:pt x="3248" y="8676"/>
                  </a:lnTo>
                  <a:lnTo>
                    <a:pt x="2763" y="8676"/>
                  </a:lnTo>
                  <a:lnTo>
                    <a:pt x="2763" y="7658"/>
                  </a:lnTo>
                  <a:close/>
                  <a:moveTo>
                    <a:pt x="437" y="1"/>
                  </a:moveTo>
                  <a:lnTo>
                    <a:pt x="292" y="49"/>
                  </a:lnTo>
                  <a:lnTo>
                    <a:pt x="146" y="146"/>
                  </a:lnTo>
                  <a:lnTo>
                    <a:pt x="49" y="291"/>
                  </a:lnTo>
                  <a:lnTo>
                    <a:pt x="1" y="437"/>
                  </a:lnTo>
                  <a:lnTo>
                    <a:pt x="1" y="824"/>
                  </a:lnTo>
                  <a:lnTo>
                    <a:pt x="1" y="1261"/>
                  </a:lnTo>
                  <a:lnTo>
                    <a:pt x="49" y="1697"/>
                  </a:lnTo>
                  <a:lnTo>
                    <a:pt x="98" y="2230"/>
                  </a:lnTo>
                  <a:lnTo>
                    <a:pt x="292" y="2811"/>
                  </a:lnTo>
                  <a:lnTo>
                    <a:pt x="534" y="3345"/>
                  </a:lnTo>
                  <a:lnTo>
                    <a:pt x="728" y="3587"/>
                  </a:lnTo>
                  <a:lnTo>
                    <a:pt x="922" y="3829"/>
                  </a:lnTo>
                  <a:lnTo>
                    <a:pt x="1261" y="4072"/>
                  </a:lnTo>
                  <a:lnTo>
                    <a:pt x="1600" y="4314"/>
                  </a:lnTo>
                  <a:lnTo>
                    <a:pt x="1988" y="4459"/>
                  </a:lnTo>
                  <a:lnTo>
                    <a:pt x="2376" y="4605"/>
                  </a:lnTo>
                  <a:lnTo>
                    <a:pt x="2763" y="4653"/>
                  </a:lnTo>
                  <a:lnTo>
                    <a:pt x="3103" y="4702"/>
                  </a:lnTo>
                  <a:lnTo>
                    <a:pt x="3733" y="4750"/>
                  </a:lnTo>
                  <a:lnTo>
                    <a:pt x="3733" y="6640"/>
                  </a:lnTo>
                  <a:lnTo>
                    <a:pt x="1649" y="6640"/>
                  </a:lnTo>
                  <a:lnTo>
                    <a:pt x="1455" y="6689"/>
                  </a:lnTo>
                  <a:lnTo>
                    <a:pt x="1261" y="6834"/>
                  </a:lnTo>
                  <a:lnTo>
                    <a:pt x="1164" y="6979"/>
                  </a:lnTo>
                  <a:lnTo>
                    <a:pt x="1116" y="7173"/>
                  </a:lnTo>
                  <a:lnTo>
                    <a:pt x="1164" y="7367"/>
                  </a:lnTo>
                  <a:lnTo>
                    <a:pt x="1261" y="7513"/>
                  </a:lnTo>
                  <a:lnTo>
                    <a:pt x="1455" y="7658"/>
                  </a:lnTo>
                  <a:lnTo>
                    <a:pt x="1746" y="7658"/>
                  </a:lnTo>
                  <a:lnTo>
                    <a:pt x="1746" y="14782"/>
                  </a:lnTo>
                  <a:lnTo>
                    <a:pt x="1794" y="15315"/>
                  </a:lnTo>
                  <a:lnTo>
                    <a:pt x="1939" y="15752"/>
                  </a:lnTo>
                  <a:lnTo>
                    <a:pt x="2182" y="16188"/>
                  </a:lnTo>
                  <a:lnTo>
                    <a:pt x="2473" y="16575"/>
                  </a:lnTo>
                  <a:lnTo>
                    <a:pt x="2860" y="16866"/>
                  </a:lnTo>
                  <a:lnTo>
                    <a:pt x="3296" y="17109"/>
                  </a:lnTo>
                  <a:lnTo>
                    <a:pt x="3733" y="17254"/>
                  </a:lnTo>
                  <a:lnTo>
                    <a:pt x="4266" y="17302"/>
                  </a:lnTo>
                  <a:lnTo>
                    <a:pt x="4750" y="17254"/>
                  </a:lnTo>
                  <a:lnTo>
                    <a:pt x="5235" y="17109"/>
                  </a:lnTo>
                  <a:lnTo>
                    <a:pt x="5671" y="16866"/>
                  </a:lnTo>
                  <a:lnTo>
                    <a:pt x="6059" y="16575"/>
                  </a:lnTo>
                  <a:lnTo>
                    <a:pt x="6350" y="16188"/>
                  </a:lnTo>
                  <a:lnTo>
                    <a:pt x="6592" y="15752"/>
                  </a:lnTo>
                  <a:lnTo>
                    <a:pt x="6737" y="15315"/>
                  </a:lnTo>
                  <a:lnTo>
                    <a:pt x="6786" y="14782"/>
                  </a:lnTo>
                  <a:lnTo>
                    <a:pt x="6786" y="7658"/>
                  </a:lnTo>
                  <a:lnTo>
                    <a:pt x="7077" y="7658"/>
                  </a:lnTo>
                  <a:lnTo>
                    <a:pt x="7222" y="7513"/>
                  </a:lnTo>
                  <a:lnTo>
                    <a:pt x="7368" y="7367"/>
                  </a:lnTo>
                  <a:lnTo>
                    <a:pt x="7368" y="7173"/>
                  </a:lnTo>
                  <a:lnTo>
                    <a:pt x="7368" y="6979"/>
                  </a:lnTo>
                  <a:lnTo>
                    <a:pt x="7222" y="6834"/>
                  </a:lnTo>
                  <a:lnTo>
                    <a:pt x="7077" y="6689"/>
                  </a:lnTo>
                  <a:lnTo>
                    <a:pt x="6883" y="6640"/>
                  </a:lnTo>
                  <a:lnTo>
                    <a:pt x="4750" y="6640"/>
                  </a:lnTo>
                  <a:lnTo>
                    <a:pt x="4750" y="4750"/>
                  </a:lnTo>
                  <a:lnTo>
                    <a:pt x="5429" y="4702"/>
                  </a:lnTo>
                  <a:lnTo>
                    <a:pt x="5768" y="4653"/>
                  </a:lnTo>
                  <a:lnTo>
                    <a:pt x="6156" y="4605"/>
                  </a:lnTo>
                  <a:lnTo>
                    <a:pt x="6544" y="4459"/>
                  </a:lnTo>
                  <a:lnTo>
                    <a:pt x="6931" y="4314"/>
                  </a:lnTo>
                  <a:lnTo>
                    <a:pt x="7271" y="4072"/>
                  </a:lnTo>
                  <a:lnTo>
                    <a:pt x="7610" y="3829"/>
                  </a:lnTo>
                  <a:lnTo>
                    <a:pt x="7804" y="3587"/>
                  </a:lnTo>
                  <a:lnTo>
                    <a:pt x="7998" y="3345"/>
                  </a:lnTo>
                  <a:lnTo>
                    <a:pt x="8240" y="2811"/>
                  </a:lnTo>
                  <a:lnTo>
                    <a:pt x="8385" y="2230"/>
                  </a:lnTo>
                  <a:lnTo>
                    <a:pt x="8482" y="1697"/>
                  </a:lnTo>
                  <a:lnTo>
                    <a:pt x="8531" y="1261"/>
                  </a:lnTo>
                  <a:lnTo>
                    <a:pt x="8531" y="824"/>
                  </a:lnTo>
                  <a:lnTo>
                    <a:pt x="8482" y="437"/>
                  </a:lnTo>
                  <a:lnTo>
                    <a:pt x="8434" y="291"/>
                  </a:lnTo>
                  <a:lnTo>
                    <a:pt x="8337" y="146"/>
                  </a:lnTo>
                  <a:lnTo>
                    <a:pt x="8240" y="49"/>
                  </a:lnTo>
                  <a:lnTo>
                    <a:pt x="8046" y="1"/>
                  </a:lnTo>
                  <a:lnTo>
                    <a:pt x="6786" y="1"/>
                  </a:lnTo>
                  <a:lnTo>
                    <a:pt x="6253" y="97"/>
                  </a:lnTo>
                  <a:lnTo>
                    <a:pt x="5720" y="291"/>
                  </a:lnTo>
                  <a:lnTo>
                    <a:pt x="5187" y="534"/>
                  </a:lnTo>
                  <a:lnTo>
                    <a:pt x="4944" y="728"/>
                  </a:lnTo>
                  <a:lnTo>
                    <a:pt x="4702" y="921"/>
                  </a:lnTo>
                  <a:lnTo>
                    <a:pt x="4460" y="1212"/>
                  </a:lnTo>
                  <a:lnTo>
                    <a:pt x="4266" y="1503"/>
                  </a:lnTo>
                  <a:lnTo>
                    <a:pt x="4072" y="1212"/>
                  </a:lnTo>
                  <a:lnTo>
                    <a:pt x="3830" y="921"/>
                  </a:lnTo>
                  <a:lnTo>
                    <a:pt x="3587" y="728"/>
                  </a:lnTo>
                  <a:lnTo>
                    <a:pt x="3345" y="534"/>
                  </a:lnTo>
                  <a:lnTo>
                    <a:pt x="2812" y="291"/>
                  </a:lnTo>
                  <a:lnTo>
                    <a:pt x="2279" y="97"/>
                  </a:lnTo>
                  <a:lnTo>
                    <a:pt x="17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1"/>
            <p:cNvSpPr/>
            <p:nvPr/>
          </p:nvSpPr>
          <p:spPr>
            <a:xfrm>
              <a:off x="1557702" y="2045847"/>
              <a:ext cx="198270" cy="346142"/>
            </a:xfrm>
            <a:custGeom>
              <a:avLst/>
              <a:gdLst/>
              <a:ahLst/>
              <a:cxnLst/>
              <a:rect l="l" t="t" r="r" b="b"/>
              <a:pathLst>
                <a:path w="8773" h="15316" extrusionOk="0">
                  <a:moveTo>
                    <a:pt x="4701" y="1018"/>
                  </a:moveTo>
                  <a:lnTo>
                    <a:pt x="5041" y="1115"/>
                  </a:lnTo>
                  <a:lnTo>
                    <a:pt x="5380" y="1164"/>
                  </a:lnTo>
                  <a:lnTo>
                    <a:pt x="5671" y="1309"/>
                  </a:lnTo>
                  <a:lnTo>
                    <a:pt x="5961" y="1406"/>
                  </a:lnTo>
                  <a:lnTo>
                    <a:pt x="6252" y="1600"/>
                  </a:lnTo>
                  <a:lnTo>
                    <a:pt x="6494" y="1794"/>
                  </a:lnTo>
                  <a:lnTo>
                    <a:pt x="6737" y="1988"/>
                  </a:lnTo>
                  <a:lnTo>
                    <a:pt x="6979" y="2230"/>
                  </a:lnTo>
                  <a:lnTo>
                    <a:pt x="7173" y="2521"/>
                  </a:lnTo>
                  <a:lnTo>
                    <a:pt x="7318" y="2763"/>
                  </a:lnTo>
                  <a:lnTo>
                    <a:pt x="7464" y="3102"/>
                  </a:lnTo>
                  <a:lnTo>
                    <a:pt x="7561" y="3393"/>
                  </a:lnTo>
                  <a:lnTo>
                    <a:pt x="7658" y="3732"/>
                  </a:lnTo>
                  <a:lnTo>
                    <a:pt x="7706" y="4023"/>
                  </a:lnTo>
                  <a:lnTo>
                    <a:pt x="7755" y="4411"/>
                  </a:lnTo>
                  <a:lnTo>
                    <a:pt x="7706" y="4750"/>
                  </a:lnTo>
                  <a:lnTo>
                    <a:pt x="7658" y="5041"/>
                  </a:lnTo>
                  <a:lnTo>
                    <a:pt x="7561" y="5380"/>
                  </a:lnTo>
                  <a:lnTo>
                    <a:pt x="7464" y="5671"/>
                  </a:lnTo>
                  <a:lnTo>
                    <a:pt x="7318" y="6010"/>
                  </a:lnTo>
                  <a:lnTo>
                    <a:pt x="7173" y="6253"/>
                  </a:lnTo>
                  <a:lnTo>
                    <a:pt x="6979" y="6543"/>
                  </a:lnTo>
                  <a:lnTo>
                    <a:pt x="6737" y="6786"/>
                  </a:lnTo>
                  <a:lnTo>
                    <a:pt x="6494" y="6980"/>
                  </a:lnTo>
                  <a:lnTo>
                    <a:pt x="6252" y="7173"/>
                  </a:lnTo>
                  <a:lnTo>
                    <a:pt x="5961" y="7367"/>
                  </a:lnTo>
                  <a:lnTo>
                    <a:pt x="5671" y="7464"/>
                  </a:lnTo>
                  <a:lnTo>
                    <a:pt x="5380" y="7610"/>
                  </a:lnTo>
                  <a:lnTo>
                    <a:pt x="5041" y="7658"/>
                  </a:lnTo>
                  <a:lnTo>
                    <a:pt x="4701" y="7755"/>
                  </a:lnTo>
                  <a:lnTo>
                    <a:pt x="4023" y="7755"/>
                  </a:lnTo>
                  <a:lnTo>
                    <a:pt x="3683" y="7658"/>
                  </a:lnTo>
                  <a:lnTo>
                    <a:pt x="3393" y="7610"/>
                  </a:lnTo>
                  <a:lnTo>
                    <a:pt x="3053" y="7464"/>
                  </a:lnTo>
                  <a:lnTo>
                    <a:pt x="2763" y="7367"/>
                  </a:lnTo>
                  <a:lnTo>
                    <a:pt x="2472" y="7173"/>
                  </a:lnTo>
                  <a:lnTo>
                    <a:pt x="2230" y="6980"/>
                  </a:lnTo>
                  <a:lnTo>
                    <a:pt x="1987" y="6786"/>
                  </a:lnTo>
                  <a:lnTo>
                    <a:pt x="1793" y="6543"/>
                  </a:lnTo>
                  <a:lnTo>
                    <a:pt x="1599" y="6253"/>
                  </a:lnTo>
                  <a:lnTo>
                    <a:pt x="1406" y="6010"/>
                  </a:lnTo>
                  <a:lnTo>
                    <a:pt x="1260" y="5671"/>
                  </a:lnTo>
                  <a:lnTo>
                    <a:pt x="1163" y="5380"/>
                  </a:lnTo>
                  <a:lnTo>
                    <a:pt x="1066" y="5041"/>
                  </a:lnTo>
                  <a:lnTo>
                    <a:pt x="1018" y="4750"/>
                  </a:lnTo>
                  <a:lnTo>
                    <a:pt x="1018" y="4411"/>
                  </a:lnTo>
                  <a:lnTo>
                    <a:pt x="1018" y="4023"/>
                  </a:lnTo>
                  <a:lnTo>
                    <a:pt x="1066" y="3732"/>
                  </a:lnTo>
                  <a:lnTo>
                    <a:pt x="1163" y="3393"/>
                  </a:lnTo>
                  <a:lnTo>
                    <a:pt x="1260" y="3102"/>
                  </a:lnTo>
                  <a:lnTo>
                    <a:pt x="1406" y="2763"/>
                  </a:lnTo>
                  <a:lnTo>
                    <a:pt x="1599" y="2521"/>
                  </a:lnTo>
                  <a:lnTo>
                    <a:pt x="1793" y="2230"/>
                  </a:lnTo>
                  <a:lnTo>
                    <a:pt x="1987" y="1988"/>
                  </a:lnTo>
                  <a:lnTo>
                    <a:pt x="2230" y="1794"/>
                  </a:lnTo>
                  <a:lnTo>
                    <a:pt x="2472" y="1600"/>
                  </a:lnTo>
                  <a:lnTo>
                    <a:pt x="2763" y="1406"/>
                  </a:lnTo>
                  <a:lnTo>
                    <a:pt x="3053" y="1309"/>
                  </a:lnTo>
                  <a:lnTo>
                    <a:pt x="3393" y="1164"/>
                  </a:lnTo>
                  <a:lnTo>
                    <a:pt x="3683" y="1115"/>
                  </a:lnTo>
                  <a:lnTo>
                    <a:pt x="4023" y="1018"/>
                  </a:lnTo>
                  <a:close/>
                  <a:moveTo>
                    <a:pt x="4895" y="8724"/>
                  </a:moveTo>
                  <a:lnTo>
                    <a:pt x="4895" y="13813"/>
                  </a:lnTo>
                  <a:lnTo>
                    <a:pt x="4847" y="14007"/>
                  </a:lnTo>
                  <a:lnTo>
                    <a:pt x="4750" y="14152"/>
                  </a:lnTo>
                  <a:lnTo>
                    <a:pt x="4556" y="14249"/>
                  </a:lnTo>
                  <a:lnTo>
                    <a:pt x="4362" y="14298"/>
                  </a:lnTo>
                  <a:lnTo>
                    <a:pt x="4168" y="14249"/>
                  </a:lnTo>
                  <a:lnTo>
                    <a:pt x="4023" y="14152"/>
                  </a:lnTo>
                  <a:lnTo>
                    <a:pt x="3926" y="14007"/>
                  </a:lnTo>
                  <a:lnTo>
                    <a:pt x="3877" y="13813"/>
                  </a:lnTo>
                  <a:lnTo>
                    <a:pt x="3877" y="8724"/>
                  </a:lnTo>
                  <a:lnTo>
                    <a:pt x="4362" y="8773"/>
                  </a:lnTo>
                  <a:lnTo>
                    <a:pt x="4895" y="8724"/>
                  </a:lnTo>
                  <a:close/>
                  <a:moveTo>
                    <a:pt x="4362" y="1"/>
                  </a:moveTo>
                  <a:lnTo>
                    <a:pt x="3926" y="49"/>
                  </a:lnTo>
                  <a:lnTo>
                    <a:pt x="3490" y="98"/>
                  </a:lnTo>
                  <a:lnTo>
                    <a:pt x="3053" y="194"/>
                  </a:lnTo>
                  <a:lnTo>
                    <a:pt x="2666" y="340"/>
                  </a:lnTo>
                  <a:lnTo>
                    <a:pt x="2278" y="534"/>
                  </a:lnTo>
                  <a:lnTo>
                    <a:pt x="1939" y="776"/>
                  </a:lnTo>
                  <a:lnTo>
                    <a:pt x="1599" y="1018"/>
                  </a:lnTo>
                  <a:lnTo>
                    <a:pt x="1260" y="1309"/>
                  </a:lnTo>
                  <a:lnTo>
                    <a:pt x="969" y="1600"/>
                  </a:lnTo>
                  <a:lnTo>
                    <a:pt x="727" y="1939"/>
                  </a:lnTo>
                  <a:lnTo>
                    <a:pt x="533" y="2278"/>
                  </a:lnTo>
                  <a:lnTo>
                    <a:pt x="339" y="2666"/>
                  </a:lnTo>
                  <a:lnTo>
                    <a:pt x="194" y="3102"/>
                  </a:lnTo>
                  <a:lnTo>
                    <a:pt x="97" y="3490"/>
                  </a:lnTo>
                  <a:lnTo>
                    <a:pt x="0" y="3926"/>
                  </a:lnTo>
                  <a:lnTo>
                    <a:pt x="0" y="4411"/>
                  </a:lnTo>
                  <a:lnTo>
                    <a:pt x="49" y="5089"/>
                  </a:lnTo>
                  <a:lnTo>
                    <a:pt x="194" y="5719"/>
                  </a:lnTo>
                  <a:lnTo>
                    <a:pt x="436" y="6349"/>
                  </a:lnTo>
                  <a:lnTo>
                    <a:pt x="776" y="6931"/>
                  </a:lnTo>
                  <a:lnTo>
                    <a:pt x="1212" y="7416"/>
                  </a:lnTo>
                  <a:lnTo>
                    <a:pt x="1696" y="7852"/>
                  </a:lnTo>
                  <a:lnTo>
                    <a:pt x="2230" y="8240"/>
                  </a:lnTo>
                  <a:lnTo>
                    <a:pt x="2860" y="8482"/>
                  </a:lnTo>
                  <a:lnTo>
                    <a:pt x="2860" y="13813"/>
                  </a:lnTo>
                  <a:lnTo>
                    <a:pt x="2860" y="14104"/>
                  </a:lnTo>
                  <a:lnTo>
                    <a:pt x="2957" y="14395"/>
                  </a:lnTo>
                  <a:lnTo>
                    <a:pt x="3102" y="14637"/>
                  </a:lnTo>
                  <a:lnTo>
                    <a:pt x="3296" y="14879"/>
                  </a:lnTo>
                  <a:lnTo>
                    <a:pt x="3538" y="15073"/>
                  </a:lnTo>
                  <a:lnTo>
                    <a:pt x="3780" y="15219"/>
                  </a:lnTo>
                  <a:lnTo>
                    <a:pt x="4071" y="15315"/>
                  </a:lnTo>
                  <a:lnTo>
                    <a:pt x="4701" y="15315"/>
                  </a:lnTo>
                  <a:lnTo>
                    <a:pt x="4944" y="15219"/>
                  </a:lnTo>
                  <a:lnTo>
                    <a:pt x="5234" y="15073"/>
                  </a:lnTo>
                  <a:lnTo>
                    <a:pt x="5428" y="14879"/>
                  </a:lnTo>
                  <a:lnTo>
                    <a:pt x="5622" y="14637"/>
                  </a:lnTo>
                  <a:lnTo>
                    <a:pt x="5767" y="14395"/>
                  </a:lnTo>
                  <a:lnTo>
                    <a:pt x="5864" y="14104"/>
                  </a:lnTo>
                  <a:lnTo>
                    <a:pt x="5913" y="13813"/>
                  </a:lnTo>
                  <a:lnTo>
                    <a:pt x="5913" y="8482"/>
                  </a:lnTo>
                  <a:lnTo>
                    <a:pt x="6494" y="8240"/>
                  </a:lnTo>
                  <a:lnTo>
                    <a:pt x="7028" y="7852"/>
                  </a:lnTo>
                  <a:lnTo>
                    <a:pt x="7512" y="7416"/>
                  </a:lnTo>
                  <a:lnTo>
                    <a:pt x="7948" y="6931"/>
                  </a:lnTo>
                  <a:lnTo>
                    <a:pt x="8288" y="6349"/>
                  </a:lnTo>
                  <a:lnTo>
                    <a:pt x="8530" y="5719"/>
                  </a:lnTo>
                  <a:lnTo>
                    <a:pt x="8675" y="5089"/>
                  </a:lnTo>
                  <a:lnTo>
                    <a:pt x="8772" y="4411"/>
                  </a:lnTo>
                  <a:lnTo>
                    <a:pt x="8724" y="3926"/>
                  </a:lnTo>
                  <a:lnTo>
                    <a:pt x="8675" y="3490"/>
                  </a:lnTo>
                  <a:lnTo>
                    <a:pt x="8530" y="3102"/>
                  </a:lnTo>
                  <a:lnTo>
                    <a:pt x="8385" y="2666"/>
                  </a:lnTo>
                  <a:lnTo>
                    <a:pt x="8239" y="2278"/>
                  </a:lnTo>
                  <a:lnTo>
                    <a:pt x="7997" y="1939"/>
                  </a:lnTo>
                  <a:lnTo>
                    <a:pt x="7755" y="1600"/>
                  </a:lnTo>
                  <a:lnTo>
                    <a:pt x="7464" y="1309"/>
                  </a:lnTo>
                  <a:lnTo>
                    <a:pt x="7173" y="1018"/>
                  </a:lnTo>
                  <a:lnTo>
                    <a:pt x="6834" y="776"/>
                  </a:lnTo>
                  <a:lnTo>
                    <a:pt x="6446" y="534"/>
                  </a:lnTo>
                  <a:lnTo>
                    <a:pt x="6058" y="340"/>
                  </a:lnTo>
                  <a:lnTo>
                    <a:pt x="5671" y="194"/>
                  </a:lnTo>
                  <a:lnTo>
                    <a:pt x="5234" y="98"/>
                  </a:lnTo>
                  <a:lnTo>
                    <a:pt x="4798" y="49"/>
                  </a:lnTo>
                  <a:lnTo>
                    <a:pt x="43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1"/>
            <p:cNvSpPr/>
            <p:nvPr/>
          </p:nvSpPr>
          <p:spPr>
            <a:xfrm>
              <a:off x="1600416" y="2133467"/>
              <a:ext cx="23029" cy="23029"/>
            </a:xfrm>
            <a:custGeom>
              <a:avLst/>
              <a:gdLst/>
              <a:ahLst/>
              <a:cxnLst/>
              <a:rect l="l" t="t" r="r" b="b"/>
              <a:pathLst>
                <a:path w="1019" h="1019" extrusionOk="0">
                  <a:moveTo>
                    <a:pt x="533" y="1"/>
                  </a:moveTo>
                  <a:lnTo>
                    <a:pt x="340" y="49"/>
                  </a:lnTo>
                  <a:lnTo>
                    <a:pt x="146" y="146"/>
                  </a:lnTo>
                  <a:lnTo>
                    <a:pt x="49" y="292"/>
                  </a:lnTo>
                  <a:lnTo>
                    <a:pt x="0" y="534"/>
                  </a:lnTo>
                  <a:lnTo>
                    <a:pt x="49" y="728"/>
                  </a:lnTo>
                  <a:lnTo>
                    <a:pt x="146" y="873"/>
                  </a:lnTo>
                  <a:lnTo>
                    <a:pt x="340" y="970"/>
                  </a:lnTo>
                  <a:lnTo>
                    <a:pt x="533" y="1019"/>
                  </a:lnTo>
                  <a:lnTo>
                    <a:pt x="727" y="970"/>
                  </a:lnTo>
                  <a:lnTo>
                    <a:pt x="873" y="873"/>
                  </a:lnTo>
                  <a:lnTo>
                    <a:pt x="1018" y="728"/>
                  </a:lnTo>
                  <a:lnTo>
                    <a:pt x="1018" y="534"/>
                  </a:lnTo>
                  <a:lnTo>
                    <a:pt x="1018" y="292"/>
                  </a:lnTo>
                  <a:lnTo>
                    <a:pt x="873" y="146"/>
                  </a:lnTo>
                  <a:lnTo>
                    <a:pt x="727" y="49"/>
                  </a:lnTo>
                  <a:lnTo>
                    <a:pt x="5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1"/>
            <p:cNvSpPr/>
            <p:nvPr/>
          </p:nvSpPr>
          <p:spPr>
            <a:xfrm>
              <a:off x="1645323" y="2133467"/>
              <a:ext cx="23029" cy="23029"/>
            </a:xfrm>
            <a:custGeom>
              <a:avLst/>
              <a:gdLst/>
              <a:ahLst/>
              <a:cxnLst/>
              <a:rect l="l" t="t" r="r" b="b"/>
              <a:pathLst>
                <a:path w="1019" h="1019" extrusionOk="0">
                  <a:moveTo>
                    <a:pt x="485" y="1"/>
                  </a:moveTo>
                  <a:lnTo>
                    <a:pt x="291" y="49"/>
                  </a:lnTo>
                  <a:lnTo>
                    <a:pt x="146" y="146"/>
                  </a:lnTo>
                  <a:lnTo>
                    <a:pt x="49" y="292"/>
                  </a:lnTo>
                  <a:lnTo>
                    <a:pt x="0" y="534"/>
                  </a:lnTo>
                  <a:lnTo>
                    <a:pt x="49" y="728"/>
                  </a:lnTo>
                  <a:lnTo>
                    <a:pt x="146" y="873"/>
                  </a:lnTo>
                  <a:lnTo>
                    <a:pt x="291" y="970"/>
                  </a:lnTo>
                  <a:lnTo>
                    <a:pt x="485" y="1019"/>
                  </a:lnTo>
                  <a:lnTo>
                    <a:pt x="679" y="970"/>
                  </a:lnTo>
                  <a:lnTo>
                    <a:pt x="873" y="873"/>
                  </a:lnTo>
                  <a:lnTo>
                    <a:pt x="970" y="728"/>
                  </a:lnTo>
                  <a:lnTo>
                    <a:pt x="1018" y="534"/>
                  </a:lnTo>
                  <a:lnTo>
                    <a:pt x="970" y="292"/>
                  </a:lnTo>
                  <a:lnTo>
                    <a:pt x="873" y="146"/>
                  </a:lnTo>
                  <a:lnTo>
                    <a:pt x="679" y="49"/>
                  </a:lnTo>
                  <a:lnTo>
                    <a:pt x="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1"/>
            <p:cNvSpPr/>
            <p:nvPr/>
          </p:nvSpPr>
          <p:spPr>
            <a:xfrm>
              <a:off x="1689121" y="2133467"/>
              <a:ext cx="23029" cy="23029"/>
            </a:xfrm>
            <a:custGeom>
              <a:avLst/>
              <a:gdLst/>
              <a:ahLst/>
              <a:cxnLst/>
              <a:rect l="l" t="t" r="r" b="b"/>
              <a:pathLst>
                <a:path w="1019" h="1019" extrusionOk="0">
                  <a:moveTo>
                    <a:pt x="486" y="1"/>
                  </a:moveTo>
                  <a:lnTo>
                    <a:pt x="292" y="49"/>
                  </a:lnTo>
                  <a:lnTo>
                    <a:pt x="146" y="146"/>
                  </a:lnTo>
                  <a:lnTo>
                    <a:pt x="49" y="292"/>
                  </a:lnTo>
                  <a:lnTo>
                    <a:pt x="1" y="534"/>
                  </a:lnTo>
                  <a:lnTo>
                    <a:pt x="49" y="728"/>
                  </a:lnTo>
                  <a:lnTo>
                    <a:pt x="146" y="873"/>
                  </a:lnTo>
                  <a:lnTo>
                    <a:pt x="292" y="970"/>
                  </a:lnTo>
                  <a:lnTo>
                    <a:pt x="486" y="1019"/>
                  </a:lnTo>
                  <a:lnTo>
                    <a:pt x="679" y="970"/>
                  </a:lnTo>
                  <a:lnTo>
                    <a:pt x="873" y="873"/>
                  </a:lnTo>
                  <a:lnTo>
                    <a:pt x="970" y="728"/>
                  </a:lnTo>
                  <a:lnTo>
                    <a:pt x="1019" y="534"/>
                  </a:lnTo>
                  <a:lnTo>
                    <a:pt x="970" y="292"/>
                  </a:lnTo>
                  <a:lnTo>
                    <a:pt x="873" y="146"/>
                  </a:lnTo>
                  <a:lnTo>
                    <a:pt x="679" y="49"/>
                  </a:lnTo>
                  <a:lnTo>
                    <a:pt x="4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71"/>
          <p:cNvGrpSpPr/>
          <p:nvPr/>
        </p:nvGrpSpPr>
        <p:grpSpPr>
          <a:xfrm>
            <a:off x="2174582" y="1999856"/>
            <a:ext cx="392133" cy="392133"/>
            <a:chOff x="1972819" y="1999856"/>
            <a:chExt cx="392133" cy="392133"/>
          </a:xfrm>
        </p:grpSpPr>
        <p:sp>
          <p:nvSpPr>
            <p:cNvPr id="1172" name="Google Shape;1172;p71"/>
            <p:cNvSpPr/>
            <p:nvPr/>
          </p:nvSpPr>
          <p:spPr>
            <a:xfrm>
              <a:off x="2081254" y="2108291"/>
              <a:ext cx="283698" cy="283698"/>
            </a:xfrm>
            <a:custGeom>
              <a:avLst/>
              <a:gdLst/>
              <a:ahLst/>
              <a:cxnLst/>
              <a:rect l="l" t="t" r="r" b="b"/>
              <a:pathLst>
                <a:path w="12553" h="12553" extrusionOk="0">
                  <a:moveTo>
                    <a:pt x="8482" y="1018"/>
                  </a:moveTo>
                  <a:lnTo>
                    <a:pt x="8821" y="1066"/>
                  </a:lnTo>
                  <a:lnTo>
                    <a:pt x="9112" y="1163"/>
                  </a:lnTo>
                  <a:lnTo>
                    <a:pt x="9451" y="1260"/>
                  </a:lnTo>
                  <a:lnTo>
                    <a:pt x="9742" y="1406"/>
                  </a:lnTo>
                  <a:lnTo>
                    <a:pt x="10033" y="1551"/>
                  </a:lnTo>
                  <a:lnTo>
                    <a:pt x="10275" y="1793"/>
                  </a:lnTo>
                  <a:lnTo>
                    <a:pt x="10566" y="1987"/>
                  </a:lnTo>
                  <a:lnTo>
                    <a:pt x="10760" y="2278"/>
                  </a:lnTo>
                  <a:lnTo>
                    <a:pt x="10954" y="2520"/>
                  </a:lnTo>
                  <a:lnTo>
                    <a:pt x="11147" y="2811"/>
                  </a:lnTo>
                  <a:lnTo>
                    <a:pt x="11293" y="3102"/>
                  </a:lnTo>
                  <a:lnTo>
                    <a:pt x="11390" y="3441"/>
                  </a:lnTo>
                  <a:lnTo>
                    <a:pt x="11487" y="3732"/>
                  </a:lnTo>
                  <a:lnTo>
                    <a:pt x="11487" y="4071"/>
                  </a:lnTo>
                  <a:lnTo>
                    <a:pt x="11535" y="4362"/>
                  </a:lnTo>
                  <a:lnTo>
                    <a:pt x="11487" y="4701"/>
                  </a:lnTo>
                  <a:lnTo>
                    <a:pt x="11487" y="5040"/>
                  </a:lnTo>
                  <a:lnTo>
                    <a:pt x="11390" y="5331"/>
                  </a:lnTo>
                  <a:lnTo>
                    <a:pt x="11293" y="5670"/>
                  </a:lnTo>
                  <a:lnTo>
                    <a:pt x="11147" y="5961"/>
                  </a:lnTo>
                  <a:lnTo>
                    <a:pt x="10954" y="6252"/>
                  </a:lnTo>
                  <a:lnTo>
                    <a:pt x="10760" y="6494"/>
                  </a:lnTo>
                  <a:lnTo>
                    <a:pt x="10566" y="6737"/>
                  </a:lnTo>
                  <a:lnTo>
                    <a:pt x="10275" y="6979"/>
                  </a:lnTo>
                  <a:lnTo>
                    <a:pt x="10033" y="7173"/>
                  </a:lnTo>
                  <a:lnTo>
                    <a:pt x="9742" y="7367"/>
                  </a:lnTo>
                  <a:lnTo>
                    <a:pt x="9451" y="7512"/>
                  </a:lnTo>
                  <a:lnTo>
                    <a:pt x="9112" y="7609"/>
                  </a:lnTo>
                  <a:lnTo>
                    <a:pt x="8821" y="7658"/>
                  </a:lnTo>
                  <a:lnTo>
                    <a:pt x="8482" y="7706"/>
                  </a:lnTo>
                  <a:lnTo>
                    <a:pt x="8143" y="7754"/>
                  </a:lnTo>
                  <a:lnTo>
                    <a:pt x="7852" y="7706"/>
                  </a:lnTo>
                  <a:lnTo>
                    <a:pt x="7513" y="7658"/>
                  </a:lnTo>
                  <a:lnTo>
                    <a:pt x="7222" y="7609"/>
                  </a:lnTo>
                  <a:lnTo>
                    <a:pt x="6882" y="7512"/>
                  </a:lnTo>
                  <a:lnTo>
                    <a:pt x="6592" y="7367"/>
                  </a:lnTo>
                  <a:lnTo>
                    <a:pt x="6301" y="7173"/>
                  </a:lnTo>
                  <a:lnTo>
                    <a:pt x="6059" y="6979"/>
                  </a:lnTo>
                  <a:lnTo>
                    <a:pt x="5768" y="6737"/>
                  </a:lnTo>
                  <a:lnTo>
                    <a:pt x="5574" y="6494"/>
                  </a:lnTo>
                  <a:lnTo>
                    <a:pt x="5332" y="6252"/>
                  </a:lnTo>
                  <a:lnTo>
                    <a:pt x="5186" y="5961"/>
                  </a:lnTo>
                  <a:lnTo>
                    <a:pt x="5041" y="5670"/>
                  </a:lnTo>
                  <a:lnTo>
                    <a:pt x="4944" y="5331"/>
                  </a:lnTo>
                  <a:lnTo>
                    <a:pt x="4847" y="5040"/>
                  </a:lnTo>
                  <a:lnTo>
                    <a:pt x="4798" y="4701"/>
                  </a:lnTo>
                  <a:lnTo>
                    <a:pt x="4798" y="4362"/>
                  </a:lnTo>
                  <a:lnTo>
                    <a:pt x="4798" y="4071"/>
                  </a:lnTo>
                  <a:lnTo>
                    <a:pt x="4847" y="3732"/>
                  </a:lnTo>
                  <a:lnTo>
                    <a:pt x="4944" y="3441"/>
                  </a:lnTo>
                  <a:lnTo>
                    <a:pt x="5041" y="3102"/>
                  </a:lnTo>
                  <a:lnTo>
                    <a:pt x="5186" y="2811"/>
                  </a:lnTo>
                  <a:lnTo>
                    <a:pt x="5332" y="2520"/>
                  </a:lnTo>
                  <a:lnTo>
                    <a:pt x="5574" y="2278"/>
                  </a:lnTo>
                  <a:lnTo>
                    <a:pt x="5768" y="1987"/>
                  </a:lnTo>
                  <a:lnTo>
                    <a:pt x="6059" y="1793"/>
                  </a:lnTo>
                  <a:lnTo>
                    <a:pt x="6301" y="1551"/>
                  </a:lnTo>
                  <a:lnTo>
                    <a:pt x="6592" y="1406"/>
                  </a:lnTo>
                  <a:lnTo>
                    <a:pt x="6882" y="1260"/>
                  </a:lnTo>
                  <a:lnTo>
                    <a:pt x="7222" y="1163"/>
                  </a:lnTo>
                  <a:lnTo>
                    <a:pt x="7513" y="1066"/>
                  </a:lnTo>
                  <a:lnTo>
                    <a:pt x="7852" y="1018"/>
                  </a:lnTo>
                  <a:close/>
                  <a:moveTo>
                    <a:pt x="4750" y="7076"/>
                  </a:moveTo>
                  <a:lnTo>
                    <a:pt x="5089" y="7464"/>
                  </a:lnTo>
                  <a:lnTo>
                    <a:pt x="5429" y="7803"/>
                  </a:lnTo>
                  <a:lnTo>
                    <a:pt x="1842" y="11389"/>
                  </a:lnTo>
                  <a:lnTo>
                    <a:pt x="1697" y="11535"/>
                  </a:lnTo>
                  <a:lnTo>
                    <a:pt x="1309" y="11535"/>
                  </a:lnTo>
                  <a:lnTo>
                    <a:pt x="1164" y="11389"/>
                  </a:lnTo>
                  <a:lnTo>
                    <a:pt x="1018" y="11244"/>
                  </a:lnTo>
                  <a:lnTo>
                    <a:pt x="1018" y="11050"/>
                  </a:lnTo>
                  <a:lnTo>
                    <a:pt x="1018" y="10856"/>
                  </a:lnTo>
                  <a:lnTo>
                    <a:pt x="1164" y="10662"/>
                  </a:lnTo>
                  <a:lnTo>
                    <a:pt x="4750" y="7076"/>
                  </a:lnTo>
                  <a:close/>
                  <a:moveTo>
                    <a:pt x="7755" y="0"/>
                  </a:moveTo>
                  <a:lnTo>
                    <a:pt x="7319" y="97"/>
                  </a:lnTo>
                  <a:lnTo>
                    <a:pt x="6931" y="194"/>
                  </a:lnTo>
                  <a:lnTo>
                    <a:pt x="6495" y="339"/>
                  </a:lnTo>
                  <a:lnTo>
                    <a:pt x="6107" y="485"/>
                  </a:lnTo>
                  <a:lnTo>
                    <a:pt x="5768" y="727"/>
                  </a:lnTo>
                  <a:lnTo>
                    <a:pt x="5380" y="969"/>
                  </a:lnTo>
                  <a:lnTo>
                    <a:pt x="5089" y="1309"/>
                  </a:lnTo>
                  <a:lnTo>
                    <a:pt x="4605" y="1793"/>
                  </a:lnTo>
                  <a:lnTo>
                    <a:pt x="4265" y="2375"/>
                  </a:lnTo>
                  <a:lnTo>
                    <a:pt x="4023" y="3005"/>
                  </a:lnTo>
                  <a:lnTo>
                    <a:pt x="3829" y="3635"/>
                  </a:lnTo>
                  <a:lnTo>
                    <a:pt x="3781" y="4313"/>
                  </a:lnTo>
                  <a:lnTo>
                    <a:pt x="3829" y="4943"/>
                  </a:lnTo>
                  <a:lnTo>
                    <a:pt x="3975" y="5574"/>
                  </a:lnTo>
                  <a:lnTo>
                    <a:pt x="4168" y="6204"/>
                  </a:lnTo>
                  <a:lnTo>
                    <a:pt x="437" y="9984"/>
                  </a:lnTo>
                  <a:lnTo>
                    <a:pt x="243" y="10178"/>
                  </a:lnTo>
                  <a:lnTo>
                    <a:pt x="97" y="10468"/>
                  </a:lnTo>
                  <a:lnTo>
                    <a:pt x="0" y="10759"/>
                  </a:lnTo>
                  <a:lnTo>
                    <a:pt x="0" y="11050"/>
                  </a:lnTo>
                  <a:lnTo>
                    <a:pt x="0" y="11341"/>
                  </a:lnTo>
                  <a:lnTo>
                    <a:pt x="97" y="11632"/>
                  </a:lnTo>
                  <a:lnTo>
                    <a:pt x="243" y="11874"/>
                  </a:lnTo>
                  <a:lnTo>
                    <a:pt x="437" y="12116"/>
                  </a:lnTo>
                  <a:lnTo>
                    <a:pt x="679" y="12310"/>
                  </a:lnTo>
                  <a:lnTo>
                    <a:pt x="921" y="12456"/>
                  </a:lnTo>
                  <a:lnTo>
                    <a:pt x="1212" y="12552"/>
                  </a:lnTo>
                  <a:lnTo>
                    <a:pt x="1794" y="12552"/>
                  </a:lnTo>
                  <a:lnTo>
                    <a:pt x="2084" y="12456"/>
                  </a:lnTo>
                  <a:lnTo>
                    <a:pt x="2327" y="12310"/>
                  </a:lnTo>
                  <a:lnTo>
                    <a:pt x="2569" y="12116"/>
                  </a:lnTo>
                  <a:lnTo>
                    <a:pt x="6349" y="8384"/>
                  </a:lnTo>
                  <a:lnTo>
                    <a:pt x="6786" y="8530"/>
                  </a:lnTo>
                  <a:lnTo>
                    <a:pt x="7222" y="8675"/>
                  </a:lnTo>
                  <a:lnTo>
                    <a:pt x="7706" y="8724"/>
                  </a:lnTo>
                  <a:lnTo>
                    <a:pt x="8143" y="8772"/>
                  </a:lnTo>
                  <a:lnTo>
                    <a:pt x="8579" y="8724"/>
                  </a:lnTo>
                  <a:lnTo>
                    <a:pt x="9015" y="8675"/>
                  </a:lnTo>
                  <a:lnTo>
                    <a:pt x="9403" y="8578"/>
                  </a:lnTo>
                  <a:lnTo>
                    <a:pt x="9790" y="8433"/>
                  </a:lnTo>
                  <a:lnTo>
                    <a:pt x="10178" y="8239"/>
                  </a:lnTo>
                  <a:lnTo>
                    <a:pt x="10566" y="8045"/>
                  </a:lnTo>
                  <a:lnTo>
                    <a:pt x="10905" y="7754"/>
                  </a:lnTo>
                  <a:lnTo>
                    <a:pt x="11244" y="7464"/>
                  </a:lnTo>
                  <a:lnTo>
                    <a:pt x="11584" y="7124"/>
                  </a:lnTo>
                  <a:lnTo>
                    <a:pt x="11826" y="6785"/>
                  </a:lnTo>
                  <a:lnTo>
                    <a:pt x="12020" y="6397"/>
                  </a:lnTo>
                  <a:lnTo>
                    <a:pt x="12214" y="6010"/>
                  </a:lnTo>
                  <a:lnTo>
                    <a:pt x="12359" y="5622"/>
                  </a:lnTo>
                  <a:lnTo>
                    <a:pt x="12456" y="5234"/>
                  </a:lnTo>
                  <a:lnTo>
                    <a:pt x="12504" y="4798"/>
                  </a:lnTo>
                  <a:lnTo>
                    <a:pt x="12553" y="4362"/>
                  </a:lnTo>
                  <a:lnTo>
                    <a:pt x="12504" y="3974"/>
                  </a:lnTo>
                  <a:lnTo>
                    <a:pt x="12456" y="3538"/>
                  </a:lnTo>
                  <a:lnTo>
                    <a:pt x="12359" y="3150"/>
                  </a:lnTo>
                  <a:lnTo>
                    <a:pt x="12214" y="2714"/>
                  </a:lnTo>
                  <a:lnTo>
                    <a:pt x="12020" y="2326"/>
                  </a:lnTo>
                  <a:lnTo>
                    <a:pt x="11826" y="1987"/>
                  </a:lnTo>
                  <a:lnTo>
                    <a:pt x="11584" y="1599"/>
                  </a:lnTo>
                  <a:lnTo>
                    <a:pt x="11244" y="1309"/>
                  </a:lnTo>
                  <a:lnTo>
                    <a:pt x="10905" y="969"/>
                  </a:lnTo>
                  <a:lnTo>
                    <a:pt x="10566" y="727"/>
                  </a:lnTo>
                  <a:lnTo>
                    <a:pt x="10178" y="485"/>
                  </a:lnTo>
                  <a:lnTo>
                    <a:pt x="9790" y="339"/>
                  </a:lnTo>
                  <a:lnTo>
                    <a:pt x="9403" y="194"/>
                  </a:lnTo>
                  <a:lnTo>
                    <a:pt x="9015" y="97"/>
                  </a:lnTo>
                  <a:lnTo>
                    <a:pt x="85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 name="Google Shape;1173;p71"/>
            <p:cNvGrpSpPr/>
            <p:nvPr/>
          </p:nvGrpSpPr>
          <p:grpSpPr>
            <a:xfrm>
              <a:off x="1972819" y="1999856"/>
              <a:ext cx="348334" cy="261798"/>
              <a:chOff x="1972819" y="1999856"/>
              <a:chExt cx="348334" cy="261798"/>
            </a:xfrm>
          </p:grpSpPr>
          <p:sp>
            <p:nvSpPr>
              <p:cNvPr id="1174" name="Google Shape;1174;p71"/>
              <p:cNvSpPr/>
              <p:nvPr/>
            </p:nvSpPr>
            <p:spPr>
              <a:xfrm>
                <a:off x="1972819" y="1999856"/>
                <a:ext cx="261798" cy="261798"/>
              </a:xfrm>
              <a:custGeom>
                <a:avLst/>
                <a:gdLst/>
                <a:ahLst/>
                <a:cxnLst/>
                <a:rect l="l" t="t" r="r" b="b"/>
                <a:pathLst>
                  <a:path w="11584" h="11584" extrusionOk="0">
                    <a:moveTo>
                      <a:pt x="8191" y="2666"/>
                    </a:moveTo>
                    <a:lnTo>
                      <a:pt x="8918" y="3393"/>
                    </a:lnTo>
                    <a:lnTo>
                      <a:pt x="8191" y="4120"/>
                    </a:lnTo>
                    <a:lnTo>
                      <a:pt x="7464" y="3393"/>
                    </a:lnTo>
                    <a:lnTo>
                      <a:pt x="8191" y="2666"/>
                    </a:lnTo>
                    <a:close/>
                    <a:moveTo>
                      <a:pt x="6398" y="3780"/>
                    </a:moveTo>
                    <a:lnTo>
                      <a:pt x="7852" y="5186"/>
                    </a:lnTo>
                    <a:lnTo>
                      <a:pt x="6446" y="6591"/>
                    </a:lnTo>
                    <a:lnTo>
                      <a:pt x="4992" y="5137"/>
                    </a:lnTo>
                    <a:lnTo>
                      <a:pt x="6398" y="3780"/>
                    </a:lnTo>
                    <a:close/>
                    <a:moveTo>
                      <a:pt x="4265" y="5864"/>
                    </a:moveTo>
                    <a:lnTo>
                      <a:pt x="5719" y="7318"/>
                    </a:lnTo>
                    <a:lnTo>
                      <a:pt x="4362" y="8675"/>
                    </a:lnTo>
                    <a:lnTo>
                      <a:pt x="2908" y="7270"/>
                    </a:lnTo>
                    <a:lnTo>
                      <a:pt x="4265" y="5864"/>
                    </a:lnTo>
                    <a:close/>
                    <a:moveTo>
                      <a:pt x="2521" y="8336"/>
                    </a:moveTo>
                    <a:lnTo>
                      <a:pt x="3248" y="9063"/>
                    </a:lnTo>
                    <a:lnTo>
                      <a:pt x="2521" y="9741"/>
                    </a:lnTo>
                    <a:lnTo>
                      <a:pt x="1842" y="9063"/>
                    </a:lnTo>
                    <a:lnTo>
                      <a:pt x="2521" y="8336"/>
                    </a:lnTo>
                    <a:close/>
                    <a:moveTo>
                      <a:pt x="11050" y="0"/>
                    </a:moveTo>
                    <a:lnTo>
                      <a:pt x="10857" y="49"/>
                    </a:lnTo>
                    <a:lnTo>
                      <a:pt x="10711" y="194"/>
                    </a:lnTo>
                    <a:lnTo>
                      <a:pt x="8918" y="1939"/>
                    </a:lnTo>
                    <a:lnTo>
                      <a:pt x="8530" y="1599"/>
                    </a:lnTo>
                    <a:lnTo>
                      <a:pt x="8385" y="1502"/>
                    </a:lnTo>
                    <a:lnTo>
                      <a:pt x="8191" y="1454"/>
                    </a:lnTo>
                    <a:lnTo>
                      <a:pt x="7997" y="1502"/>
                    </a:lnTo>
                    <a:lnTo>
                      <a:pt x="7852" y="1599"/>
                    </a:lnTo>
                    <a:lnTo>
                      <a:pt x="6737" y="2666"/>
                    </a:lnTo>
                    <a:lnTo>
                      <a:pt x="6592" y="2569"/>
                    </a:lnTo>
                    <a:lnTo>
                      <a:pt x="6398" y="2520"/>
                    </a:lnTo>
                    <a:lnTo>
                      <a:pt x="6204" y="2569"/>
                    </a:lnTo>
                    <a:lnTo>
                      <a:pt x="6059" y="2666"/>
                    </a:lnTo>
                    <a:lnTo>
                      <a:pt x="3926" y="4798"/>
                    </a:lnTo>
                    <a:lnTo>
                      <a:pt x="1842" y="6882"/>
                    </a:lnTo>
                    <a:lnTo>
                      <a:pt x="1697" y="7076"/>
                    </a:lnTo>
                    <a:lnTo>
                      <a:pt x="1697" y="7270"/>
                    </a:lnTo>
                    <a:lnTo>
                      <a:pt x="1697" y="7464"/>
                    </a:lnTo>
                    <a:lnTo>
                      <a:pt x="1842" y="7609"/>
                    </a:lnTo>
                    <a:lnTo>
                      <a:pt x="1115" y="8336"/>
                    </a:lnTo>
                    <a:lnTo>
                      <a:pt x="873" y="8094"/>
                    </a:lnTo>
                    <a:lnTo>
                      <a:pt x="679" y="7997"/>
                    </a:lnTo>
                    <a:lnTo>
                      <a:pt x="485" y="7948"/>
                    </a:lnTo>
                    <a:lnTo>
                      <a:pt x="340" y="7997"/>
                    </a:lnTo>
                    <a:lnTo>
                      <a:pt x="146" y="8094"/>
                    </a:lnTo>
                    <a:lnTo>
                      <a:pt x="49" y="8239"/>
                    </a:lnTo>
                    <a:lnTo>
                      <a:pt x="0" y="8433"/>
                    </a:lnTo>
                    <a:lnTo>
                      <a:pt x="49" y="8627"/>
                    </a:lnTo>
                    <a:lnTo>
                      <a:pt x="146" y="8821"/>
                    </a:lnTo>
                    <a:lnTo>
                      <a:pt x="2763" y="11438"/>
                    </a:lnTo>
                    <a:lnTo>
                      <a:pt x="2957" y="11535"/>
                    </a:lnTo>
                    <a:lnTo>
                      <a:pt x="3151" y="11583"/>
                    </a:lnTo>
                    <a:lnTo>
                      <a:pt x="3345" y="11535"/>
                    </a:lnTo>
                    <a:lnTo>
                      <a:pt x="3490" y="11438"/>
                    </a:lnTo>
                    <a:lnTo>
                      <a:pt x="3635" y="11292"/>
                    </a:lnTo>
                    <a:lnTo>
                      <a:pt x="3635" y="11099"/>
                    </a:lnTo>
                    <a:lnTo>
                      <a:pt x="3635" y="10905"/>
                    </a:lnTo>
                    <a:lnTo>
                      <a:pt x="3490" y="10711"/>
                    </a:lnTo>
                    <a:lnTo>
                      <a:pt x="3248" y="10468"/>
                    </a:lnTo>
                    <a:lnTo>
                      <a:pt x="3975" y="9741"/>
                    </a:lnTo>
                    <a:lnTo>
                      <a:pt x="4168" y="9887"/>
                    </a:lnTo>
                    <a:lnTo>
                      <a:pt x="4362" y="9935"/>
                    </a:lnTo>
                    <a:lnTo>
                      <a:pt x="4508" y="9887"/>
                    </a:lnTo>
                    <a:lnTo>
                      <a:pt x="4702" y="9741"/>
                    </a:lnTo>
                    <a:lnTo>
                      <a:pt x="8918" y="5574"/>
                    </a:lnTo>
                    <a:lnTo>
                      <a:pt x="9015" y="5380"/>
                    </a:lnTo>
                    <a:lnTo>
                      <a:pt x="9063" y="5186"/>
                    </a:lnTo>
                    <a:lnTo>
                      <a:pt x="9015" y="4992"/>
                    </a:lnTo>
                    <a:lnTo>
                      <a:pt x="8918" y="4847"/>
                    </a:lnTo>
                    <a:lnTo>
                      <a:pt x="9984" y="3780"/>
                    </a:lnTo>
                    <a:lnTo>
                      <a:pt x="10081" y="3586"/>
                    </a:lnTo>
                    <a:lnTo>
                      <a:pt x="10130" y="3393"/>
                    </a:lnTo>
                    <a:lnTo>
                      <a:pt x="10081" y="3199"/>
                    </a:lnTo>
                    <a:lnTo>
                      <a:pt x="9984" y="3053"/>
                    </a:lnTo>
                    <a:lnTo>
                      <a:pt x="9645" y="2666"/>
                    </a:lnTo>
                    <a:lnTo>
                      <a:pt x="11438" y="872"/>
                    </a:lnTo>
                    <a:lnTo>
                      <a:pt x="11535" y="727"/>
                    </a:lnTo>
                    <a:lnTo>
                      <a:pt x="11584" y="533"/>
                    </a:lnTo>
                    <a:lnTo>
                      <a:pt x="11535" y="339"/>
                    </a:lnTo>
                    <a:lnTo>
                      <a:pt x="11438" y="194"/>
                    </a:lnTo>
                    <a:lnTo>
                      <a:pt x="11244" y="49"/>
                    </a:lnTo>
                    <a:lnTo>
                      <a:pt x="110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1"/>
              <p:cNvSpPr/>
              <p:nvPr/>
            </p:nvSpPr>
            <p:spPr>
              <a:xfrm>
                <a:off x="2210503" y="2195911"/>
                <a:ext cx="23029" cy="23029"/>
              </a:xfrm>
              <a:custGeom>
                <a:avLst/>
                <a:gdLst/>
                <a:ahLst/>
                <a:cxnLst/>
                <a:rect l="l" t="t" r="r" b="b"/>
                <a:pathLst>
                  <a:path w="1019" h="1019" extrusionOk="0">
                    <a:moveTo>
                      <a:pt x="291" y="0"/>
                    </a:moveTo>
                    <a:lnTo>
                      <a:pt x="146" y="146"/>
                    </a:lnTo>
                    <a:lnTo>
                      <a:pt x="0" y="291"/>
                    </a:lnTo>
                    <a:lnTo>
                      <a:pt x="0" y="485"/>
                    </a:lnTo>
                    <a:lnTo>
                      <a:pt x="0" y="679"/>
                    </a:lnTo>
                    <a:lnTo>
                      <a:pt x="146" y="873"/>
                    </a:lnTo>
                    <a:lnTo>
                      <a:pt x="291" y="970"/>
                    </a:lnTo>
                    <a:lnTo>
                      <a:pt x="485" y="1018"/>
                    </a:lnTo>
                    <a:lnTo>
                      <a:pt x="679" y="970"/>
                    </a:lnTo>
                    <a:lnTo>
                      <a:pt x="873" y="873"/>
                    </a:lnTo>
                    <a:lnTo>
                      <a:pt x="970" y="679"/>
                    </a:lnTo>
                    <a:lnTo>
                      <a:pt x="1018" y="485"/>
                    </a:lnTo>
                    <a:lnTo>
                      <a:pt x="970" y="291"/>
                    </a:lnTo>
                    <a:lnTo>
                      <a:pt x="873" y="146"/>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1"/>
              <p:cNvSpPr/>
              <p:nvPr/>
            </p:nvSpPr>
            <p:spPr>
              <a:xfrm>
                <a:off x="2254302" y="2195911"/>
                <a:ext cx="23029" cy="23029"/>
              </a:xfrm>
              <a:custGeom>
                <a:avLst/>
                <a:gdLst/>
                <a:ahLst/>
                <a:cxnLst/>
                <a:rect l="l" t="t" r="r" b="b"/>
                <a:pathLst>
                  <a:path w="1019" h="1019" extrusionOk="0">
                    <a:moveTo>
                      <a:pt x="340" y="0"/>
                    </a:moveTo>
                    <a:lnTo>
                      <a:pt x="146" y="146"/>
                    </a:lnTo>
                    <a:lnTo>
                      <a:pt x="49" y="291"/>
                    </a:lnTo>
                    <a:lnTo>
                      <a:pt x="1" y="485"/>
                    </a:lnTo>
                    <a:lnTo>
                      <a:pt x="49" y="679"/>
                    </a:lnTo>
                    <a:lnTo>
                      <a:pt x="146" y="873"/>
                    </a:lnTo>
                    <a:lnTo>
                      <a:pt x="340" y="970"/>
                    </a:lnTo>
                    <a:lnTo>
                      <a:pt x="534" y="1018"/>
                    </a:lnTo>
                    <a:lnTo>
                      <a:pt x="728" y="970"/>
                    </a:lnTo>
                    <a:lnTo>
                      <a:pt x="873" y="873"/>
                    </a:lnTo>
                    <a:lnTo>
                      <a:pt x="970" y="679"/>
                    </a:lnTo>
                    <a:lnTo>
                      <a:pt x="1019" y="485"/>
                    </a:lnTo>
                    <a:lnTo>
                      <a:pt x="970" y="291"/>
                    </a:lnTo>
                    <a:lnTo>
                      <a:pt x="873" y="146"/>
                    </a:lnTo>
                    <a:lnTo>
                      <a:pt x="7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1"/>
              <p:cNvSpPr/>
              <p:nvPr/>
            </p:nvSpPr>
            <p:spPr>
              <a:xfrm>
                <a:off x="2298124" y="2195911"/>
                <a:ext cx="23029" cy="23029"/>
              </a:xfrm>
              <a:custGeom>
                <a:avLst/>
                <a:gdLst/>
                <a:ahLst/>
                <a:cxnLst/>
                <a:rect l="l" t="t" r="r" b="b"/>
                <a:pathLst>
                  <a:path w="1019" h="1019" extrusionOk="0">
                    <a:moveTo>
                      <a:pt x="291" y="0"/>
                    </a:moveTo>
                    <a:lnTo>
                      <a:pt x="146" y="146"/>
                    </a:lnTo>
                    <a:lnTo>
                      <a:pt x="49" y="291"/>
                    </a:lnTo>
                    <a:lnTo>
                      <a:pt x="1" y="485"/>
                    </a:lnTo>
                    <a:lnTo>
                      <a:pt x="49" y="679"/>
                    </a:lnTo>
                    <a:lnTo>
                      <a:pt x="146" y="873"/>
                    </a:lnTo>
                    <a:lnTo>
                      <a:pt x="291" y="970"/>
                    </a:lnTo>
                    <a:lnTo>
                      <a:pt x="485" y="1018"/>
                    </a:lnTo>
                    <a:lnTo>
                      <a:pt x="728" y="970"/>
                    </a:lnTo>
                    <a:lnTo>
                      <a:pt x="873" y="873"/>
                    </a:lnTo>
                    <a:lnTo>
                      <a:pt x="970" y="679"/>
                    </a:lnTo>
                    <a:lnTo>
                      <a:pt x="1018" y="485"/>
                    </a:lnTo>
                    <a:lnTo>
                      <a:pt x="970" y="291"/>
                    </a:lnTo>
                    <a:lnTo>
                      <a:pt x="873" y="146"/>
                    </a:lnTo>
                    <a:lnTo>
                      <a:pt x="7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8" name="Google Shape;1178;p71"/>
          <p:cNvGrpSpPr/>
          <p:nvPr/>
        </p:nvGrpSpPr>
        <p:grpSpPr>
          <a:xfrm>
            <a:off x="2809499" y="1999856"/>
            <a:ext cx="392155" cy="392133"/>
            <a:chOff x="2619044" y="1999856"/>
            <a:chExt cx="392155" cy="392133"/>
          </a:xfrm>
        </p:grpSpPr>
        <p:sp>
          <p:nvSpPr>
            <p:cNvPr id="1179" name="Google Shape;1179;p71"/>
            <p:cNvSpPr/>
            <p:nvPr/>
          </p:nvSpPr>
          <p:spPr>
            <a:xfrm>
              <a:off x="2619044" y="1999856"/>
              <a:ext cx="84366" cy="392133"/>
            </a:xfrm>
            <a:custGeom>
              <a:avLst/>
              <a:gdLst/>
              <a:ahLst/>
              <a:cxnLst/>
              <a:rect l="l" t="t" r="r" b="b"/>
              <a:pathLst>
                <a:path w="3733" h="17351" extrusionOk="0">
                  <a:moveTo>
                    <a:pt x="2473" y="1018"/>
                  </a:moveTo>
                  <a:lnTo>
                    <a:pt x="2569" y="1066"/>
                  </a:lnTo>
                  <a:lnTo>
                    <a:pt x="2666" y="1115"/>
                  </a:lnTo>
                  <a:lnTo>
                    <a:pt x="2715" y="1163"/>
                  </a:lnTo>
                  <a:lnTo>
                    <a:pt x="2715" y="1260"/>
                  </a:lnTo>
                  <a:lnTo>
                    <a:pt x="2715" y="2036"/>
                  </a:lnTo>
                  <a:lnTo>
                    <a:pt x="1019" y="2036"/>
                  </a:lnTo>
                  <a:lnTo>
                    <a:pt x="1019" y="1260"/>
                  </a:lnTo>
                  <a:lnTo>
                    <a:pt x="1067" y="1163"/>
                  </a:lnTo>
                  <a:lnTo>
                    <a:pt x="1115" y="1115"/>
                  </a:lnTo>
                  <a:lnTo>
                    <a:pt x="1164" y="1066"/>
                  </a:lnTo>
                  <a:lnTo>
                    <a:pt x="1261" y="1018"/>
                  </a:lnTo>
                  <a:close/>
                  <a:moveTo>
                    <a:pt x="2715" y="3053"/>
                  </a:moveTo>
                  <a:lnTo>
                    <a:pt x="2715" y="12262"/>
                  </a:lnTo>
                  <a:lnTo>
                    <a:pt x="1019" y="12262"/>
                  </a:lnTo>
                  <a:lnTo>
                    <a:pt x="1019" y="3053"/>
                  </a:lnTo>
                  <a:close/>
                  <a:moveTo>
                    <a:pt x="2521" y="13279"/>
                  </a:moveTo>
                  <a:lnTo>
                    <a:pt x="1891" y="15266"/>
                  </a:lnTo>
                  <a:lnTo>
                    <a:pt x="1212" y="13279"/>
                  </a:lnTo>
                  <a:close/>
                  <a:moveTo>
                    <a:pt x="1261" y="0"/>
                  </a:moveTo>
                  <a:lnTo>
                    <a:pt x="1019" y="49"/>
                  </a:lnTo>
                  <a:lnTo>
                    <a:pt x="776" y="145"/>
                  </a:lnTo>
                  <a:lnTo>
                    <a:pt x="582" y="242"/>
                  </a:lnTo>
                  <a:lnTo>
                    <a:pt x="389" y="388"/>
                  </a:lnTo>
                  <a:lnTo>
                    <a:pt x="243" y="582"/>
                  </a:lnTo>
                  <a:lnTo>
                    <a:pt x="98" y="776"/>
                  </a:lnTo>
                  <a:lnTo>
                    <a:pt x="49" y="1018"/>
                  </a:lnTo>
                  <a:lnTo>
                    <a:pt x="1" y="1260"/>
                  </a:lnTo>
                  <a:lnTo>
                    <a:pt x="1" y="12795"/>
                  </a:lnTo>
                  <a:lnTo>
                    <a:pt x="1" y="12843"/>
                  </a:lnTo>
                  <a:lnTo>
                    <a:pt x="1" y="12892"/>
                  </a:lnTo>
                  <a:lnTo>
                    <a:pt x="49" y="12892"/>
                  </a:lnTo>
                  <a:lnTo>
                    <a:pt x="49" y="12940"/>
                  </a:lnTo>
                  <a:lnTo>
                    <a:pt x="1406" y="17011"/>
                  </a:lnTo>
                  <a:lnTo>
                    <a:pt x="1455" y="17157"/>
                  </a:lnTo>
                  <a:lnTo>
                    <a:pt x="1600" y="17254"/>
                  </a:lnTo>
                  <a:lnTo>
                    <a:pt x="1697" y="17350"/>
                  </a:lnTo>
                  <a:lnTo>
                    <a:pt x="2036" y="17350"/>
                  </a:lnTo>
                  <a:lnTo>
                    <a:pt x="2182" y="17254"/>
                  </a:lnTo>
                  <a:lnTo>
                    <a:pt x="2279" y="17157"/>
                  </a:lnTo>
                  <a:lnTo>
                    <a:pt x="2376" y="17011"/>
                  </a:lnTo>
                  <a:lnTo>
                    <a:pt x="3733" y="12940"/>
                  </a:lnTo>
                  <a:lnTo>
                    <a:pt x="3733" y="12892"/>
                  </a:lnTo>
                  <a:lnTo>
                    <a:pt x="3733" y="12843"/>
                  </a:lnTo>
                  <a:lnTo>
                    <a:pt x="3733" y="12795"/>
                  </a:lnTo>
                  <a:lnTo>
                    <a:pt x="3733" y="1260"/>
                  </a:lnTo>
                  <a:lnTo>
                    <a:pt x="3733" y="1018"/>
                  </a:lnTo>
                  <a:lnTo>
                    <a:pt x="3636" y="776"/>
                  </a:lnTo>
                  <a:lnTo>
                    <a:pt x="3539" y="582"/>
                  </a:lnTo>
                  <a:lnTo>
                    <a:pt x="3393" y="388"/>
                  </a:lnTo>
                  <a:lnTo>
                    <a:pt x="3199" y="242"/>
                  </a:lnTo>
                  <a:lnTo>
                    <a:pt x="2957" y="145"/>
                  </a:lnTo>
                  <a:lnTo>
                    <a:pt x="2763" y="49"/>
                  </a:lnTo>
                  <a:lnTo>
                    <a:pt x="24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1"/>
            <p:cNvSpPr/>
            <p:nvPr/>
          </p:nvSpPr>
          <p:spPr>
            <a:xfrm>
              <a:off x="2732970" y="1999856"/>
              <a:ext cx="119396" cy="392133"/>
            </a:xfrm>
            <a:custGeom>
              <a:avLst/>
              <a:gdLst/>
              <a:ahLst/>
              <a:cxnLst/>
              <a:rect l="l" t="t" r="r" b="b"/>
              <a:pathLst>
                <a:path w="5283" h="17351" extrusionOk="0">
                  <a:moveTo>
                    <a:pt x="4265" y="1018"/>
                  </a:moveTo>
                  <a:lnTo>
                    <a:pt x="4265" y="16333"/>
                  </a:lnTo>
                  <a:lnTo>
                    <a:pt x="1018" y="16333"/>
                  </a:lnTo>
                  <a:lnTo>
                    <a:pt x="1018" y="15266"/>
                  </a:lnTo>
                  <a:lnTo>
                    <a:pt x="1793" y="15266"/>
                  </a:lnTo>
                  <a:lnTo>
                    <a:pt x="1987" y="15218"/>
                  </a:lnTo>
                  <a:lnTo>
                    <a:pt x="2133" y="15121"/>
                  </a:lnTo>
                  <a:lnTo>
                    <a:pt x="2230" y="14976"/>
                  </a:lnTo>
                  <a:lnTo>
                    <a:pt x="2278" y="14733"/>
                  </a:lnTo>
                  <a:lnTo>
                    <a:pt x="2230" y="14540"/>
                  </a:lnTo>
                  <a:lnTo>
                    <a:pt x="2133" y="14394"/>
                  </a:lnTo>
                  <a:lnTo>
                    <a:pt x="1987" y="14297"/>
                  </a:lnTo>
                  <a:lnTo>
                    <a:pt x="1793" y="14249"/>
                  </a:lnTo>
                  <a:lnTo>
                    <a:pt x="1018" y="14249"/>
                  </a:lnTo>
                  <a:lnTo>
                    <a:pt x="1018" y="13231"/>
                  </a:lnTo>
                  <a:lnTo>
                    <a:pt x="1793" y="13231"/>
                  </a:lnTo>
                  <a:lnTo>
                    <a:pt x="1987" y="13182"/>
                  </a:lnTo>
                  <a:lnTo>
                    <a:pt x="2133" y="13086"/>
                  </a:lnTo>
                  <a:lnTo>
                    <a:pt x="2230" y="12940"/>
                  </a:lnTo>
                  <a:lnTo>
                    <a:pt x="2278" y="12746"/>
                  </a:lnTo>
                  <a:lnTo>
                    <a:pt x="2230" y="12504"/>
                  </a:lnTo>
                  <a:lnTo>
                    <a:pt x="2133" y="12359"/>
                  </a:lnTo>
                  <a:lnTo>
                    <a:pt x="1987" y="12262"/>
                  </a:lnTo>
                  <a:lnTo>
                    <a:pt x="1793" y="12213"/>
                  </a:lnTo>
                  <a:lnTo>
                    <a:pt x="1018" y="12213"/>
                  </a:lnTo>
                  <a:lnTo>
                    <a:pt x="1018" y="11195"/>
                  </a:lnTo>
                  <a:lnTo>
                    <a:pt x="1793" y="11195"/>
                  </a:lnTo>
                  <a:lnTo>
                    <a:pt x="1987" y="11147"/>
                  </a:lnTo>
                  <a:lnTo>
                    <a:pt x="2133" y="11050"/>
                  </a:lnTo>
                  <a:lnTo>
                    <a:pt x="2230" y="10905"/>
                  </a:lnTo>
                  <a:lnTo>
                    <a:pt x="2278" y="10711"/>
                  </a:lnTo>
                  <a:lnTo>
                    <a:pt x="2230" y="10517"/>
                  </a:lnTo>
                  <a:lnTo>
                    <a:pt x="2133" y="10323"/>
                  </a:lnTo>
                  <a:lnTo>
                    <a:pt x="1987" y="10226"/>
                  </a:lnTo>
                  <a:lnTo>
                    <a:pt x="1793" y="10178"/>
                  </a:lnTo>
                  <a:lnTo>
                    <a:pt x="1018" y="10178"/>
                  </a:lnTo>
                  <a:lnTo>
                    <a:pt x="1018" y="9160"/>
                  </a:lnTo>
                  <a:lnTo>
                    <a:pt x="1793" y="9160"/>
                  </a:lnTo>
                  <a:lnTo>
                    <a:pt x="1987" y="9111"/>
                  </a:lnTo>
                  <a:lnTo>
                    <a:pt x="2133" y="9015"/>
                  </a:lnTo>
                  <a:lnTo>
                    <a:pt x="2230" y="8869"/>
                  </a:lnTo>
                  <a:lnTo>
                    <a:pt x="2278" y="8675"/>
                  </a:lnTo>
                  <a:lnTo>
                    <a:pt x="2230" y="8481"/>
                  </a:lnTo>
                  <a:lnTo>
                    <a:pt x="2133" y="8288"/>
                  </a:lnTo>
                  <a:lnTo>
                    <a:pt x="1987" y="8191"/>
                  </a:lnTo>
                  <a:lnTo>
                    <a:pt x="1793" y="8142"/>
                  </a:lnTo>
                  <a:lnTo>
                    <a:pt x="1018" y="8142"/>
                  </a:lnTo>
                  <a:lnTo>
                    <a:pt x="1018" y="7124"/>
                  </a:lnTo>
                  <a:lnTo>
                    <a:pt x="1793" y="7124"/>
                  </a:lnTo>
                  <a:lnTo>
                    <a:pt x="1987" y="7076"/>
                  </a:lnTo>
                  <a:lnTo>
                    <a:pt x="2133" y="6979"/>
                  </a:lnTo>
                  <a:lnTo>
                    <a:pt x="2230" y="6834"/>
                  </a:lnTo>
                  <a:lnTo>
                    <a:pt x="2278" y="6640"/>
                  </a:lnTo>
                  <a:lnTo>
                    <a:pt x="2230" y="6446"/>
                  </a:lnTo>
                  <a:lnTo>
                    <a:pt x="2133" y="6252"/>
                  </a:lnTo>
                  <a:lnTo>
                    <a:pt x="1987" y="6155"/>
                  </a:lnTo>
                  <a:lnTo>
                    <a:pt x="1793" y="6107"/>
                  </a:lnTo>
                  <a:lnTo>
                    <a:pt x="1018" y="6107"/>
                  </a:lnTo>
                  <a:lnTo>
                    <a:pt x="1018" y="5089"/>
                  </a:lnTo>
                  <a:lnTo>
                    <a:pt x="1793" y="5089"/>
                  </a:lnTo>
                  <a:lnTo>
                    <a:pt x="1987" y="5040"/>
                  </a:lnTo>
                  <a:lnTo>
                    <a:pt x="2133" y="4943"/>
                  </a:lnTo>
                  <a:lnTo>
                    <a:pt x="2230" y="4798"/>
                  </a:lnTo>
                  <a:lnTo>
                    <a:pt x="2278" y="4604"/>
                  </a:lnTo>
                  <a:lnTo>
                    <a:pt x="2230" y="4410"/>
                  </a:lnTo>
                  <a:lnTo>
                    <a:pt x="2133" y="4217"/>
                  </a:lnTo>
                  <a:lnTo>
                    <a:pt x="1987" y="4120"/>
                  </a:lnTo>
                  <a:lnTo>
                    <a:pt x="1793" y="4071"/>
                  </a:lnTo>
                  <a:lnTo>
                    <a:pt x="1018" y="4071"/>
                  </a:lnTo>
                  <a:lnTo>
                    <a:pt x="1018" y="3053"/>
                  </a:lnTo>
                  <a:lnTo>
                    <a:pt x="1987" y="3053"/>
                  </a:lnTo>
                  <a:lnTo>
                    <a:pt x="2133" y="2908"/>
                  </a:lnTo>
                  <a:lnTo>
                    <a:pt x="2230" y="2763"/>
                  </a:lnTo>
                  <a:lnTo>
                    <a:pt x="2278" y="2569"/>
                  </a:lnTo>
                  <a:lnTo>
                    <a:pt x="2230" y="2375"/>
                  </a:lnTo>
                  <a:lnTo>
                    <a:pt x="2133" y="2181"/>
                  </a:lnTo>
                  <a:lnTo>
                    <a:pt x="1987" y="2084"/>
                  </a:lnTo>
                  <a:lnTo>
                    <a:pt x="1793" y="2036"/>
                  </a:lnTo>
                  <a:lnTo>
                    <a:pt x="1018" y="2036"/>
                  </a:lnTo>
                  <a:lnTo>
                    <a:pt x="1018" y="1018"/>
                  </a:lnTo>
                  <a:close/>
                  <a:moveTo>
                    <a:pt x="485" y="0"/>
                  </a:moveTo>
                  <a:lnTo>
                    <a:pt x="291" y="49"/>
                  </a:lnTo>
                  <a:lnTo>
                    <a:pt x="146" y="194"/>
                  </a:lnTo>
                  <a:lnTo>
                    <a:pt x="49" y="339"/>
                  </a:lnTo>
                  <a:lnTo>
                    <a:pt x="0" y="533"/>
                  </a:lnTo>
                  <a:lnTo>
                    <a:pt x="0" y="16866"/>
                  </a:lnTo>
                  <a:lnTo>
                    <a:pt x="49" y="17060"/>
                  </a:lnTo>
                  <a:lnTo>
                    <a:pt x="146" y="17205"/>
                  </a:lnTo>
                  <a:lnTo>
                    <a:pt x="291" y="17302"/>
                  </a:lnTo>
                  <a:lnTo>
                    <a:pt x="485" y="17350"/>
                  </a:lnTo>
                  <a:lnTo>
                    <a:pt x="4750" y="17350"/>
                  </a:lnTo>
                  <a:lnTo>
                    <a:pt x="4944" y="17302"/>
                  </a:lnTo>
                  <a:lnTo>
                    <a:pt x="5137" y="17205"/>
                  </a:lnTo>
                  <a:lnTo>
                    <a:pt x="5234" y="17060"/>
                  </a:lnTo>
                  <a:lnTo>
                    <a:pt x="5283" y="16866"/>
                  </a:lnTo>
                  <a:lnTo>
                    <a:pt x="5283" y="533"/>
                  </a:lnTo>
                  <a:lnTo>
                    <a:pt x="5234" y="339"/>
                  </a:lnTo>
                  <a:lnTo>
                    <a:pt x="5137" y="194"/>
                  </a:lnTo>
                  <a:lnTo>
                    <a:pt x="4944" y="49"/>
                  </a:lnTo>
                  <a:lnTo>
                    <a:pt x="47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1"/>
            <p:cNvSpPr/>
            <p:nvPr/>
          </p:nvSpPr>
          <p:spPr>
            <a:xfrm>
              <a:off x="2880819" y="1999856"/>
              <a:ext cx="130379" cy="392133"/>
            </a:xfrm>
            <a:custGeom>
              <a:avLst/>
              <a:gdLst/>
              <a:ahLst/>
              <a:cxnLst/>
              <a:rect l="l" t="t" r="r" b="b"/>
              <a:pathLst>
                <a:path w="5769" h="17351" extrusionOk="0">
                  <a:moveTo>
                    <a:pt x="2473" y="1018"/>
                  </a:moveTo>
                  <a:lnTo>
                    <a:pt x="2570" y="1066"/>
                  </a:lnTo>
                  <a:lnTo>
                    <a:pt x="2667" y="1115"/>
                  </a:lnTo>
                  <a:lnTo>
                    <a:pt x="2715" y="1163"/>
                  </a:lnTo>
                  <a:lnTo>
                    <a:pt x="2715" y="1260"/>
                  </a:lnTo>
                  <a:lnTo>
                    <a:pt x="2715" y="2036"/>
                  </a:lnTo>
                  <a:lnTo>
                    <a:pt x="1019" y="2036"/>
                  </a:lnTo>
                  <a:lnTo>
                    <a:pt x="1019" y="1260"/>
                  </a:lnTo>
                  <a:lnTo>
                    <a:pt x="1067" y="1163"/>
                  </a:lnTo>
                  <a:lnTo>
                    <a:pt x="1116" y="1115"/>
                  </a:lnTo>
                  <a:lnTo>
                    <a:pt x="1164" y="1066"/>
                  </a:lnTo>
                  <a:lnTo>
                    <a:pt x="1261" y="1018"/>
                  </a:lnTo>
                  <a:close/>
                  <a:moveTo>
                    <a:pt x="2715" y="3053"/>
                  </a:moveTo>
                  <a:lnTo>
                    <a:pt x="2715" y="9887"/>
                  </a:lnTo>
                  <a:lnTo>
                    <a:pt x="1019" y="9887"/>
                  </a:lnTo>
                  <a:lnTo>
                    <a:pt x="1019" y="3053"/>
                  </a:lnTo>
                  <a:close/>
                  <a:moveTo>
                    <a:pt x="2715" y="10905"/>
                  </a:moveTo>
                  <a:lnTo>
                    <a:pt x="2715" y="13861"/>
                  </a:lnTo>
                  <a:lnTo>
                    <a:pt x="2715" y="14055"/>
                  </a:lnTo>
                  <a:lnTo>
                    <a:pt x="2667" y="14200"/>
                  </a:lnTo>
                  <a:lnTo>
                    <a:pt x="2570" y="14346"/>
                  </a:lnTo>
                  <a:lnTo>
                    <a:pt x="2473" y="14491"/>
                  </a:lnTo>
                  <a:lnTo>
                    <a:pt x="2327" y="14588"/>
                  </a:lnTo>
                  <a:lnTo>
                    <a:pt x="2230" y="14685"/>
                  </a:lnTo>
                  <a:lnTo>
                    <a:pt x="2036" y="14733"/>
                  </a:lnTo>
                  <a:lnTo>
                    <a:pt x="1697" y="14733"/>
                  </a:lnTo>
                  <a:lnTo>
                    <a:pt x="1503" y="14636"/>
                  </a:lnTo>
                  <a:lnTo>
                    <a:pt x="1406" y="14588"/>
                  </a:lnTo>
                  <a:lnTo>
                    <a:pt x="1261" y="14491"/>
                  </a:lnTo>
                  <a:lnTo>
                    <a:pt x="1164" y="14346"/>
                  </a:lnTo>
                  <a:lnTo>
                    <a:pt x="1116" y="14200"/>
                  </a:lnTo>
                  <a:lnTo>
                    <a:pt x="1067" y="14055"/>
                  </a:lnTo>
                  <a:lnTo>
                    <a:pt x="1019" y="13861"/>
                  </a:lnTo>
                  <a:lnTo>
                    <a:pt x="1019" y="10905"/>
                  </a:lnTo>
                  <a:close/>
                  <a:moveTo>
                    <a:pt x="1261" y="0"/>
                  </a:moveTo>
                  <a:lnTo>
                    <a:pt x="1019" y="49"/>
                  </a:lnTo>
                  <a:lnTo>
                    <a:pt x="776" y="145"/>
                  </a:lnTo>
                  <a:lnTo>
                    <a:pt x="583" y="242"/>
                  </a:lnTo>
                  <a:lnTo>
                    <a:pt x="389" y="388"/>
                  </a:lnTo>
                  <a:lnTo>
                    <a:pt x="243" y="582"/>
                  </a:lnTo>
                  <a:lnTo>
                    <a:pt x="98" y="776"/>
                  </a:lnTo>
                  <a:lnTo>
                    <a:pt x="49" y="1018"/>
                  </a:lnTo>
                  <a:lnTo>
                    <a:pt x="1" y="1260"/>
                  </a:lnTo>
                  <a:lnTo>
                    <a:pt x="1" y="13861"/>
                  </a:lnTo>
                  <a:lnTo>
                    <a:pt x="49" y="14200"/>
                  </a:lnTo>
                  <a:lnTo>
                    <a:pt x="98" y="14491"/>
                  </a:lnTo>
                  <a:lnTo>
                    <a:pt x="243" y="14782"/>
                  </a:lnTo>
                  <a:lnTo>
                    <a:pt x="389" y="15024"/>
                  </a:lnTo>
                  <a:lnTo>
                    <a:pt x="583" y="15218"/>
                  </a:lnTo>
                  <a:lnTo>
                    <a:pt x="825" y="15412"/>
                  </a:lnTo>
                  <a:lnTo>
                    <a:pt x="1067" y="15557"/>
                  </a:lnTo>
                  <a:lnTo>
                    <a:pt x="1358" y="15703"/>
                  </a:lnTo>
                  <a:lnTo>
                    <a:pt x="1358" y="16866"/>
                  </a:lnTo>
                  <a:lnTo>
                    <a:pt x="1406" y="17060"/>
                  </a:lnTo>
                  <a:lnTo>
                    <a:pt x="1503" y="17205"/>
                  </a:lnTo>
                  <a:lnTo>
                    <a:pt x="1697" y="17302"/>
                  </a:lnTo>
                  <a:lnTo>
                    <a:pt x="1891" y="17350"/>
                  </a:lnTo>
                  <a:lnTo>
                    <a:pt x="2085" y="17302"/>
                  </a:lnTo>
                  <a:lnTo>
                    <a:pt x="2230" y="17205"/>
                  </a:lnTo>
                  <a:lnTo>
                    <a:pt x="2327" y="17060"/>
                  </a:lnTo>
                  <a:lnTo>
                    <a:pt x="2376" y="16866"/>
                  </a:lnTo>
                  <a:lnTo>
                    <a:pt x="2376" y="15703"/>
                  </a:lnTo>
                  <a:lnTo>
                    <a:pt x="2667" y="15557"/>
                  </a:lnTo>
                  <a:lnTo>
                    <a:pt x="2909" y="15412"/>
                  </a:lnTo>
                  <a:lnTo>
                    <a:pt x="3151" y="15218"/>
                  </a:lnTo>
                  <a:lnTo>
                    <a:pt x="3345" y="15024"/>
                  </a:lnTo>
                  <a:lnTo>
                    <a:pt x="3539" y="14782"/>
                  </a:lnTo>
                  <a:lnTo>
                    <a:pt x="3636" y="14491"/>
                  </a:lnTo>
                  <a:lnTo>
                    <a:pt x="3733" y="14200"/>
                  </a:lnTo>
                  <a:lnTo>
                    <a:pt x="3733" y="13861"/>
                  </a:lnTo>
                  <a:lnTo>
                    <a:pt x="3733" y="10420"/>
                  </a:lnTo>
                  <a:lnTo>
                    <a:pt x="3733" y="3053"/>
                  </a:lnTo>
                  <a:lnTo>
                    <a:pt x="3975" y="3053"/>
                  </a:lnTo>
                  <a:lnTo>
                    <a:pt x="4169" y="3102"/>
                  </a:lnTo>
                  <a:lnTo>
                    <a:pt x="4266" y="3150"/>
                  </a:lnTo>
                  <a:lnTo>
                    <a:pt x="4508" y="3296"/>
                  </a:lnTo>
                  <a:lnTo>
                    <a:pt x="4702" y="3538"/>
                  </a:lnTo>
                  <a:lnTo>
                    <a:pt x="4751" y="3683"/>
                  </a:lnTo>
                  <a:lnTo>
                    <a:pt x="4751" y="3829"/>
                  </a:lnTo>
                  <a:lnTo>
                    <a:pt x="4751" y="9160"/>
                  </a:lnTo>
                  <a:lnTo>
                    <a:pt x="4799" y="9402"/>
                  </a:lnTo>
                  <a:lnTo>
                    <a:pt x="4896" y="9548"/>
                  </a:lnTo>
                  <a:lnTo>
                    <a:pt x="5090" y="9645"/>
                  </a:lnTo>
                  <a:lnTo>
                    <a:pt x="5284" y="9693"/>
                  </a:lnTo>
                  <a:lnTo>
                    <a:pt x="5478" y="9645"/>
                  </a:lnTo>
                  <a:lnTo>
                    <a:pt x="5623" y="9548"/>
                  </a:lnTo>
                  <a:lnTo>
                    <a:pt x="5720" y="9402"/>
                  </a:lnTo>
                  <a:lnTo>
                    <a:pt x="5768" y="9160"/>
                  </a:lnTo>
                  <a:lnTo>
                    <a:pt x="5768" y="3829"/>
                  </a:lnTo>
                  <a:lnTo>
                    <a:pt x="5720" y="3490"/>
                  </a:lnTo>
                  <a:lnTo>
                    <a:pt x="5623" y="3150"/>
                  </a:lnTo>
                  <a:lnTo>
                    <a:pt x="5478" y="2859"/>
                  </a:lnTo>
                  <a:lnTo>
                    <a:pt x="5235" y="2569"/>
                  </a:lnTo>
                  <a:lnTo>
                    <a:pt x="4993" y="2375"/>
                  </a:lnTo>
                  <a:lnTo>
                    <a:pt x="4702" y="2181"/>
                  </a:lnTo>
                  <a:lnTo>
                    <a:pt x="4363" y="2084"/>
                  </a:lnTo>
                  <a:lnTo>
                    <a:pt x="3975" y="2036"/>
                  </a:lnTo>
                  <a:lnTo>
                    <a:pt x="3733" y="2036"/>
                  </a:lnTo>
                  <a:lnTo>
                    <a:pt x="3733" y="1260"/>
                  </a:lnTo>
                  <a:lnTo>
                    <a:pt x="3733" y="1018"/>
                  </a:lnTo>
                  <a:lnTo>
                    <a:pt x="3636" y="776"/>
                  </a:lnTo>
                  <a:lnTo>
                    <a:pt x="3539" y="582"/>
                  </a:lnTo>
                  <a:lnTo>
                    <a:pt x="3394" y="388"/>
                  </a:lnTo>
                  <a:lnTo>
                    <a:pt x="3200" y="242"/>
                  </a:lnTo>
                  <a:lnTo>
                    <a:pt x="2957" y="145"/>
                  </a:lnTo>
                  <a:lnTo>
                    <a:pt x="2763" y="49"/>
                  </a:lnTo>
                  <a:lnTo>
                    <a:pt x="24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71"/>
          <p:cNvGrpSpPr/>
          <p:nvPr/>
        </p:nvGrpSpPr>
        <p:grpSpPr>
          <a:xfrm>
            <a:off x="3444420" y="1999856"/>
            <a:ext cx="392133" cy="392133"/>
            <a:chOff x="3287190" y="1999856"/>
            <a:chExt cx="392133" cy="392133"/>
          </a:xfrm>
        </p:grpSpPr>
        <p:sp>
          <p:nvSpPr>
            <p:cNvPr id="1183" name="Google Shape;1183;p71"/>
            <p:cNvSpPr/>
            <p:nvPr/>
          </p:nvSpPr>
          <p:spPr>
            <a:xfrm>
              <a:off x="3380302" y="2056808"/>
              <a:ext cx="75597" cy="147872"/>
            </a:xfrm>
            <a:custGeom>
              <a:avLst/>
              <a:gdLst/>
              <a:ahLst/>
              <a:cxnLst/>
              <a:rect l="l" t="t" r="r" b="b"/>
              <a:pathLst>
                <a:path w="3345" h="6543" extrusionOk="0">
                  <a:moveTo>
                    <a:pt x="1454" y="0"/>
                  </a:moveTo>
                  <a:lnTo>
                    <a:pt x="1309" y="146"/>
                  </a:lnTo>
                  <a:lnTo>
                    <a:pt x="1163" y="291"/>
                  </a:lnTo>
                  <a:lnTo>
                    <a:pt x="1163" y="485"/>
                  </a:lnTo>
                  <a:lnTo>
                    <a:pt x="1163" y="679"/>
                  </a:lnTo>
                  <a:lnTo>
                    <a:pt x="775" y="824"/>
                  </a:lnTo>
                  <a:lnTo>
                    <a:pt x="485" y="1066"/>
                  </a:lnTo>
                  <a:lnTo>
                    <a:pt x="291" y="1406"/>
                  </a:lnTo>
                  <a:lnTo>
                    <a:pt x="145" y="1793"/>
                  </a:lnTo>
                  <a:lnTo>
                    <a:pt x="145" y="2181"/>
                  </a:lnTo>
                  <a:lnTo>
                    <a:pt x="194" y="2520"/>
                  </a:lnTo>
                  <a:lnTo>
                    <a:pt x="339" y="2811"/>
                  </a:lnTo>
                  <a:lnTo>
                    <a:pt x="582" y="3054"/>
                  </a:lnTo>
                  <a:lnTo>
                    <a:pt x="969" y="3296"/>
                  </a:lnTo>
                  <a:lnTo>
                    <a:pt x="1454" y="3538"/>
                  </a:lnTo>
                  <a:lnTo>
                    <a:pt x="1939" y="3732"/>
                  </a:lnTo>
                  <a:lnTo>
                    <a:pt x="2181" y="3877"/>
                  </a:lnTo>
                  <a:lnTo>
                    <a:pt x="2278" y="4023"/>
                  </a:lnTo>
                  <a:lnTo>
                    <a:pt x="2326" y="4168"/>
                  </a:lnTo>
                  <a:lnTo>
                    <a:pt x="2326" y="4314"/>
                  </a:lnTo>
                  <a:lnTo>
                    <a:pt x="2278" y="4556"/>
                  </a:lnTo>
                  <a:lnTo>
                    <a:pt x="2132" y="4750"/>
                  </a:lnTo>
                  <a:lnTo>
                    <a:pt x="1939" y="4847"/>
                  </a:lnTo>
                  <a:lnTo>
                    <a:pt x="1648" y="4895"/>
                  </a:lnTo>
                  <a:lnTo>
                    <a:pt x="1163" y="4895"/>
                  </a:lnTo>
                  <a:lnTo>
                    <a:pt x="1018" y="4798"/>
                  </a:lnTo>
                  <a:lnTo>
                    <a:pt x="775" y="4701"/>
                  </a:lnTo>
                  <a:lnTo>
                    <a:pt x="630" y="4604"/>
                  </a:lnTo>
                  <a:lnTo>
                    <a:pt x="436" y="4604"/>
                  </a:lnTo>
                  <a:lnTo>
                    <a:pt x="242" y="4701"/>
                  </a:lnTo>
                  <a:lnTo>
                    <a:pt x="97" y="4798"/>
                  </a:lnTo>
                  <a:lnTo>
                    <a:pt x="0" y="4992"/>
                  </a:lnTo>
                  <a:lnTo>
                    <a:pt x="0" y="5186"/>
                  </a:lnTo>
                  <a:lnTo>
                    <a:pt x="97" y="5380"/>
                  </a:lnTo>
                  <a:lnTo>
                    <a:pt x="242" y="5525"/>
                  </a:lnTo>
                  <a:lnTo>
                    <a:pt x="679" y="5816"/>
                  </a:lnTo>
                  <a:lnTo>
                    <a:pt x="921" y="5864"/>
                  </a:lnTo>
                  <a:lnTo>
                    <a:pt x="1163" y="5913"/>
                  </a:lnTo>
                  <a:lnTo>
                    <a:pt x="1163" y="6058"/>
                  </a:lnTo>
                  <a:lnTo>
                    <a:pt x="1163" y="6252"/>
                  </a:lnTo>
                  <a:lnTo>
                    <a:pt x="1260" y="6398"/>
                  </a:lnTo>
                  <a:lnTo>
                    <a:pt x="1454" y="6495"/>
                  </a:lnTo>
                  <a:lnTo>
                    <a:pt x="1648" y="6543"/>
                  </a:lnTo>
                  <a:lnTo>
                    <a:pt x="1842" y="6543"/>
                  </a:lnTo>
                  <a:lnTo>
                    <a:pt x="1987" y="6398"/>
                  </a:lnTo>
                  <a:lnTo>
                    <a:pt x="2132" y="6252"/>
                  </a:lnTo>
                  <a:lnTo>
                    <a:pt x="2181" y="6058"/>
                  </a:lnTo>
                  <a:lnTo>
                    <a:pt x="2181" y="5864"/>
                  </a:lnTo>
                  <a:lnTo>
                    <a:pt x="2520" y="5719"/>
                  </a:lnTo>
                  <a:lnTo>
                    <a:pt x="2811" y="5477"/>
                  </a:lnTo>
                  <a:lnTo>
                    <a:pt x="3005" y="5283"/>
                  </a:lnTo>
                  <a:lnTo>
                    <a:pt x="3150" y="5041"/>
                  </a:lnTo>
                  <a:lnTo>
                    <a:pt x="3247" y="4798"/>
                  </a:lnTo>
                  <a:lnTo>
                    <a:pt x="3344" y="4507"/>
                  </a:lnTo>
                  <a:lnTo>
                    <a:pt x="3344" y="4217"/>
                  </a:lnTo>
                  <a:lnTo>
                    <a:pt x="3344" y="3926"/>
                  </a:lnTo>
                  <a:lnTo>
                    <a:pt x="3247" y="3684"/>
                  </a:lnTo>
                  <a:lnTo>
                    <a:pt x="3150" y="3441"/>
                  </a:lnTo>
                  <a:lnTo>
                    <a:pt x="3005" y="3247"/>
                  </a:lnTo>
                  <a:lnTo>
                    <a:pt x="2811" y="3054"/>
                  </a:lnTo>
                  <a:lnTo>
                    <a:pt x="2569" y="2908"/>
                  </a:lnTo>
                  <a:lnTo>
                    <a:pt x="2278" y="2763"/>
                  </a:lnTo>
                  <a:lnTo>
                    <a:pt x="1842" y="2617"/>
                  </a:lnTo>
                  <a:lnTo>
                    <a:pt x="1454" y="2423"/>
                  </a:lnTo>
                  <a:lnTo>
                    <a:pt x="1212" y="2278"/>
                  </a:lnTo>
                  <a:lnTo>
                    <a:pt x="1163" y="2133"/>
                  </a:lnTo>
                  <a:lnTo>
                    <a:pt x="1163" y="1987"/>
                  </a:lnTo>
                  <a:lnTo>
                    <a:pt x="1212" y="1793"/>
                  </a:lnTo>
                  <a:lnTo>
                    <a:pt x="1309" y="1697"/>
                  </a:lnTo>
                  <a:lnTo>
                    <a:pt x="1454" y="1648"/>
                  </a:lnTo>
                  <a:lnTo>
                    <a:pt x="1696" y="1600"/>
                  </a:lnTo>
                  <a:lnTo>
                    <a:pt x="1890" y="1600"/>
                  </a:lnTo>
                  <a:lnTo>
                    <a:pt x="2036" y="1648"/>
                  </a:lnTo>
                  <a:lnTo>
                    <a:pt x="2181" y="1745"/>
                  </a:lnTo>
                  <a:lnTo>
                    <a:pt x="2326" y="1842"/>
                  </a:lnTo>
                  <a:lnTo>
                    <a:pt x="2520" y="1890"/>
                  </a:lnTo>
                  <a:lnTo>
                    <a:pt x="2714" y="1890"/>
                  </a:lnTo>
                  <a:lnTo>
                    <a:pt x="2859" y="1793"/>
                  </a:lnTo>
                  <a:lnTo>
                    <a:pt x="3005" y="1648"/>
                  </a:lnTo>
                  <a:lnTo>
                    <a:pt x="3053" y="1503"/>
                  </a:lnTo>
                  <a:lnTo>
                    <a:pt x="3102" y="1309"/>
                  </a:lnTo>
                  <a:lnTo>
                    <a:pt x="3005" y="1115"/>
                  </a:lnTo>
                  <a:lnTo>
                    <a:pt x="2859" y="1018"/>
                  </a:lnTo>
                  <a:lnTo>
                    <a:pt x="2666" y="824"/>
                  </a:lnTo>
                  <a:lnTo>
                    <a:pt x="2423" y="727"/>
                  </a:lnTo>
                  <a:lnTo>
                    <a:pt x="2181" y="630"/>
                  </a:lnTo>
                  <a:lnTo>
                    <a:pt x="2181" y="533"/>
                  </a:lnTo>
                  <a:lnTo>
                    <a:pt x="2132" y="339"/>
                  </a:lnTo>
                  <a:lnTo>
                    <a:pt x="2036" y="146"/>
                  </a:lnTo>
                  <a:lnTo>
                    <a:pt x="1890" y="49"/>
                  </a:lnTo>
                  <a:lnTo>
                    <a:pt x="16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1"/>
            <p:cNvSpPr/>
            <p:nvPr/>
          </p:nvSpPr>
          <p:spPr>
            <a:xfrm>
              <a:off x="3287190" y="1999856"/>
              <a:ext cx="392133" cy="392133"/>
            </a:xfrm>
            <a:custGeom>
              <a:avLst/>
              <a:gdLst/>
              <a:ahLst/>
              <a:cxnLst/>
              <a:rect l="l" t="t" r="r" b="b"/>
              <a:pathLst>
                <a:path w="17351" h="17351" extrusionOk="0">
                  <a:moveTo>
                    <a:pt x="16333" y="6882"/>
                  </a:moveTo>
                  <a:lnTo>
                    <a:pt x="16333" y="8481"/>
                  </a:lnTo>
                  <a:lnTo>
                    <a:pt x="9500" y="8481"/>
                  </a:lnTo>
                  <a:lnTo>
                    <a:pt x="9500" y="6882"/>
                  </a:lnTo>
                  <a:close/>
                  <a:moveTo>
                    <a:pt x="5816" y="1018"/>
                  </a:moveTo>
                  <a:lnTo>
                    <a:pt x="6301" y="1066"/>
                  </a:lnTo>
                  <a:lnTo>
                    <a:pt x="6786" y="1115"/>
                  </a:lnTo>
                  <a:lnTo>
                    <a:pt x="7222" y="1260"/>
                  </a:lnTo>
                  <a:lnTo>
                    <a:pt x="7658" y="1406"/>
                  </a:lnTo>
                  <a:lnTo>
                    <a:pt x="8094" y="1599"/>
                  </a:lnTo>
                  <a:lnTo>
                    <a:pt x="8482" y="1842"/>
                  </a:lnTo>
                  <a:lnTo>
                    <a:pt x="8870" y="2133"/>
                  </a:lnTo>
                  <a:lnTo>
                    <a:pt x="9209" y="2472"/>
                  </a:lnTo>
                  <a:lnTo>
                    <a:pt x="9500" y="2811"/>
                  </a:lnTo>
                  <a:lnTo>
                    <a:pt x="9790" y="3199"/>
                  </a:lnTo>
                  <a:lnTo>
                    <a:pt x="9984" y="3586"/>
                  </a:lnTo>
                  <a:lnTo>
                    <a:pt x="10227" y="3974"/>
                  </a:lnTo>
                  <a:lnTo>
                    <a:pt x="10372" y="4459"/>
                  </a:lnTo>
                  <a:lnTo>
                    <a:pt x="10469" y="4895"/>
                  </a:lnTo>
                  <a:lnTo>
                    <a:pt x="10517" y="5380"/>
                  </a:lnTo>
                  <a:lnTo>
                    <a:pt x="10566" y="5864"/>
                  </a:lnTo>
                  <a:lnTo>
                    <a:pt x="9015" y="5864"/>
                  </a:lnTo>
                  <a:lnTo>
                    <a:pt x="8821" y="5913"/>
                  </a:lnTo>
                  <a:lnTo>
                    <a:pt x="8627" y="6010"/>
                  </a:lnTo>
                  <a:lnTo>
                    <a:pt x="8530" y="6155"/>
                  </a:lnTo>
                  <a:lnTo>
                    <a:pt x="8482" y="6397"/>
                  </a:lnTo>
                  <a:lnTo>
                    <a:pt x="8482" y="9015"/>
                  </a:lnTo>
                  <a:lnTo>
                    <a:pt x="8482" y="9741"/>
                  </a:lnTo>
                  <a:lnTo>
                    <a:pt x="7852" y="10081"/>
                  </a:lnTo>
                  <a:lnTo>
                    <a:pt x="7222" y="10323"/>
                  </a:lnTo>
                  <a:lnTo>
                    <a:pt x="6495" y="10517"/>
                  </a:lnTo>
                  <a:lnTo>
                    <a:pt x="5816" y="10565"/>
                  </a:lnTo>
                  <a:lnTo>
                    <a:pt x="5332" y="10517"/>
                  </a:lnTo>
                  <a:lnTo>
                    <a:pt x="4847" y="10468"/>
                  </a:lnTo>
                  <a:lnTo>
                    <a:pt x="4362" y="10323"/>
                  </a:lnTo>
                  <a:lnTo>
                    <a:pt x="3926" y="10178"/>
                  </a:lnTo>
                  <a:lnTo>
                    <a:pt x="3538" y="9984"/>
                  </a:lnTo>
                  <a:lnTo>
                    <a:pt x="3151" y="9741"/>
                  </a:lnTo>
                  <a:lnTo>
                    <a:pt x="2763" y="9451"/>
                  </a:lnTo>
                  <a:lnTo>
                    <a:pt x="2424" y="9160"/>
                  </a:lnTo>
                  <a:lnTo>
                    <a:pt x="2133" y="8821"/>
                  </a:lnTo>
                  <a:lnTo>
                    <a:pt x="1842" y="8433"/>
                  </a:lnTo>
                  <a:lnTo>
                    <a:pt x="1600" y="8045"/>
                  </a:lnTo>
                  <a:lnTo>
                    <a:pt x="1406" y="7658"/>
                  </a:lnTo>
                  <a:lnTo>
                    <a:pt x="1261" y="7221"/>
                  </a:lnTo>
                  <a:lnTo>
                    <a:pt x="1115" y="6737"/>
                  </a:lnTo>
                  <a:lnTo>
                    <a:pt x="1067" y="6300"/>
                  </a:lnTo>
                  <a:lnTo>
                    <a:pt x="1018" y="5816"/>
                  </a:lnTo>
                  <a:lnTo>
                    <a:pt x="1067" y="5331"/>
                  </a:lnTo>
                  <a:lnTo>
                    <a:pt x="1115" y="4847"/>
                  </a:lnTo>
                  <a:lnTo>
                    <a:pt x="1261" y="4362"/>
                  </a:lnTo>
                  <a:lnTo>
                    <a:pt x="1406" y="3926"/>
                  </a:lnTo>
                  <a:lnTo>
                    <a:pt x="1600" y="3538"/>
                  </a:lnTo>
                  <a:lnTo>
                    <a:pt x="1842" y="3150"/>
                  </a:lnTo>
                  <a:lnTo>
                    <a:pt x="2133" y="2763"/>
                  </a:lnTo>
                  <a:lnTo>
                    <a:pt x="2424" y="2423"/>
                  </a:lnTo>
                  <a:lnTo>
                    <a:pt x="2763" y="2133"/>
                  </a:lnTo>
                  <a:lnTo>
                    <a:pt x="3151" y="1842"/>
                  </a:lnTo>
                  <a:lnTo>
                    <a:pt x="3538" y="1599"/>
                  </a:lnTo>
                  <a:lnTo>
                    <a:pt x="3926" y="1406"/>
                  </a:lnTo>
                  <a:lnTo>
                    <a:pt x="4362" y="1260"/>
                  </a:lnTo>
                  <a:lnTo>
                    <a:pt x="4847" y="1115"/>
                  </a:lnTo>
                  <a:lnTo>
                    <a:pt x="5332" y="1066"/>
                  </a:lnTo>
                  <a:lnTo>
                    <a:pt x="5816" y="1018"/>
                  </a:lnTo>
                  <a:close/>
                  <a:moveTo>
                    <a:pt x="11099" y="9499"/>
                  </a:moveTo>
                  <a:lnTo>
                    <a:pt x="11099" y="11099"/>
                  </a:lnTo>
                  <a:lnTo>
                    <a:pt x="9500" y="11099"/>
                  </a:lnTo>
                  <a:lnTo>
                    <a:pt x="9500" y="9499"/>
                  </a:lnTo>
                  <a:close/>
                  <a:moveTo>
                    <a:pt x="13716" y="9499"/>
                  </a:moveTo>
                  <a:lnTo>
                    <a:pt x="13716" y="11099"/>
                  </a:lnTo>
                  <a:lnTo>
                    <a:pt x="12117" y="11099"/>
                  </a:lnTo>
                  <a:lnTo>
                    <a:pt x="12117" y="9499"/>
                  </a:lnTo>
                  <a:close/>
                  <a:moveTo>
                    <a:pt x="16333" y="9499"/>
                  </a:moveTo>
                  <a:lnTo>
                    <a:pt x="16333" y="11099"/>
                  </a:lnTo>
                  <a:lnTo>
                    <a:pt x="14734" y="11099"/>
                  </a:lnTo>
                  <a:lnTo>
                    <a:pt x="14734" y="9499"/>
                  </a:lnTo>
                  <a:close/>
                  <a:moveTo>
                    <a:pt x="11099" y="12116"/>
                  </a:moveTo>
                  <a:lnTo>
                    <a:pt x="11099" y="13716"/>
                  </a:lnTo>
                  <a:lnTo>
                    <a:pt x="9500" y="13716"/>
                  </a:lnTo>
                  <a:lnTo>
                    <a:pt x="9500" y="12116"/>
                  </a:lnTo>
                  <a:close/>
                  <a:moveTo>
                    <a:pt x="13716" y="12116"/>
                  </a:moveTo>
                  <a:lnTo>
                    <a:pt x="13716" y="13716"/>
                  </a:lnTo>
                  <a:lnTo>
                    <a:pt x="12117" y="13716"/>
                  </a:lnTo>
                  <a:lnTo>
                    <a:pt x="12117" y="12116"/>
                  </a:lnTo>
                  <a:close/>
                  <a:moveTo>
                    <a:pt x="16333" y="12116"/>
                  </a:moveTo>
                  <a:lnTo>
                    <a:pt x="16333" y="13716"/>
                  </a:lnTo>
                  <a:lnTo>
                    <a:pt x="14734" y="13716"/>
                  </a:lnTo>
                  <a:lnTo>
                    <a:pt x="14734" y="12116"/>
                  </a:lnTo>
                  <a:close/>
                  <a:moveTo>
                    <a:pt x="11099" y="14733"/>
                  </a:moveTo>
                  <a:lnTo>
                    <a:pt x="11099" y="16333"/>
                  </a:lnTo>
                  <a:lnTo>
                    <a:pt x="9500" y="16333"/>
                  </a:lnTo>
                  <a:lnTo>
                    <a:pt x="9500" y="14733"/>
                  </a:lnTo>
                  <a:close/>
                  <a:moveTo>
                    <a:pt x="13716" y="14733"/>
                  </a:moveTo>
                  <a:lnTo>
                    <a:pt x="13716" y="16333"/>
                  </a:lnTo>
                  <a:lnTo>
                    <a:pt x="12117" y="16333"/>
                  </a:lnTo>
                  <a:lnTo>
                    <a:pt x="12117" y="14733"/>
                  </a:lnTo>
                  <a:close/>
                  <a:moveTo>
                    <a:pt x="16333" y="14733"/>
                  </a:moveTo>
                  <a:lnTo>
                    <a:pt x="16333" y="16333"/>
                  </a:lnTo>
                  <a:lnTo>
                    <a:pt x="14734" y="16333"/>
                  </a:lnTo>
                  <a:lnTo>
                    <a:pt x="14734" y="14733"/>
                  </a:lnTo>
                  <a:close/>
                  <a:moveTo>
                    <a:pt x="5816" y="0"/>
                  </a:moveTo>
                  <a:lnTo>
                    <a:pt x="5186" y="49"/>
                  </a:lnTo>
                  <a:lnTo>
                    <a:pt x="4653" y="145"/>
                  </a:lnTo>
                  <a:lnTo>
                    <a:pt x="4072" y="291"/>
                  </a:lnTo>
                  <a:lnTo>
                    <a:pt x="3538" y="485"/>
                  </a:lnTo>
                  <a:lnTo>
                    <a:pt x="3054" y="727"/>
                  </a:lnTo>
                  <a:lnTo>
                    <a:pt x="2569" y="1018"/>
                  </a:lnTo>
                  <a:lnTo>
                    <a:pt x="2133" y="1357"/>
                  </a:lnTo>
                  <a:lnTo>
                    <a:pt x="1697" y="1696"/>
                  </a:lnTo>
                  <a:lnTo>
                    <a:pt x="1358" y="2133"/>
                  </a:lnTo>
                  <a:lnTo>
                    <a:pt x="1018" y="2569"/>
                  </a:lnTo>
                  <a:lnTo>
                    <a:pt x="727" y="3053"/>
                  </a:lnTo>
                  <a:lnTo>
                    <a:pt x="485" y="3538"/>
                  </a:lnTo>
                  <a:lnTo>
                    <a:pt x="291" y="4071"/>
                  </a:lnTo>
                  <a:lnTo>
                    <a:pt x="146" y="4653"/>
                  </a:lnTo>
                  <a:lnTo>
                    <a:pt x="49" y="5186"/>
                  </a:lnTo>
                  <a:lnTo>
                    <a:pt x="0" y="5816"/>
                  </a:lnTo>
                  <a:lnTo>
                    <a:pt x="49" y="6397"/>
                  </a:lnTo>
                  <a:lnTo>
                    <a:pt x="146" y="6979"/>
                  </a:lnTo>
                  <a:lnTo>
                    <a:pt x="291" y="7512"/>
                  </a:lnTo>
                  <a:lnTo>
                    <a:pt x="485" y="8045"/>
                  </a:lnTo>
                  <a:lnTo>
                    <a:pt x="727" y="8530"/>
                  </a:lnTo>
                  <a:lnTo>
                    <a:pt x="1018" y="9015"/>
                  </a:lnTo>
                  <a:lnTo>
                    <a:pt x="1358" y="9451"/>
                  </a:lnTo>
                  <a:lnTo>
                    <a:pt x="1697" y="9887"/>
                  </a:lnTo>
                  <a:lnTo>
                    <a:pt x="2133" y="10226"/>
                  </a:lnTo>
                  <a:lnTo>
                    <a:pt x="2569" y="10565"/>
                  </a:lnTo>
                  <a:lnTo>
                    <a:pt x="3054" y="10856"/>
                  </a:lnTo>
                  <a:lnTo>
                    <a:pt x="3538" y="11099"/>
                  </a:lnTo>
                  <a:lnTo>
                    <a:pt x="4072" y="11292"/>
                  </a:lnTo>
                  <a:lnTo>
                    <a:pt x="4653" y="11438"/>
                  </a:lnTo>
                  <a:lnTo>
                    <a:pt x="5186" y="11535"/>
                  </a:lnTo>
                  <a:lnTo>
                    <a:pt x="5816" y="11583"/>
                  </a:lnTo>
                  <a:lnTo>
                    <a:pt x="6495" y="11535"/>
                  </a:lnTo>
                  <a:lnTo>
                    <a:pt x="7173" y="11389"/>
                  </a:lnTo>
                  <a:lnTo>
                    <a:pt x="7852" y="11195"/>
                  </a:lnTo>
                  <a:lnTo>
                    <a:pt x="8482" y="10905"/>
                  </a:lnTo>
                  <a:lnTo>
                    <a:pt x="8482" y="16866"/>
                  </a:lnTo>
                  <a:lnTo>
                    <a:pt x="8530" y="17060"/>
                  </a:lnTo>
                  <a:lnTo>
                    <a:pt x="8627" y="17205"/>
                  </a:lnTo>
                  <a:lnTo>
                    <a:pt x="8821" y="17302"/>
                  </a:lnTo>
                  <a:lnTo>
                    <a:pt x="9015" y="17350"/>
                  </a:lnTo>
                  <a:lnTo>
                    <a:pt x="16866" y="17350"/>
                  </a:lnTo>
                  <a:lnTo>
                    <a:pt x="17060" y="17302"/>
                  </a:lnTo>
                  <a:lnTo>
                    <a:pt x="17206" y="17205"/>
                  </a:lnTo>
                  <a:lnTo>
                    <a:pt x="17303" y="17060"/>
                  </a:lnTo>
                  <a:lnTo>
                    <a:pt x="17351" y="16866"/>
                  </a:lnTo>
                  <a:lnTo>
                    <a:pt x="17351" y="6397"/>
                  </a:lnTo>
                  <a:lnTo>
                    <a:pt x="17303" y="6155"/>
                  </a:lnTo>
                  <a:lnTo>
                    <a:pt x="17206" y="6010"/>
                  </a:lnTo>
                  <a:lnTo>
                    <a:pt x="17060" y="5913"/>
                  </a:lnTo>
                  <a:lnTo>
                    <a:pt x="16866" y="5864"/>
                  </a:lnTo>
                  <a:lnTo>
                    <a:pt x="11584" y="5864"/>
                  </a:lnTo>
                  <a:lnTo>
                    <a:pt x="11535" y="5283"/>
                  </a:lnTo>
                  <a:lnTo>
                    <a:pt x="11487" y="4701"/>
                  </a:lnTo>
                  <a:lnTo>
                    <a:pt x="11341" y="4120"/>
                  </a:lnTo>
                  <a:lnTo>
                    <a:pt x="11147" y="3586"/>
                  </a:lnTo>
                  <a:lnTo>
                    <a:pt x="10905" y="3102"/>
                  </a:lnTo>
                  <a:lnTo>
                    <a:pt x="10614" y="2617"/>
                  </a:lnTo>
                  <a:lnTo>
                    <a:pt x="10275" y="2133"/>
                  </a:lnTo>
                  <a:lnTo>
                    <a:pt x="9887" y="1745"/>
                  </a:lnTo>
                  <a:lnTo>
                    <a:pt x="9500" y="1357"/>
                  </a:lnTo>
                  <a:lnTo>
                    <a:pt x="9063" y="1018"/>
                  </a:lnTo>
                  <a:lnTo>
                    <a:pt x="8579" y="727"/>
                  </a:lnTo>
                  <a:lnTo>
                    <a:pt x="8046" y="485"/>
                  </a:lnTo>
                  <a:lnTo>
                    <a:pt x="7513" y="291"/>
                  </a:lnTo>
                  <a:lnTo>
                    <a:pt x="6979" y="145"/>
                  </a:lnTo>
                  <a:lnTo>
                    <a:pt x="6398" y="49"/>
                  </a:lnTo>
                  <a:lnTo>
                    <a:pt x="58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71"/>
          <p:cNvGrpSpPr/>
          <p:nvPr/>
        </p:nvGrpSpPr>
        <p:grpSpPr>
          <a:xfrm>
            <a:off x="4079301" y="1999856"/>
            <a:ext cx="392155" cy="392133"/>
            <a:chOff x="3966275" y="1999856"/>
            <a:chExt cx="392155" cy="392133"/>
          </a:xfrm>
        </p:grpSpPr>
        <p:sp>
          <p:nvSpPr>
            <p:cNvPr id="1186" name="Google Shape;1186;p71"/>
            <p:cNvSpPr/>
            <p:nvPr/>
          </p:nvSpPr>
          <p:spPr>
            <a:xfrm>
              <a:off x="4019950" y="2091861"/>
              <a:ext cx="283720" cy="208123"/>
            </a:xfrm>
            <a:custGeom>
              <a:avLst/>
              <a:gdLst/>
              <a:ahLst/>
              <a:cxnLst/>
              <a:rect l="l" t="t" r="r" b="b"/>
              <a:pathLst>
                <a:path w="12554" h="9209" extrusionOk="0">
                  <a:moveTo>
                    <a:pt x="6301" y="1018"/>
                  </a:moveTo>
                  <a:lnTo>
                    <a:pt x="6737" y="1066"/>
                  </a:lnTo>
                  <a:lnTo>
                    <a:pt x="7173" y="1163"/>
                  </a:lnTo>
                  <a:lnTo>
                    <a:pt x="7610" y="1309"/>
                  </a:lnTo>
                  <a:lnTo>
                    <a:pt x="7997" y="1454"/>
                  </a:lnTo>
                  <a:lnTo>
                    <a:pt x="8434" y="1696"/>
                  </a:lnTo>
                  <a:lnTo>
                    <a:pt x="8821" y="1939"/>
                  </a:lnTo>
                  <a:lnTo>
                    <a:pt x="9548" y="2472"/>
                  </a:lnTo>
                  <a:lnTo>
                    <a:pt x="10178" y="3102"/>
                  </a:lnTo>
                  <a:lnTo>
                    <a:pt x="10711" y="3683"/>
                  </a:lnTo>
                  <a:lnTo>
                    <a:pt x="11148" y="4217"/>
                  </a:lnTo>
                  <a:lnTo>
                    <a:pt x="11438" y="4604"/>
                  </a:lnTo>
                  <a:lnTo>
                    <a:pt x="11148" y="5040"/>
                  </a:lnTo>
                  <a:lnTo>
                    <a:pt x="10711" y="5574"/>
                  </a:lnTo>
                  <a:lnTo>
                    <a:pt x="10178" y="6155"/>
                  </a:lnTo>
                  <a:lnTo>
                    <a:pt x="9548" y="6737"/>
                  </a:lnTo>
                  <a:lnTo>
                    <a:pt x="8821" y="7318"/>
                  </a:lnTo>
                  <a:lnTo>
                    <a:pt x="8434" y="7561"/>
                  </a:lnTo>
                  <a:lnTo>
                    <a:pt x="7997" y="7754"/>
                  </a:lnTo>
                  <a:lnTo>
                    <a:pt x="7610" y="7948"/>
                  </a:lnTo>
                  <a:lnTo>
                    <a:pt x="7173" y="8094"/>
                  </a:lnTo>
                  <a:lnTo>
                    <a:pt x="6737" y="8191"/>
                  </a:lnTo>
                  <a:lnTo>
                    <a:pt x="5816" y="8191"/>
                  </a:lnTo>
                  <a:lnTo>
                    <a:pt x="5380" y="8094"/>
                  </a:lnTo>
                  <a:lnTo>
                    <a:pt x="4944" y="7948"/>
                  </a:lnTo>
                  <a:lnTo>
                    <a:pt x="4556" y="7754"/>
                  </a:lnTo>
                  <a:lnTo>
                    <a:pt x="4169" y="7561"/>
                  </a:lnTo>
                  <a:lnTo>
                    <a:pt x="3781" y="7318"/>
                  </a:lnTo>
                  <a:lnTo>
                    <a:pt x="3054" y="6737"/>
                  </a:lnTo>
                  <a:lnTo>
                    <a:pt x="2424" y="6155"/>
                  </a:lnTo>
                  <a:lnTo>
                    <a:pt x="1842" y="5574"/>
                  </a:lnTo>
                  <a:lnTo>
                    <a:pt x="1455" y="5040"/>
                  </a:lnTo>
                  <a:lnTo>
                    <a:pt x="1115" y="4604"/>
                  </a:lnTo>
                  <a:lnTo>
                    <a:pt x="1455" y="4217"/>
                  </a:lnTo>
                  <a:lnTo>
                    <a:pt x="1842" y="3683"/>
                  </a:lnTo>
                  <a:lnTo>
                    <a:pt x="2424" y="3102"/>
                  </a:lnTo>
                  <a:lnTo>
                    <a:pt x="3054" y="2472"/>
                  </a:lnTo>
                  <a:lnTo>
                    <a:pt x="3781" y="1939"/>
                  </a:lnTo>
                  <a:lnTo>
                    <a:pt x="4169" y="1696"/>
                  </a:lnTo>
                  <a:lnTo>
                    <a:pt x="4556" y="1454"/>
                  </a:lnTo>
                  <a:lnTo>
                    <a:pt x="4944" y="1309"/>
                  </a:lnTo>
                  <a:lnTo>
                    <a:pt x="5380" y="1163"/>
                  </a:lnTo>
                  <a:lnTo>
                    <a:pt x="5816" y="1066"/>
                  </a:lnTo>
                  <a:lnTo>
                    <a:pt x="6301" y="1018"/>
                  </a:lnTo>
                  <a:close/>
                  <a:moveTo>
                    <a:pt x="6301" y="0"/>
                  </a:moveTo>
                  <a:lnTo>
                    <a:pt x="5671" y="49"/>
                  </a:lnTo>
                  <a:lnTo>
                    <a:pt x="5041" y="194"/>
                  </a:lnTo>
                  <a:lnTo>
                    <a:pt x="4459" y="388"/>
                  </a:lnTo>
                  <a:lnTo>
                    <a:pt x="3878" y="679"/>
                  </a:lnTo>
                  <a:lnTo>
                    <a:pt x="3345" y="969"/>
                  </a:lnTo>
                  <a:lnTo>
                    <a:pt x="2860" y="1357"/>
                  </a:lnTo>
                  <a:lnTo>
                    <a:pt x="2375" y="1696"/>
                  </a:lnTo>
                  <a:lnTo>
                    <a:pt x="1939" y="2133"/>
                  </a:lnTo>
                  <a:lnTo>
                    <a:pt x="1212" y="2908"/>
                  </a:lnTo>
                  <a:lnTo>
                    <a:pt x="631" y="3587"/>
                  </a:lnTo>
                  <a:lnTo>
                    <a:pt x="243" y="4120"/>
                  </a:lnTo>
                  <a:lnTo>
                    <a:pt x="98" y="4362"/>
                  </a:lnTo>
                  <a:lnTo>
                    <a:pt x="49" y="4459"/>
                  </a:lnTo>
                  <a:lnTo>
                    <a:pt x="1" y="4604"/>
                  </a:lnTo>
                  <a:lnTo>
                    <a:pt x="49" y="4750"/>
                  </a:lnTo>
                  <a:lnTo>
                    <a:pt x="98" y="4895"/>
                  </a:lnTo>
                  <a:lnTo>
                    <a:pt x="243" y="5137"/>
                  </a:lnTo>
                  <a:lnTo>
                    <a:pt x="631" y="5622"/>
                  </a:lnTo>
                  <a:lnTo>
                    <a:pt x="1212" y="6349"/>
                  </a:lnTo>
                  <a:lnTo>
                    <a:pt x="1939" y="7124"/>
                  </a:lnTo>
                  <a:lnTo>
                    <a:pt x="2375" y="7512"/>
                  </a:lnTo>
                  <a:lnTo>
                    <a:pt x="2860" y="7900"/>
                  </a:lnTo>
                  <a:lnTo>
                    <a:pt x="3345" y="8239"/>
                  </a:lnTo>
                  <a:lnTo>
                    <a:pt x="3878" y="8578"/>
                  </a:lnTo>
                  <a:lnTo>
                    <a:pt x="4459" y="8821"/>
                  </a:lnTo>
                  <a:lnTo>
                    <a:pt x="5041" y="9063"/>
                  </a:lnTo>
                  <a:lnTo>
                    <a:pt x="5671" y="9160"/>
                  </a:lnTo>
                  <a:lnTo>
                    <a:pt x="6301" y="9208"/>
                  </a:lnTo>
                  <a:lnTo>
                    <a:pt x="6931" y="9160"/>
                  </a:lnTo>
                  <a:lnTo>
                    <a:pt x="7513" y="9063"/>
                  </a:lnTo>
                  <a:lnTo>
                    <a:pt x="8094" y="8821"/>
                  </a:lnTo>
                  <a:lnTo>
                    <a:pt x="8676" y="8578"/>
                  </a:lnTo>
                  <a:lnTo>
                    <a:pt x="9209" y="8239"/>
                  </a:lnTo>
                  <a:lnTo>
                    <a:pt x="9694" y="7900"/>
                  </a:lnTo>
                  <a:lnTo>
                    <a:pt x="10178" y="7512"/>
                  </a:lnTo>
                  <a:lnTo>
                    <a:pt x="10614" y="7124"/>
                  </a:lnTo>
                  <a:lnTo>
                    <a:pt x="11341" y="6349"/>
                  </a:lnTo>
                  <a:lnTo>
                    <a:pt x="11923" y="5622"/>
                  </a:lnTo>
                  <a:lnTo>
                    <a:pt x="12311" y="5137"/>
                  </a:lnTo>
                  <a:lnTo>
                    <a:pt x="12456" y="4895"/>
                  </a:lnTo>
                  <a:lnTo>
                    <a:pt x="12505" y="4750"/>
                  </a:lnTo>
                  <a:lnTo>
                    <a:pt x="12553" y="4604"/>
                  </a:lnTo>
                  <a:lnTo>
                    <a:pt x="12505" y="4459"/>
                  </a:lnTo>
                  <a:lnTo>
                    <a:pt x="12456" y="4362"/>
                  </a:lnTo>
                  <a:lnTo>
                    <a:pt x="12311" y="4120"/>
                  </a:lnTo>
                  <a:lnTo>
                    <a:pt x="11923" y="3587"/>
                  </a:lnTo>
                  <a:lnTo>
                    <a:pt x="11341" y="2908"/>
                  </a:lnTo>
                  <a:lnTo>
                    <a:pt x="10614" y="2133"/>
                  </a:lnTo>
                  <a:lnTo>
                    <a:pt x="10178" y="1696"/>
                  </a:lnTo>
                  <a:lnTo>
                    <a:pt x="9694" y="1357"/>
                  </a:lnTo>
                  <a:lnTo>
                    <a:pt x="9209" y="969"/>
                  </a:lnTo>
                  <a:lnTo>
                    <a:pt x="8676" y="679"/>
                  </a:lnTo>
                  <a:lnTo>
                    <a:pt x="8094" y="388"/>
                  </a:lnTo>
                  <a:lnTo>
                    <a:pt x="7513" y="194"/>
                  </a:lnTo>
                  <a:lnTo>
                    <a:pt x="6931" y="49"/>
                  </a:lnTo>
                  <a:lnTo>
                    <a:pt x="6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1"/>
            <p:cNvSpPr/>
            <p:nvPr/>
          </p:nvSpPr>
          <p:spPr>
            <a:xfrm>
              <a:off x="4103186" y="2136767"/>
              <a:ext cx="117226" cy="118311"/>
            </a:xfrm>
            <a:custGeom>
              <a:avLst/>
              <a:gdLst/>
              <a:ahLst/>
              <a:cxnLst/>
              <a:rect l="l" t="t" r="r" b="b"/>
              <a:pathLst>
                <a:path w="5187" h="5235" extrusionOk="0">
                  <a:moveTo>
                    <a:pt x="2618" y="1018"/>
                  </a:moveTo>
                  <a:lnTo>
                    <a:pt x="2909" y="1066"/>
                  </a:lnTo>
                  <a:lnTo>
                    <a:pt x="3200" y="1163"/>
                  </a:lnTo>
                  <a:lnTo>
                    <a:pt x="3490" y="1309"/>
                  </a:lnTo>
                  <a:lnTo>
                    <a:pt x="3733" y="1503"/>
                  </a:lnTo>
                  <a:lnTo>
                    <a:pt x="3927" y="1745"/>
                  </a:lnTo>
                  <a:lnTo>
                    <a:pt x="4072" y="2036"/>
                  </a:lnTo>
                  <a:lnTo>
                    <a:pt x="4169" y="2326"/>
                  </a:lnTo>
                  <a:lnTo>
                    <a:pt x="4169" y="2617"/>
                  </a:lnTo>
                  <a:lnTo>
                    <a:pt x="4169" y="2957"/>
                  </a:lnTo>
                  <a:lnTo>
                    <a:pt x="4072" y="3247"/>
                  </a:lnTo>
                  <a:lnTo>
                    <a:pt x="3927" y="3538"/>
                  </a:lnTo>
                  <a:lnTo>
                    <a:pt x="3733" y="3780"/>
                  </a:lnTo>
                  <a:lnTo>
                    <a:pt x="3490" y="3974"/>
                  </a:lnTo>
                  <a:lnTo>
                    <a:pt x="3200" y="4120"/>
                  </a:lnTo>
                  <a:lnTo>
                    <a:pt x="2909" y="4168"/>
                  </a:lnTo>
                  <a:lnTo>
                    <a:pt x="2618" y="4217"/>
                  </a:lnTo>
                  <a:lnTo>
                    <a:pt x="2279" y="4168"/>
                  </a:lnTo>
                  <a:lnTo>
                    <a:pt x="1988" y="4120"/>
                  </a:lnTo>
                  <a:lnTo>
                    <a:pt x="1697" y="3974"/>
                  </a:lnTo>
                  <a:lnTo>
                    <a:pt x="1455" y="3780"/>
                  </a:lnTo>
                  <a:lnTo>
                    <a:pt x="1261" y="3538"/>
                  </a:lnTo>
                  <a:lnTo>
                    <a:pt x="1116" y="3247"/>
                  </a:lnTo>
                  <a:lnTo>
                    <a:pt x="1019" y="2957"/>
                  </a:lnTo>
                  <a:lnTo>
                    <a:pt x="1019" y="2617"/>
                  </a:lnTo>
                  <a:lnTo>
                    <a:pt x="1019" y="2326"/>
                  </a:lnTo>
                  <a:lnTo>
                    <a:pt x="1116" y="2036"/>
                  </a:lnTo>
                  <a:lnTo>
                    <a:pt x="1261" y="1745"/>
                  </a:lnTo>
                  <a:lnTo>
                    <a:pt x="1455" y="1503"/>
                  </a:lnTo>
                  <a:lnTo>
                    <a:pt x="1697" y="1309"/>
                  </a:lnTo>
                  <a:lnTo>
                    <a:pt x="1988" y="1163"/>
                  </a:lnTo>
                  <a:lnTo>
                    <a:pt x="2279" y="1066"/>
                  </a:lnTo>
                  <a:lnTo>
                    <a:pt x="2618" y="1018"/>
                  </a:lnTo>
                  <a:close/>
                  <a:moveTo>
                    <a:pt x="2618" y="0"/>
                  </a:moveTo>
                  <a:lnTo>
                    <a:pt x="2085" y="97"/>
                  </a:lnTo>
                  <a:lnTo>
                    <a:pt x="1600" y="242"/>
                  </a:lnTo>
                  <a:lnTo>
                    <a:pt x="1164" y="485"/>
                  </a:lnTo>
                  <a:lnTo>
                    <a:pt x="776" y="776"/>
                  </a:lnTo>
                  <a:lnTo>
                    <a:pt x="437" y="1163"/>
                  </a:lnTo>
                  <a:lnTo>
                    <a:pt x="195" y="1600"/>
                  </a:lnTo>
                  <a:lnTo>
                    <a:pt x="49" y="2084"/>
                  </a:lnTo>
                  <a:lnTo>
                    <a:pt x="1" y="2617"/>
                  </a:lnTo>
                  <a:lnTo>
                    <a:pt x="49" y="3150"/>
                  </a:lnTo>
                  <a:lnTo>
                    <a:pt x="195" y="3635"/>
                  </a:lnTo>
                  <a:lnTo>
                    <a:pt x="437" y="4071"/>
                  </a:lnTo>
                  <a:lnTo>
                    <a:pt x="776" y="4459"/>
                  </a:lnTo>
                  <a:lnTo>
                    <a:pt x="1164" y="4798"/>
                  </a:lnTo>
                  <a:lnTo>
                    <a:pt x="1600" y="5041"/>
                  </a:lnTo>
                  <a:lnTo>
                    <a:pt x="2085" y="5186"/>
                  </a:lnTo>
                  <a:lnTo>
                    <a:pt x="2618" y="5234"/>
                  </a:lnTo>
                  <a:lnTo>
                    <a:pt x="3103" y="5186"/>
                  </a:lnTo>
                  <a:lnTo>
                    <a:pt x="3636" y="5041"/>
                  </a:lnTo>
                  <a:lnTo>
                    <a:pt x="4072" y="4798"/>
                  </a:lnTo>
                  <a:lnTo>
                    <a:pt x="4460" y="4459"/>
                  </a:lnTo>
                  <a:lnTo>
                    <a:pt x="4751" y="4071"/>
                  </a:lnTo>
                  <a:lnTo>
                    <a:pt x="4993" y="3635"/>
                  </a:lnTo>
                  <a:lnTo>
                    <a:pt x="5138" y="3150"/>
                  </a:lnTo>
                  <a:lnTo>
                    <a:pt x="5187" y="2617"/>
                  </a:lnTo>
                  <a:lnTo>
                    <a:pt x="5138" y="2084"/>
                  </a:lnTo>
                  <a:lnTo>
                    <a:pt x="4993" y="1600"/>
                  </a:lnTo>
                  <a:lnTo>
                    <a:pt x="4751" y="1163"/>
                  </a:lnTo>
                  <a:lnTo>
                    <a:pt x="4460" y="776"/>
                  </a:lnTo>
                  <a:lnTo>
                    <a:pt x="4072" y="485"/>
                  </a:lnTo>
                  <a:lnTo>
                    <a:pt x="3636" y="242"/>
                  </a:lnTo>
                  <a:lnTo>
                    <a:pt x="3103" y="97"/>
                  </a:lnTo>
                  <a:lnTo>
                    <a:pt x="2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1"/>
            <p:cNvSpPr/>
            <p:nvPr/>
          </p:nvSpPr>
          <p:spPr>
            <a:xfrm>
              <a:off x="4228051" y="2045847"/>
              <a:ext cx="130379" cy="46036"/>
            </a:xfrm>
            <a:custGeom>
              <a:avLst/>
              <a:gdLst/>
              <a:ahLst/>
              <a:cxnLst/>
              <a:rect l="l" t="t" r="r" b="b"/>
              <a:pathLst>
                <a:path w="5769" h="2037" extrusionOk="0">
                  <a:moveTo>
                    <a:pt x="1503" y="1"/>
                  </a:moveTo>
                  <a:lnTo>
                    <a:pt x="1310" y="49"/>
                  </a:lnTo>
                  <a:lnTo>
                    <a:pt x="1164" y="146"/>
                  </a:lnTo>
                  <a:lnTo>
                    <a:pt x="146" y="1164"/>
                  </a:lnTo>
                  <a:lnTo>
                    <a:pt x="1" y="1358"/>
                  </a:lnTo>
                  <a:lnTo>
                    <a:pt x="1" y="1551"/>
                  </a:lnTo>
                  <a:lnTo>
                    <a:pt x="1" y="1745"/>
                  </a:lnTo>
                  <a:lnTo>
                    <a:pt x="146" y="1891"/>
                  </a:lnTo>
                  <a:lnTo>
                    <a:pt x="292" y="1988"/>
                  </a:lnTo>
                  <a:lnTo>
                    <a:pt x="486" y="2036"/>
                  </a:lnTo>
                  <a:lnTo>
                    <a:pt x="679" y="1988"/>
                  </a:lnTo>
                  <a:lnTo>
                    <a:pt x="873" y="1891"/>
                  </a:lnTo>
                  <a:lnTo>
                    <a:pt x="1697" y="1018"/>
                  </a:lnTo>
                  <a:lnTo>
                    <a:pt x="5235" y="1018"/>
                  </a:lnTo>
                  <a:lnTo>
                    <a:pt x="5429" y="970"/>
                  </a:lnTo>
                  <a:lnTo>
                    <a:pt x="5574" y="873"/>
                  </a:lnTo>
                  <a:lnTo>
                    <a:pt x="5720" y="728"/>
                  </a:lnTo>
                  <a:lnTo>
                    <a:pt x="5768" y="534"/>
                  </a:lnTo>
                  <a:lnTo>
                    <a:pt x="5720" y="340"/>
                  </a:lnTo>
                  <a:lnTo>
                    <a:pt x="5574" y="146"/>
                  </a:lnTo>
                  <a:lnTo>
                    <a:pt x="5429" y="49"/>
                  </a:lnTo>
                  <a:lnTo>
                    <a:pt x="52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1"/>
            <p:cNvSpPr/>
            <p:nvPr/>
          </p:nvSpPr>
          <p:spPr>
            <a:xfrm>
              <a:off x="4251057" y="1999856"/>
              <a:ext cx="107373" cy="23007"/>
            </a:xfrm>
            <a:custGeom>
              <a:avLst/>
              <a:gdLst/>
              <a:ahLst/>
              <a:cxnLst/>
              <a:rect l="l" t="t" r="r" b="b"/>
              <a:pathLst>
                <a:path w="4751" h="1018" extrusionOk="0">
                  <a:moveTo>
                    <a:pt x="485" y="0"/>
                  </a:moveTo>
                  <a:lnTo>
                    <a:pt x="292" y="49"/>
                  </a:lnTo>
                  <a:lnTo>
                    <a:pt x="146" y="145"/>
                  </a:lnTo>
                  <a:lnTo>
                    <a:pt x="49" y="339"/>
                  </a:lnTo>
                  <a:lnTo>
                    <a:pt x="1" y="533"/>
                  </a:lnTo>
                  <a:lnTo>
                    <a:pt x="49" y="727"/>
                  </a:lnTo>
                  <a:lnTo>
                    <a:pt x="146" y="872"/>
                  </a:lnTo>
                  <a:lnTo>
                    <a:pt x="292" y="1018"/>
                  </a:lnTo>
                  <a:lnTo>
                    <a:pt x="4411" y="1018"/>
                  </a:lnTo>
                  <a:lnTo>
                    <a:pt x="4556" y="872"/>
                  </a:lnTo>
                  <a:lnTo>
                    <a:pt x="4702" y="727"/>
                  </a:lnTo>
                  <a:lnTo>
                    <a:pt x="4750" y="533"/>
                  </a:lnTo>
                  <a:lnTo>
                    <a:pt x="4702" y="339"/>
                  </a:lnTo>
                  <a:lnTo>
                    <a:pt x="4556" y="145"/>
                  </a:lnTo>
                  <a:lnTo>
                    <a:pt x="4411" y="49"/>
                  </a:lnTo>
                  <a:lnTo>
                    <a:pt x="42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1"/>
            <p:cNvSpPr/>
            <p:nvPr/>
          </p:nvSpPr>
          <p:spPr>
            <a:xfrm>
              <a:off x="3966275" y="2045847"/>
              <a:ext cx="130379" cy="46036"/>
            </a:xfrm>
            <a:custGeom>
              <a:avLst/>
              <a:gdLst/>
              <a:ahLst/>
              <a:cxnLst/>
              <a:rect l="l" t="t" r="r" b="b"/>
              <a:pathLst>
                <a:path w="5769" h="2037" extrusionOk="0">
                  <a:moveTo>
                    <a:pt x="485" y="1"/>
                  </a:moveTo>
                  <a:lnTo>
                    <a:pt x="292" y="49"/>
                  </a:lnTo>
                  <a:lnTo>
                    <a:pt x="146" y="146"/>
                  </a:lnTo>
                  <a:lnTo>
                    <a:pt x="49" y="340"/>
                  </a:lnTo>
                  <a:lnTo>
                    <a:pt x="1" y="534"/>
                  </a:lnTo>
                  <a:lnTo>
                    <a:pt x="49" y="728"/>
                  </a:lnTo>
                  <a:lnTo>
                    <a:pt x="146" y="873"/>
                  </a:lnTo>
                  <a:lnTo>
                    <a:pt x="292" y="970"/>
                  </a:lnTo>
                  <a:lnTo>
                    <a:pt x="485" y="1018"/>
                  </a:lnTo>
                  <a:lnTo>
                    <a:pt x="4023" y="1018"/>
                  </a:lnTo>
                  <a:lnTo>
                    <a:pt x="4896" y="1891"/>
                  </a:lnTo>
                  <a:lnTo>
                    <a:pt x="5041" y="1988"/>
                  </a:lnTo>
                  <a:lnTo>
                    <a:pt x="5235" y="2036"/>
                  </a:lnTo>
                  <a:lnTo>
                    <a:pt x="5429" y="1988"/>
                  </a:lnTo>
                  <a:lnTo>
                    <a:pt x="5574" y="1891"/>
                  </a:lnTo>
                  <a:lnTo>
                    <a:pt x="5720" y="1745"/>
                  </a:lnTo>
                  <a:lnTo>
                    <a:pt x="5768" y="1551"/>
                  </a:lnTo>
                  <a:lnTo>
                    <a:pt x="5720" y="1358"/>
                  </a:lnTo>
                  <a:lnTo>
                    <a:pt x="5574" y="1164"/>
                  </a:lnTo>
                  <a:lnTo>
                    <a:pt x="4605" y="146"/>
                  </a:lnTo>
                  <a:lnTo>
                    <a:pt x="4411" y="49"/>
                  </a:lnTo>
                  <a:lnTo>
                    <a:pt x="42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1"/>
            <p:cNvSpPr/>
            <p:nvPr/>
          </p:nvSpPr>
          <p:spPr>
            <a:xfrm>
              <a:off x="3966275" y="1999856"/>
              <a:ext cx="107373" cy="23007"/>
            </a:xfrm>
            <a:custGeom>
              <a:avLst/>
              <a:gdLst/>
              <a:ahLst/>
              <a:cxnLst/>
              <a:rect l="l" t="t" r="r" b="b"/>
              <a:pathLst>
                <a:path w="4751" h="1018" extrusionOk="0">
                  <a:moveTo>
                    <a:pt x="485" y="0"/>
                  </a:moveTo>
                  <a:lnTo>
                    <a:pt x="292" y="49"/>
                  </a:lnTo>
                  <a:lnTo>
                    <a:pt x="146" y="145"/>
                  </a:lnTo>
                  <a:lnTo>
                    <a:pt x="49" y="339"/>
                  </a:lnTo>
                  <a:lnTo>
                    <a:pt x="1" y="533"/>
                  </a:lnTo>
                  <a:lnTo>
                    <a:pt x="49" y="727"/>
                  </a:lnTo>
                  <a:lnTo>
                    <a:pt x="146" y="872"/>
                  </a:lnTo>
                  <a:lnTo>
                    <a:pt x="292" y="1018"/>
                  </a:lnTo>
                  <a:lnTo>
                    <a:pt x="4411" y="1018"/>
                  </a:lnTo>
                  <a:lnTo>
                    <a:pt x="4557" y="872"/>
                  </a:lnTo>
                  <a:lnTo>
                    <a:pt x="4702" y="727"/>
                  </a:lnTo>
                  <a:lnTo>
                    <a:pt x="4750" y="533"/>
                  </a:lnTo>
                  <a:lnTo>
                    <a:pt x="4702" y="339"/>
                  </a:lnTo>
                  <a:lnTo>
                    <a:pt x="4557" y="145"/>
                  </a:lnTo>
                  <a:lnTo>
                    <a:pt x="4411" y="49"/>
                  </a:lnTo>
                  <a:lnTo>
                    <a:pt x="42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1"/>
            <p:cNvSpPr/>
            <p:nvPr/>
          </p:nvSpPr>
          <p:spPr>
            <a:xfrm>
              <a:off x="4228051" y="2301046"/>
              <a:ext cx="130379" cy="44929"/>
            </a:xfrm>
            <a:custGeom>
              <a:avLst/>
              <a:gdLst/>
              <a:ahLst/>
              <a:cxnLst/>
              <a:rect l="l" t="t" r="r" b="b"/>
              <a:pathLst>
                <a:path w="5769" h="1988" extrusionOk="0">
                  <a:moveTo>
                    <a:pt x="292" y="1"/>
                  </a:moveTo>
                  <a:lnTo>
                    <a:pt x="146" y="146"/>
                  </a:lnTo>
                  <a:lnTo>
                    <a:pt x="1" y="292"/>
                  </a:lnTo>
                  <a:lnTo>
                    <a:pt x="1" y="486"/>
                  </a:lnTo>
                  <a:lnTo>
                    <a:pt x="1" y="679"/>
                  </a:lnTo>
                  <a:lnTo>
                    <a:pt x="146" y="825"/>
                  </a:lnTo>
                  <a:lnTo>
                    <a:pt x="1164" y="1843"/>
                  </a:lnTo>
                  <a:lnTo>
                    <a:pt x="1310" y="1988"/>
                  </a:lnTo>
                  <a:lnTo>
                    <a:pt x="5429" y="1988"/>
                  </a:lnTo>
                  <a:lnTo>
                    <a:pt x="5574" y="1843"/>
                  </a:lnTo>
                  <a:lnTo>
                    <a:pt x="5720" y="1697"/>
                  </a:lnTo>
                  <a:lnTo>
                    <a:pt x="5768" y="1503"/>
                  </a:lnTo>
                  <a:lnTo>
                    <a:pt x="5720" y="1309"/>
                  </a:lnTo>
                  <a:lnTo>
                    <a:pt x="5574" y="1116"/>
                  </a:lnTo>
                  <a:lnTo>
                    <a:pt x="5429" y="1019"/>
                  </a:lnTo>
                  <a:lnTo>
                    <a:pt x="5235" y="970"/>
                  </a:lnTo>
                  <a:lnTo>
                    <a:pt x="1697" y="970"/>
                  </a:lnTo>
                  <a:lnTo>
                    <a:pt x="873" y="14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1"/>
            <p:cNvSpPr/>
            <p:nvPr/>
          </p:nvSpPr>
          <p:spPr>
            <a:xfrm>
              <a:off x="4251057" y="2368959"/>
              <a:ext cx="107373" cy="23029"/>
            </a:xfrm>
            <a:custGeom>
              <a:avLst/>
              <a:gdLst/>
              <a:ahLst/>
              <a:cxnLst/>
              <a:rect l="l" t="t" r="r" b="b"/>
              <a:pathLst>
                <a:path w="4751" h="1019" extrusionOk="0">
                  <a:moveTo>
                    <a:pt x="485" y="1"/>
                  </a:moveTo>
                  <a:lnTo>
                    <a:pt x="292" y="49"/>
                  </a:lnTo>
                  <a:lnTo>
                    <a:pt x="146" y="146"/>
                  </a:lnTo>
                  <a:lnTo>
                    <a:pt x="49" y="340"/>
                  </a:lnTo>
                  <a:lnTo>
                    <a:pt x="1" y="534"/>
                  </a:lnTo>
                  <a:lnTo>
                    <a:pt x="49" y="728"/>
                  </a:lnTo>
                  <a:lnTo>
                    <a:pt x="146" y="873"/>
                  </a:lnTo>
                  <a:lnTo>
                    <a:pt x="292" y="970"/>
                  </a:lnTo>
                  <a:lnTo>
                    <a:pt x="485" y="1018"/>
                  </a:lnTo>
                  <a:lnTo>
                    <a:pt x="4217" y="1018"/>
                  </a:lnTo>
                  <a:lnTo>
                    <a:pt x="4411" y="970"/>
                  </a:lnTo>
                  <a:lnTo>
                    <a:pt x="4556" y="873"/>
                  </a:lnTo>
                  <a:lnTo>
                    <a:pt x="4702" y="728"/>
                  </a:lnTo>
                  <a:lnTo>
                    <a:pt x="4750" y="534"/>
                  </a:lnTo>
                  <a:lnTo>
                    <a:pt x="4702" y="340"/>
                  </a:lnTo>
                  <a:lnTo>
                    <a:pt x="4556" y="146"/>
                  </a:lnTo>
                  <a:lnTo>
                    <a:pt x="4411" y="49"/>
                  </a:lnTo>
                  <a:lnTo>
                    <a:pt x="42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1"/>
            <p:cNvSpPr/>
            <p:nvPr/>
          </p:nvSpPr>
          <p:spPr>
            <a:xfrm>
              <a:off x="3966275" y="2301046"/>
              <a:ext cx="130379" cy="44929"/>
            </a:xfrm>
            <a:custGeom>
              <a:avLst/>
              <a:gdLst/>
              <a:ahLst/>
              <a:cxnLst/>
              <a:rect l="l" t="t" r="r" b="b"/>
              <a:pathLst>
                <a:path w="5769" h="1988" extrusionOk="0">
                  <a:moveTo>
                    <a:pt x="5041" y="1"/>
                  </a:moveTo>
                  <a:lnTo>
                    <a:pt x="4896" y="146"/>
                  </a:lnTo>
                  <a:lnTo>
                    <a:pt x="4023" y="970"/>
                  </a:lnTo>
                  <a:lnTo>
                    <a:pt x="485" y="970"/>
                  </a:lnTo>
                  <a:lnTo>
                    <a:pt x="292" y="1019"/>
                  </a:lnTo>
                  <a:lnTo>
                    <a:pt x="146" y="1116"/>
                  </a:lnTo>
                  <a:lnTo>
                    <a:pt x="49" y="1309"/>
                  </a:lnTo>
                  <a:lnTo>
                    <a:pt x="1" y="1503"/>
                  </a:lnTo>
                  <a:lnTo>
                    <a:pt x="49" y="1697"/>
                  </a:lnTo>
                  <a:lnTo>
                    <a:pt x="146" y="1843"/>
                  </a:lnTo>
                  <a:lnTo>
                    <a:pt x="292" y="1988"/>
                  </a:lnTo>
                  <a:lnTo>
                    <a:pt x="4411" y="1988"/>
                  </a:lnTo>
                  <a:lnTo>
                    <a:pt x="4605" y="1843"/>
                  </a:lnTo>
                  <a:lnTo>
                    <a:pt x="5574" y="825"/>
                  </a:lnTo>
                  <a:lnTo>
                    <a:pt x="5720" y="679"/>
                  </a:lnTo>
                  <a:lnTo>
                    <a:pt x="5768" y="486"/>
                  </a:lnTo>
                  <a:lnTo>
                    <a:pt x="5720" y="292"/>
                  </a:lnTo>
                  <a:lnTo>
                    <a:pt x="5574" y="146"/>
                  </a:lnTo>
                  <a:lnTo>
                    <a:pt x="54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1"/>
            <p:cNvSpPr/>
            <p:nvPr/>
          </p:nvSpPr>
          <p:spPr>
            <a:xfrm>
              <a:off x="3966275" y="2368959"/>
              <a:ext cx="107373" cy="23029"/>
            </a:xfrm>
            <a:custGeom>
              <a:avLst/>
              <a:gdLst/>
              <a:ahLst/>
              <a:cxnLst/>
              <a:rect l="l" t="t" r="r" b="b"/>
              <a:pathLst>
                <a:path w="4751" h="1019" extrusionOk="0">
                  <a:moveTo>
                    <a:pt x="485" y="1"/>
                  </a:moveTo>
                  <a:lnTo>
                    <a:pt x="292" y="49"/>
                  </a:lnTo>
                  <a:lnTo>
                    <a:pt x="146" y="146"/>
                  </a:lnTo>
                  <a:lnTo>
                    <a:pt x="49" y="340"/>
                  </a:lnTo>
                  <a:lnTo>
                    <a:pt x="1" y="534"/>
                  </a:lnTo>
                  <a:lnTo>
                    <a:pt x="49" y="728"/>
                  </a:lnTo>
                  <a:lnTo>
                    <a:pt x="146" y="873"/>
                  </a:lnTo>
                  <a:lnTo>
                    <a:pt x="292" y="970"/>
                  </a:lnTo>
                  <a:lnTo>
                    <a:pt x="485" y="1018"/>
                  </a:lnTo>
                  <a:lnTo>
                    <a:pt x="4217" y="1018"/>
                  </a:lnTo>
                  <a:lnTo>
                    <a:pt x="4411" y="970"/>
                  </a:lnTo>
                  <a:lnTo>
                    <a:pt x="4557" y="873"/>
                  </a:lnTo>
                  <a:lnTo>
                    <a:pt x="4702" y="728"/>
                  </a:lnTo>
                  <a:lnTo>
                    <a:pt x="4750" y="534"/>
                  </a:lnTo>
                  <a:lnTo>
                    <a:pt x="4702" y="340"/>
                  </a:lnTo>
                  <a:lnTo>
                    <a:pt x="4557" y="146"/>
                  </a:lnTo>
                  <a:lnTo>
                    <a:pt x="4411" y="49"/>
                  </a:lnTo>
                  <a:lnTo>
                    <a:pt x="42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 name="Google Shape;1196;p71"/>
          <p:cNvSpPr/>
          <p:nvPr/>
        </p:nvSpPr>
        <p:spPr>
          <a:xfrm>
            <a:off x="4728439" y="1999856"/>
            <a:ext cx="362572" cy="392133"/>
          </a:xfrm>
          <a:custGeom>
            <a:avLst/>
            <a:gdLst/>
            <a:ahLst/>
            <a:cxnLst/>
            <a:rect l="l" t="t" r="r" b="b"/>
            <a:pathLst>
              <a:path w="16043" h="17351" extrusionOk="0">
                <a:moveTo>
                  <a:pt x="8046" y="1018"/>
                </a:moveTo>
                <a:lnTo>
                  <a:pt x="8240" y="1066"/>
                </a:lnTo>
                <a:lnTo>
                  <a:pt x="8385" y="1163"/>
                </a:lnTo>
                <a:lnTo>
                  <a:pt x="8482" y="1357"/>
                </a:lnTo>
                <a:lnTo>
                  <a:pt x="8531" y="1551"/>
                </a:lnTo>
                <a:lnTo>
                  <a:pt x="8482" y="1745"/>
                </a:lnTo>
                <a:lnTo>
                  <a:pt x="8385" y="1890"/>
                </a:lnTo>
                <a:lnTo>
                  <a:pt x="8240" y="2036"/>
                </a:lnTo>
                <a:lnTo>
                  <a:pt x="7852" y="2036"/>
                </a:lnTo>
                <a:lnTo>
                  <a:pt x="7658" y="1890"/>
                </a:lnTo>
                <a:lnTo>
                  <a:pt x="7561" y="1745"/>
                </a:lnTo>
                <a:lnTo>
                  <a:pt x="7513" y="1551"/>
                </a:lnTo>
                <a:lnTo>
                  <a:pt x="7561" y="1357"/>
                </a:lnTo>
                <a:lnTo>
                  <a:pt x="7658" y="1163"/>
                </a:lnTo>
                <a:lnTo>
                  <a:pt x="7852" y="1066"/>
                </a:lnTo>
                <a:lnTo>
                  <a:pt x="8046" y="1018"/>
                </a:lnTo>
                <a:close/>
                <a:moveTo>
                  <a:pt x="1552" y="4604"/>
                </a:moveTo>
                <a:lnTo>
                  <a:pt x="1745" y="4653"/>
                </a:lnTo>
                <a:lnTo>
                  <a:pt x="1891" y="4750"/>
                </a:lnTo>
                <a:lnTo>
                  <a:pt x="1988" y="4895"/>
                </a:lnTo>
                <a:lnTo>
                  <a:pt x="2036" y="5137"/>
                </a:lnTo>
                <a:lnTo>
                  <a:pt x="1988" y="5331"/>
                </a:lnTo>
                <a:lnTo>
                  <a:pt x="1891" y="5477"/>
                </a:lnTo>
                <a:lnTo>
                  <a:pt x="1745" y="5574"/>
                </a:lnTo>
                <a:lnTo>
                  <a:pt x="1552" y="5622"/>
                </a:lnTo>
                <a:lnTo>
                  <a:pt x="1358" y="5574"/>
                </a:lnTo>
                <a:lnTo>
                  <a:pt x="1164" y="5477"/>
                </a:lnTo>
                <a:lnTo>
                  <a:pt x="1067" y="5331"/>
                </a:lnTo>
                <a:lnTo>
                  <a:pt x="1019" y="5137"/>
                </a:lnTo>
                <a:lnTo>
                  <a:pt x="1067" y="4895"/>
                </a:lnTo>
                <a:lnTo>
                  <a:pt x="1164" y="4750"/>
                </a:lnTo>
                <a:lnTo>
                  <a:pt x="1358" y="4653"/>
                </a:lnTo>
                <a:lnTo>
                  <a:pt x="1552" y="4604"/>
                </a:lnTo>
                <a:close/>
                <a:moveTo>
                  <a:pt x="14540" y="4604"/>
                </a:moveTo>
                <a:lnTo>
                  <a:pt x="14734" y="4653"/>
                </a:lnTo>
                <a:lnTo>
                  <a:pt x="14880" y="4750"/>
                </a:lnTo>
                <a:lnTo>
                  <a:pt x="15025" y="4895"/>
                </a:lnTo>
                <a:lnTo>
                  <a:pt x="15025" y="5137"/>
                </a:lnTo>
                <a:lnTo>
                  <a:pt x="15025" y="5331"/>
                </a:lnTo>
                <a:lnTo>
                  <a:pt x="14880" y="5477"/>
                </a:lnTo>
                <a:lnTo>
                  <a:pt x="14734" y="5574"/>
                </a:lnTo>
                <a:lnTo>
                  <a:pt x="14540" y="5622"/>
                </a:lnTo>
                <a:lnTo>
                  <a:pt x="14346" y="5574"/>
                </a:lnTo>
                <a:lnTo>
                  <a:pt x="14201" y="5477"/>
                </a:lnTo>
                <a:lnTo>
                  <a:pt x="14056" y="5331"/>
                </a:lnTo>
                <a:lnTo>
                  <a:pt x="14056" y="5137"/>
                </a:lnTo>
                <a:lnTo>
                  <a:pt x="14056" y="4895"/>
                </a:lnTo>
                <a:lnTo>
                  <a:pt x="14201" y="4750"/>
                </a:lnTo>
                <a:lnTo>
                  <a:pt x="14346" y="4653"/>
                </a:lnTo>
                <a:lnTo>
                  <a:pt x="14540" y="4604"/>
                </a:lnTo>
                <a:close/>
                <a:moveTo>
                  <a:pt x="7028" y="2666"/>
                </a:moveTo>
                <a:lnTo>
                  <a:pt x="7271" y="2859"/>
                </a:lnTo>
                <a:lnTo>
                  <a:pt x="7513" y="2956"/>
                </a:lnTo>
                <a:lnTo>
                  <a:pt x="7513" y="7270"/>
                </a:lnTo>
                <a:lnTo>
                  <a:pt x="7271" y="7367"/>
                </a:lnTo>
                <a:lnTo>
                  <a:pt x="7028" y="7561"/>
                </a:lnTo>
                <a:lnTo>
                  <a:pt x="3054" y="5331"/>
                </a:lnTo>
                <a:lnTo>
                  <a:pt x="3054" y="5137"/>
                </a:lnTo>
                <a:lnTo>
                  <a:pt x="3054" y="4847"/>
                </a:lnTo>
                <a:lnTo>
                  <a:pt x="7028" y="2666"/>
                </a:lnTo>
                <a:close/>
                <a:moveTo>
                  <a:pt x="9064" y="2666"/>
                </a:moveTo>
                <a:lnTo>
                  <a:pt x="13038" y="4847"/>
                </a:lnTo>
                <a:lnTo>
                  <a:pt x="13038" y="5137"/>
                </a:lnTo>
                <a:lnTo>
                  <a:pt x="13038" y="5380"/>
                </a:lnTo>
                <a:lnTo>
                  <a:pt x="9064" y="7561"/>
                </a:lnTo>
                <a:lnTo>
                  <a:pt x="8821" y="7367"/>
                </a:lnTo>
                <a:lnTo>
                  <a:pt x="8531" y="7270"/>
                </a:lnTo>
                <a:lnTo>
                  <a:pt x="8531" y="2956"/>
                </a:lnTo>
                <a:lnTo>
                  <a:pt x="8821" y="2859"/>
                </a:lnTo>
                <a:lnTo>
                  <a:pt x="9064" y="2666"/>
                </a:lnTo>
                <a:close/>
                <a:moveTo>
                  <a:pt x="8046" y="8191"/>
                </a:moveTo>
                <a:lnTo>
                  <a:pt x="8240" y="8239"/>
                </a:lnTo>
                <a:lnTo>
                  <a:pt x="8385" y="8336"/>
                </a:lnTo>
                <a:lnTo>
                  <a:pt x="8482" y="8481"/>
                </a:lnTo>
                <a:lnTo>
                  <a:pt x="8531" y="8675"/>
                </a:lnTo>
                <a:lnTo>
                  <a:pt x="8482" y="8869"/>
                </a:lnTo>
                <a:lnTo>
                  <a:pt x="8385" y="9063"/>
                </a:lnTo>
                <a:lnTo>
                  <a:pt x="8240" y="9160"/>
                </a:lnTo>
                <a:lnTo>
                  <a:pt x="8046" y="9208"/>
                </a:lnTo>
                <a:lnTo>
                  <a:pt x="7852" y="9160"/>
                </a:lnTo>
                <a:lnTo>
                  <a:pt x="7658" y="9063"/>
                </a:lnTo>
                <a:lnTo>
                  <a:pt x="7561" y="8869"/>
                </a:lnTo>
                <a:lnTo>
                  <a:pt x="7513" y="8675"/>
                </a:lnTo>
                <a:lnTo>
                  <a:pt x="7561" y="8481"/>
                </a:lnTo>
                <a:lnTo>
                  <a:pt x="7658" y="8336"/>
                </a:lnTo>
                <a:lnTo>
                  <a:pt x="7852" y="8239"/>
                </a:lnTo>
                <a:lnTo>
                  <a:pt x="8046" y="8191"/>
                </a:lnTo>
                <a:close/>
                <a:moveTo>
                  <a:pt x="13523" y="6252"/>
                </a:moveTo>
                <a:lnTo>
                  <a:pt x="13765" y="6446"/>
                </a:lnTo>
                <a:lnTo>
                  <a:pt x="14056" y="6543"/>
                </a:lnTo>
                <a:lnTo>
                  <a:pt x="14056" y="10808"/>
                </a:lnTo>
                <a:lnTo>
                  <a:pt x="13765" y="10953"/>
                </a:lnTo>
                <a:lnTo>
                  <a:pt x="13523" y="11099"/>
                </a:lnTo>
                <a:lnTo>
                  <a:pt x="9548" y="8918"/>
                </a:lnTo>
                <a:lnTo>
                  <a:pt x="9548" y="8675"/>
                </a:lnTo>
                <a:lnTo>
                  <a:pt x="9548" y="8433"/>
                </a:lnTo>
                <a:lnTo>
                  <a:pt x="13523" y="6252"/>
                </a:lnTo>
                <a:close/>
                <a:moveTo>
                  <a:pt x="2569" y="6252"/>
                </a:moveTo>
                <a:lnTo>
                  <a:pt x="6544" y="8433"/>
                </a:lnTo>
                <a:lnTo>
                  <a:pt x="6495" y="8675"/>
                </a:lnTo>
                <a:lnTo>
                  <a:pt x="6544" y="8918"/>
                </a:lnTo>
                <a:lnTo>
                  <a:pt x="2569" y="11147"/>
                </a:lnTo>
                <a:lnTo>
                  <a:pt x="2279" y="10953"/>
                </a:lnTo>
                <a:lnTo>
                  <a:pt x="1988" y="10808"/>
                </a:lnTo>
                <a:lnTo>
                  <a:pt x="1988" y="6543"/>
                </a:lnTo>
                <a:lnTo>
                  <a:pt x="2279" y="6446"/>
                </a:lnTo>
                <a:lnTo>
                  <a:pt x="2569" y="6252"/>
                </a:lnTo>
                <a:close/>
                <a:moveTo>
                  <a:pt x="1745" y="11777"/>
                </a:moveTo>
                <a:lnTo>
                  <a:pt x="1891" y="11922"/>
                </a:lnTo>
                <a:lnTo>
                  <a:pt x="1988" y="12068"/>
                </a:lnTo>
                <a:lnTo>
                  <a:pt x="2036" y="12262"/>
                </a:lnTo>
                <a:lnTo>
                  <a:pt x="1988" y="12456"/>
                </a:lnTo>
                <a:lnTo>
                  <a:pt x="1891" y="12601"/>
                </a:lnTo>
                <a:lnTo>
                  <a:pt x="1745" y="12746"/>
                </a:lnTo>
                <a:lnTo>
                  <a:pt x="1552" y="12795"/>
                </a:lnTo>
                <a:lnTo>
                  <a:pt x="1358" y="12746"/>
                </a:lnTo>
                <a:lnTo>
                  <a:pt x="1164" y="12601"/>
                </a:lnTo>
                <a:lnTo>
                  <a:pt x="1067" y="12456"/>
                </a:lnTo>
                <a:lnTo>
                  <a:pt x="1019" y="12262"/>
                </a:lnTo>
                <a:lnTo>
                  <a:pt x="1067" y="12068"/>
                </a:lnTo>
                <a:lnTo>
                  <a:pt x="1164" y="11922"/>
                </a:lnTo>
                <a:lnTo>
                  <a:pt x="1358" y="11777"/>
                </a:lnTo>
                <a:close/>
                <a:moveTo>
                  <a:pt x="14734" y="11777"/>
                </a:moveTo>
                <a:lnTo>
                  <a:pt x="14880" y="11922"/>
                </a:lnTo>
                <a:lnTo>
                  <a:pt x="15025" y="12068"/>
                </a:lnTo>
                <a:lnTo>
                  <a:pt x="15025" y="12262"/>
                </a:lnTo>
                <a:lnTo>
                  <a:pt x="15025" y="12456"/>
                </a:lnTo>
                <a:lnTo>
                  <a:pt x="14880" y="12601"/>
                </a:lnTo>
                <a:lnTo>
                  <a:pt x="14734" y="12746"/>
                </a:lnTo>
                <a:lnTo>
                  <a:pt x="14540" y="12795"/>
                </a:lnTo>
                <a:lnTo>
                  <a:pt x="14346" y="12746"/>
                </a:lnTo>
                <a:lnTo>
                  <a:pt x="14201" y="12601"/>
                </a:lnTo>
                <a:lnTo>
                  <a:pt x="14056" y="12456"/>
                </a:lnTo>
                <a:lnTo>
                  <a:pt x="14056" y="12262"/>
                </a:lnTo>
                <a:lnTo>
                  <a:pt x="14056" y="12068"/>
                </a:lnTo>
                <a:lnTo>
                  <a:pt x="14201" y="11922"/>
                </a:lnTo>
                <a:lnTo>
                  <a:pt x="14346" y="11777"/>
                </a:lnTo>
                <a:close/>
                <a:moveTo>
                  <a:pt x="7028" y="9838"/>
                </a:moveTo>
                <a:lnTo>
                  <a:pt x="7271" y="9984"/>
                </a:lnTo>
                <a:lnTo>
                  <a:pt x="7513" y="10129"/>
                </a:lnTo>
                <a:lnTo>
                  <a:pt x="7513" y="14394"/>
                </a:lnTo>
                <a:lnTo>
                  <a:pt x="7271" y="14540"/>
                </a:lnTo>
                <a:lnTo>
                  <a:pt x="7028" y="14685"/>
                </a:lnTo>
                <a:lnTo>
                  <a:pt x="3054" y="12504"/>
                </a:lnTo>
                <a:lnTo>
                  <a:pt x="3054" y="12262"/>
                </a:lnTo>
                <a:lnTo>
                  <a:pt x="3054" y="12019"/>
                </a:lnTo>
                <a:lnTo>
                  <a:pt x="7028" y="9838"/>
                </a:lnTo>
                <a:close/>
                <a:moveTo>
                  <a:pt x="9064" y="9838"/>
                </a:moveTo>
                <a:lnTo>
                  <a:pt x="13038" y="12019"/>
                </a:lnTo>
                <a:lnTo>
                  <a:pt x="13038" y="12262"/>
                </a:lnTo>
                <a:lnTo>
                  <a:pt x="13038" y="12504"/>
                </a:lnTo>
                <a:lnTo>
                  <a:pt x="9064" y="14685"/>
                </a:lnTo>
                <a:lnTo>
                  <a:pt x="8821" y="14540"/>
                </a:lnTo>
                <a:lnTo>
                  <a:pt x="8531" y="14394"/>
                </a:lnTo>
                <a:lnTo>
                  <a:pt x="8531" y="10129"/>
                </a:lnTo>
                <a:lnTo>
                  <a:pt x="8821" y="9984"/>
                </a:lnTo>
                <a:lnTo>
                  <a:pt x="9064" y="9838"/>
                </a:lnTo>
                <a:close/>
                <a:moveTo>
                  <a:pt x="8046" y="15315"/>
                </a:moveTo>
                <a:lnTo>
                  <a:pt x="8240" y="15363"/>
                </a:lnTo>
                <a:lnTo>
                  <a:pt x="8385" y="15460"/>
                </a:lnTo>
                <a:lnTo>
                  <a:pt x="8482" y="15654"/>
                </a:lnTo>
                <a:lnTo>
                  <a:pt x="8531" y="15848"/>
                </a:lnTo>
                <a:lnTo>
                  <a:pt x="8482" y="16042"/>
                </a:lnTo>
                <a:lnTo>
                  <a:pt x="8385" y="16187"/>
                </a:lnTo>
                <a:lnTo>
                  <a:pt x="8240" y="16284"/>
                </a:lnTo>
                <a:lnTo>
                  <a:pt x="8046" y="16333"/>
                </a:lnTo>
                <a:lnTo>
                  <a:pt x="7852" y="16284"/>
                </a:lnTo>
                <a:lnTo>
                  <a:pt x="7658" y="16187"/>
                </a:lnTo>
                <a:lnTo>
                  <a:pt x="7561" y="16042"/>
                </a:lnTo>
                <a:lnTo>
                  <a:pt x="7513" y="15848"/>
                </a:lnTo>
                <a:lnTo>
                  <a:pt x="7561" y="15654"/>
                </a:lnTo>
                <a:lnTo>
                  <a:pt x="7658" y="15460"/>
                </a:lnTo>
                <a:lnTo>
                  <a:pt x="7852" y="15363"/>
                </a:lnTo>
                <a:lnTo>
                  <a:pt x="8046" y="15315"/>
                </a:lnTo>
                <a:close/>
                <a:moveTo>
                  <a:pt x="8046" y="0"/>
                </a:moveTo>
                <a:lnTo>
                  <a:pt x="7707" y="49"/>
                </a:lnTo>
                <a:lnTo>
                  <a:pt x="7464" y="145"/>
                </a:lnTo>
                <a:lnTo>
                  <a:pt x="7174" y="291"/>
                </a:lnTo>
                <a:lnTo>
                  <a:pt x="6980" y="485"/>
                </a:lnTo>
                <a:lnTo>
                  <a:pt x="6786" y="679"/>
                </a:lnTo>
                <a:lnTo>
                  <a:pt x="6640" y="969"/>
                </a:lnTo>
                <a:lnTo>
                  <a:pt x="6544" y="1260"/>
                </a:lnTo>
                <a:lnTo>
                  <a:pt x="6495" y="1551"/>
                </a:lnTo>
                <a:lnTo>
                  <a:pt x="6544" y="1793"/>
                </a:lnTo>
                <a:lnTo>
                  <a:pt x="2521" y="3974"/>
                </a:lnTo>
                <a:lnTo>
                  <a:pt x="2327" y="3829"/>
                </a:lnTo>
                <a:lnTo>
                  <a:pt x="2085" y="3683"/>
                </a:lnTo>
                <a:lnTo>
                  <a:pt x="1794" y="3635"/>
                </a:lnTo>
                <a:lnTo>
                  <a:pt x="1552" y="3586"/>
                </a:lnTo>
                <a:lnTo>
                  <a:pt x="1212" y="3635"/>
                </a:lnTo>
                <a:lnTo>
                  <a:pt x="922" y="3732"/>
                </a:lnTo>
                <a:lnTo>
                  <a:pt x="679" y="3877"/>
                </a:lnTo>
                <a:lnTo>
                  <a:pt x="437" y="4023"/>
                </a:lnTo>
                <a:lnTo>
                  <a:pt x="292" y="4265"/>
                </a:lnTo>
                <a:lnTo>
                  <a:pt x="146" y="4507"/>
                </a:lnTo>
                <a:lnTo>
                  <a:pt x="49" y="4798"/>
                </a:lnTo>
                <a:lnTo>
                  <a:pt x="1" y="5137"/>
                </a:lnTo>
                <a:lnTo>
                  <a:pt x="49" y="5331"/>
                </a:lnTo>
                <a:lnTo>
                  <a:pt x="98" y="5574"/>
                </a:lnTo>
                <a:lnTo>
                  <a:pt x="146" y="5816"/>
                </a:lnTo>
                <a:lnTo>
                  <a:pt x="292" y="6010"/>
                </a:lnTo>
                <a:lnTo>
                  <a:pt x="437" y="6155"/>
                </a:lnTo>
                <a:lnTo>
                  <a:pt x="582" y="6300"/>
                </a:lnTo>
                <a:lnTo>
                  <a:pt x="776" y="6446"/>
                </a:lnTo>
                <a:lnTo>
                  <a:pt x="970" y="6543"/>
                </a:lnTo>
                <a:lnTo>
                  <a:pt x="970" y="10856"/>
                </a:lnTo>
                <a:lnTo>
                  <a:pt x="776" y="10953"/>
                </a:lnTo>
                <a:lnTo>
                  <a:pt x="582" y="11050"/>
                </a:lnTo>
                <a:lnTo>
                  <a:pt x="437" y="11195"/>
                </a:lnTo>
                <a:lnTo>
                  <a:pt x="292" y="11389"/>
                </a:lnTo>
                <a:lnTo>
                  <a:pt x="146" y="11583"/>
                </a:lnTo>
                <a:lnTo>
                  <a:pt x="98" y="11777"/>
                </a:lnTo>
                <a:lnTo>
                  <a:pt x="49" y="12019"/>
                </a:lnTo>
                <a:lnTo>
                  <a:pt x="1" y="12262"/>
                </a:lnTo>
                <a:lnTo>
                  <a:pt x="49" y="12552"/>
                </a:lnTo>
                <a:lnTo>
                  <a:pt x="146" y="12843"/>
                </a:lnTo>
                <a:lnTo>
                  <a:pt x="292" y="13134"/>
                </a:lnTo>
                <a:lnTo>
                  <a:pt x="437" y="13328"/>
                </a:lnTo>
                <a:lnTo>
                  <a:pt x="679" y="13522"/>
                </a:lnTo>
                <a:lnTo>
                  <a:pt x="922" y="13667"/>
                </a:lnTo>
                <a:lnTo>
                  <a:pt x="1212" y="13764"/>
                </a:lnTo>
                <a:lnTo>
                  <a:pt x="1794" y="13764"/>
                </a:lnTo>
                <a:lnTo>
                  <a:pt x="2085" y="13667"/>
                </a:lnTo>
                <a:lnTo>
                  <a:pt x="2327" y="13570"/>
                </a:lnTo>
                <a:lnTo>
                  <a:pt x="2521" y="13425"/>
                </a:lnTo>
                <a:lnTo>
                  <a:pt x="6544" y="15606"/>
                </a:lnTo>
                <a:lnTo>
                  <a:pt x="6495" y="15848"/>
                </a:lnTo>
                <a:lnTo>
                  <a:pt x="6544" y="16139"/>
                </a:lnTo>
                <a:lnTo>
                  <a:pt x="6640" y="16430"/>
                </a:lnTo>
                <a:lnTo>
                  <a:pt x="6786" y="16672"/>
                </a:lnTo>
                <a:lnTo>
                  <a:pt x="6980" y="16914"/>
                </a:lnTo>
                <a:lnTo>
                  <a:pt x="7174" y="17108"/>
                </a:lnTo>
                <a:lnTo>
                  <a:pt x="7464" y="17254"/>
                </a:lnTo>
                <a:lnTo>
                  <a:pt x="7707" y="17350"/>
                </a:lnTo>
                <a:lnTo>
                  <a:pt x="8337" y="17350"/>
                </a:lnTo>
                <a:lnTo>
                  <a:pt x="8628" y="17254"/>
                </a:lnTo>
                <a:lnTo>
                  <a:pt x="8870" y="17108"/>
                </a:lnTo>
                <a:lnTo>
                  <a:pt x="9112" y="16914"/>
                </a:lnTo>
                <a:lnTo>
                  <a:pt x="9306" y="16672"/>
                </a:lnTo>
                <a:lnTo>
                  <a:pt x="9451" y="16430"/>
                </a:lnTo>
                <a:lnTo>
                  <a:pt x="9548" y="16139"/>
                </a:lnTo>
                <a:lnTo>
                  <a:pt x="9548" y="15848"/>
                </a:lnTo>
                <a:lnTo>
                  <a:pt x="9548" y="15606"/>
                </a:lnTo>
                <a:lnTo>
                  <a:pt x="13523" y="13425"/>
                </a:lnTo>
                <a:lnTo>
                  <a:pt x="13765" y="13570"/>
                </a:lnTo>
                <a:lnTo>
                  <a:pt x="14007" y="13667"/>
                </a:lnTo>
                <a:lnTo>
                  <a:pt x="14249" y="13764"/>
                </a:lnTo>
                <a:lnTo>
                  <a:pt x="14831" y="13764"/>
                </a:lnTo>
                <a:lnTo>
                  <a:pt x="15122" y="13667"/>
                </a:lnTo>
                <a:lnTo>
                  <a:pt x="15413" y="13522"/>
                </a:lnTo>
                <a:lnTo>
                  <a:pt x="15606" y="13328"/>
                </a:lnTo>
                <a:lnTo>
                  <a:pt x="15800" y="13134"/>
                </a:lnTo>
                <a:lnTo>
                  <a:pt x="15946" y="12843"/>
                </a:lnTo>
                <a:lnTo>
                  <a:pt x="16043" y="12552"/>
                </a:lnTo>
                <a:lnTo>
                  <a:pt x="16043" y="12262"/>
                </a:lnTo>
                <a:lnTo>
                  <a:pt x="16043" y="12019"/>
                </a:lnTo>
                <a:lnTo>
                  <a:pt x="15994" y="11777"/>
                </a:lnTo>
                <a:lnTo>
                  <a:pt x="15897" y="11583"/>
                </a:lnTo>
                <a:lnTo>
                  <a:pt x="15800" y="11389"/>
                </a:lnTo>
                <a:lnTo>
                  <a:pt x="15655" y="11195"/>
                </a:lnTo>
                <a:lnTo>
                  <a:pt x="15461" y="11050"/>
                </a:lnTo>
                <a:lnTo>
                  <a:pt x="15267" y="10953"/>
                </a:lnTo>
                <a:lnTo>
                  <a:pt x="15073" y="10856"/>
                </a:lnTo>
                <a:lnTo>
                  <a:pt x="15073" y="6543"/>
                </a:lnTo>
                <a:lnTo>
                  <a:pt x="15267" y="6446"/>
                </a:lnTo>
                <a:lnTo>
                  <a:pt x="15461" y="6300"/>
                </a:lnTo>
                <a:lnTo>
                  <a:pt x="15655" y="6155"/>
                </a:lnTo>
                <a:lnTo>
                  <a:pt x="15800" y="6010"/>
                </a:lnTo>
                <a:lnTo>
                  <a:pt x="15897" y="5816"/>
                </a:lnTo>
                <a:lnTo>
                  <a:pt x="15994" y="5574"/>
                </a:lnTo>
                <a:lnTo>
                  <a:pt x="16043" y="5331"/>
                </a:lnTo>
                <a:lnTo>
                  <a:pt x="16043" y="5137"/>
                </a:lnTo>
                <a:lnTo>
                  <a:pt x="16043" y="4798"/>
                </a:lnTo>
                <a:lnTo>
                  <a:pt x="15946" y="4507"/>
                </a:lnTo>
                <a:lnTo>
                  <a:pt x="15800" y="4265"/>
                </a:lnTo>
                <a:lnTo>
                  <a:pt x="15606" y="4023"/>
                </a:lnTo>
                <a:lnTo>
                  <a:pt x="15413" y="3877"/>
                </a:lnTo>
                <a:lnTo>
                  <a:pt x="15122" y="3732"/>
                </a:lnTo>
                <a:lnTo>
                  <a:pt x="14831" y="3635"/>
                </a:lnTo>
                <a:lnTo>
                  <a:pt x="14540" y="3586"/>
                </a:lnTo>
                <a:lnTo>
                  <a:pt x="14249" y="3635"/>
                </a:lnTo>
                <a:lnTo>
                  <a:pt x="14007" y="3683"/>
                </a:lnTo>
                <a:lnTo>
                  <a:pt x="13765" y="3829"/>
                </a:lnTo>
                <a:lnTo>
                  <a:pt x="13523" y="3974"/>
                </a:lnTo>
                <a:lnTo>
                  <a:pt x="9548" y="1793"/>
                </a:lnTo>
                <a:lnTo>
                  <a:pt x="9548" y="1551"/>
                </a:lnTo>
                <a:lnTo>
                  <a:pt x="9548" y="1260"/>
                </a:lnTo>
                <a:lnTo>
                  <a:pt x="9451" y="969"/>
                </a:lnTo>
                <a:lnTo>
                  <a:pt x="9306" y="679"/>
                </a:lnTo>
                <a:lnTo>
                  <a:pt x="9112" y="485"/>
                </a:lnTo>
                <a:lnTo>
                  <a:pt x="8870" y="291"/>
                </a:lnTo>
                <a:lnTo>
                  <a:pt x="8628" y="145"/>
                </a:lnTo>
                <a:lnTo>
                  <a:pt x="8337" y="49"/>
                </a:lnTo>
                <a:lnTo>
                  <a:pt x="8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1"/>
          <p:cNvSpPr/>
          <p:nvPr/>
        </p:nvSpPr>
        <p:spPr>
          <a:xfrm>
            <a:off x="5347965" y="2050243"/>
            <a:ext cx="392155" cy="291359"/>
          </a:xfrm>
          <a:custGeom>
            <a:avLst/>
            <a:gdLst/>
            <a:ahLst/>
            <a:cxnLst/>
            <a:rect l="l" t="t" r="r" b="b"/>
            <a:pathLst>
              <a:path w="17352" h="12892" extrusionOk="0">
                <a:moveTo>
                  <a:pt x="2182" y="1018"/>
                </a:moveTo>
                <a:lnTo>
                  <a:pt x="2375" y="1066"/>
                </a:lnTo>
                <a:lnTo>
                  <a:pt x="2521" y="1163"/>
                </a:lnTo>
                <a:lnTo>
                  <a:pt x="2618" y="1357"/>
                </a:lnTo>
                <a:lnTo>
                  <a:pt x="2666" y="1551"/>
                </a:lnTo>
                <a:lnTo>
                  <a:pt x="2618" y="1745"/>
                </a:lnTo>
                <a:lnTo>
                  <a:pt x="2521" y="1890"/>
                </a:lnTo>
                <a:lnTo>
                  <a:pt x="2375" y="1987"/>
                </a:lnTo>
                <a:lnTo>
                  <a:pt x="2182" y="2036"/>
                </a:lnTo>
                <a:lnTo>
                  <a:pt x="1988" y="1987"/>
                </a:lnTo>
                <a:lnTo>
                  <a:pt x="1794" y="1890"/>
                </a:lnTo>
                <a:lnTo>
                  <a:pt x="1697" y="1745"/>
                </a:lnTo>
                <a:lnTo>
                  <a:pt x="1648" y="1551"/>
                </a:lnTo>
                <a:lnTo>
                  <a:pt x="1697" y="1357"/>
                </a:lnTo>
                <a:lnTo>
                  <a:pt x="1794" y="1163"/>
                </a:lnTo>
                <a:lnTo>
                  <a:pt x="1988" y="1066"/>
                </a:lnTo>
                <a:lnTo>
                  <a:pt x="2182" y="1018"/>
                </a:lnTo>
                <a:close/>
                <a:moveTo>
                  <a:pt x="8676" y="1018"/>
                </a:moveTo>
                <a:lnTo>
                  <a:pt x="8918" y="1066"/>
                </a:lnTo>
                <a:lnTo>
                  <a:pt x="9064" y="1163"/>
                </a:lnTo>
                <a:lnTo>
                  <a:pt x="9160" y="1357"/>
                </a:lnTo>
                <a:lnTo>
                  <a:pt x="9209" y="1551"/>
                </a:lnTo>
                <a:lnTo>
                  <a:pt x="9160" y="1745"/>
                </a:lnTo>
                <a:lnTo>
                  <a:pt x="9064" y="1890"/>
                </a:lnTo>
                <a:lnTo>
                  <a:pt x="8918" y="1987"/>
                </a:lnTo>
                <a:lnTo>
                  <a:pt x="8676" y="2036"/>
                </a:lnTo>
                <a:lnTo>
                  <a:pt x="8482" y="1987"/>
                </a:lnTo>
                <a:lnTo>
                  <a:pt x="8337" y="1890"/>
                </a:lnTo>
                <a:lnTo>
                  <a:pt x="8240" y="1745"/>
                </a:lnTo>
                <a:lnTo>
                  <a:pt x="8191" y="1551"/>
                </a:lnTo>
                <a:lnTo>
                  <a:pt x="8240" y="1357"/>
                </a:lnTo>
                <a:lnTo>
                  <a:pt x="8337" y="1163"/>
                </a:lnTo>
                <a:lnTo>
                  <a:pt x="8482" y="1066"/>
                </a:lnTo>
                <a:lnTo>
                  <a:pt x="8676" y="1018"/>
                </a:lnTo>
                <a:close/>
                <a:moveTo>
                  <a:pt x="16333" y="1018"/>
                </a:moveTo>
                <a:lnTo>
                  <a:pt x="16333" y="2036"/>
                </a:lnTo>
                <a:lnTo>
                  <a:pt x="14976" y="2036"/>
                </a:lnTo>
                <a:lnTo>
                  <a:pt x="14976" y="1018"/>
                </a:lnTo>
                <a:close/>
                <a:moveTo>
                  <a:pt x="3296" y="5428"/>
                </a:moveTo>
                <a:lnTo>
                  <a:pt x="3296" y="7464"/>
                </a:lnTo>
                <a:lnTo>
                  <a:pt x="1018" y="7464"/>
                </a:lnTo>
                <a:lnTo>
                  <a:pt x="1018" y="5428"/>
                </a:lnTo>
                <a:close/>
                <a:moveTo>
                  <a:pt x="6543" y="5428"/>
                </a:moveTo>
                <a:lnTo>
                  <a:pt x="6543" y="7464"/>
                </a:lnTo>
                <a:lnTo>
                  <a:pt x="4314" y="7464"/>
                </a:lnTo>
                <a:lnTo>
                  <a:pt x="4314" y="5428"/>
                </a:lnTo>
                <a:close/>
                <a:moveTo>
                  <a:pt x="9791" y="5428"/>
                </a:moveTo>
                <a:lnTo>
                  <a:pt x="9791" y="7464"/>
                </a:lnTo>
                <a:lnTo>
                  <a:pt x="7561" y="7464"/>
                </a:lnTo>
                <a:lnTo>
                  <a:pt x="7561" y="5428"/>
                </a:lnTo>
                <a:close/>
                <a:moveTo>
                  <a:pt x="13086" y="5428"/>
                </a:moveTo>
                <a:lnTo>
                  <a:pt x="13086" y="7464"/>
                </a:lnTo>
                <a:lnTo>
                  <a:pt x="10808" y="7464"/>
                </a:lnTo>
                <a:lnTo>
                  <a:pt x="10808" y="5428"/>
                </a:lnTo>
                <a:close/>
                <a:moveTo>
                  <a:pt x="16333" y="5428"/>
                </a:moveTo>
                <a:lnTo>
                  <a:pt x="16333" y="7464"/>
                </a:lnTo>
                <a:lnTo>
                  <a:pt x="14104" y="7464"/>
                </a:lnTo>
                <a:lnTo>
                  <a:pt x="14104" y="5428"/>
                </a:lnTo>
                <a:close/>
                <a:moveTo>
                  <a:pt x="5429" y="10856"/>
                </a:moveTo>
                <a:lnTo>
                  <a:pt x="5623" y="10905"/>
                </a:lnTo>
                <a:lnTo>
                  <a:pt x="5768" y="11002"/>
                </a:lnTo>
                <a:lnTo>
                  <a:pt x="5865" y="11147"/>
                </a:lnTo>
                <a:lnTo>
                  <a:pt x="5913" y="11341"/>
                </a:lnTo>
                <a:lnTo>
                  <a:pt x="5865" y="11583"/>
                </a:lnTo>
                <a:lnTo>
                  <a:pt x="5768" y="11729"/>
                </a:lnTo>
                <a:lnTo>
                  <a:pt x="5623" y="11825"/>
                </a:lnTo>
                <a:lnTo>
                  <a:pt x="5429" y="11874"/>
                </a:lnTo>
                <a:lnTo>
                  <a:pt x="5235" y="11825"/>
                </a:lnTo>
                <a:lnTo>
                  <a:pt x="5041" y="11729"/>
                </a:lnTo>
                <a:lnTo>
                  <a:pt x="4944" y="11583"/>
                </a:lnTo>
                <a:lnTo>
                  <a:pt x="4896" y="11341"/>
                </a:lnTo>
                <a:lnTo>
                  <a:pt x="4944" y="11147"/>
                </a:lnTo>
                <a:lnTo>
                  <a:pt x="5041" y="11002"/>
                </a:lnTo>
                <a:lnTo>
                  <a:pt x="5235" y="10905"/>
                </a:lnTo>
                <a:lnTo>
                  <a:pt x="5429" y="10856"/>
                </a:lnTo>
                <a:close/>
                <a:moveTo>
                  <a:pt x="11971" y="10856"/>
                </a:moveTo>
                <a:lnTo>
                  <a:pt x="12165" y="10905"/>
                </a:lnTo>
                <a:lnTo>
                  <a:pt x="12311" y="11002"/>
                </a:lnTo>
                <a:lnTo>
                  <a:pt x="12408" y="11147"/>
                </a:lnTo>
                <a:lnTo>
                  <a:pt x="12456" y="11341"/>
                </a:lnTo>
                <a:lnTo>
                  <a:pt x="12408" y="11583"/>
                </a:lnTo>
                <a:lnTo>
                  <a:pt x="12311" y="11729"/>
                </a:lnTo>
                <a:lnTo>
                  <a:pt x="12165" y="11825"/>
                </a:lnTo>
                <a:lnTo>
                  <a:pt x="11971" y="11874"/>
                </a:lnTo>
                <a:lnTo>
                  <a:pt x="11729" y="11825"/>
                </a:lnTo>
                <a:lnTo>
                  <a:pt x="11584" y="11729"/>
                </a:lnTo>
                <a:lnTo>
                  <a:pt x="11487" y="11583"/>
                </a:lnTo>
                <a:lnTo>
                  <a:pt x="11438" y="11341"/>
                </a:lnTo>
                <a:lnTo>
                  <a:pt x="11487" y="11147"/>
                </a:lnTo>
                <a:lnTo>
                  <a:pt x="11584" y="11002"/>
                </a:lnTo>
                <a:lnTo>
                  <a:pt x="11729" y="10905"/>
                </a:lnTo>
                <a:lnTo>
                  <a:pt x="11971" y="10856"/>
                </a:lnTo>
                <a:close/>
                <a:moveTo>
                  <a:pt x="2182" y="0"/>
                </a:moveTo>
                <a:lnTo>
                  <a:pt x="1842" y="49"/>
                </a:lnTo>
                <a:lnTo>
                  <a:pt x="1551" y="145"/>
                </a:lnTo>
                <a:lnTo>
                  <a:pt x="1309" y="291"/>
                </a:lnTo>
                <a:lnTo>
                  <a:pt x="1067" y="485"/>
                </a:lnTo>
                <a:lnTo>
                  <a:pt x="921" y="679"/>
                </a:lnTo>
                <a:lnTo>
                  <a:pt x="776" y="969"/>
                </a:lnTo>
                <a:lnTo>
                  <a:pt x="679" y="1212"/>
                </a:lnTo>
                <a:lnTo>
                  <a:pt x="631" y="1551"/>
                </a:lnTo>
                <a:lnTo>
                  <a:pt x="679" y="1793"/>
                </a:lnTo>
                <a:lnTo>
                  <a:pt x="728" y="2036"/>
                </a:lnTo>
                <a:lnTo>
                  <a:pt x="824" y="2229"/>
                </a:lnTo>
                <a:lnTo>
                  <a:pt x="921" y="2423"/>
                </a:lnTo>
                <a:lnTo>
                  <a:pt x="1067" y="2617"/>
                </a:lnTo>
                <a:lnTo>
                  <a:pt x="1261" y="2763"/>
                </a:lnTo>
                <a:lnTo>
                  <a:pt x="1455" y="2859"/>
                </a:lnTo>
                <a:lnTo>
                  <a:pt x="1648" y="2956"/>
                </a:lnTo>
                <a:lnTo>
                  <a:pt x="1648" y="4410"/>
                </a:lnTo>
                <a:lnTo>
                  <a:pt x="534" y="4410"/>
                </a:lnTo>
                <a:lnTo>
                  <a:pt x="340" y="4459"/>
                </a:lnTo>
                <a:lnTo>
                  <a:pt x="146" y="4556"/>
                </a:lnTo>
                <a:lnTo>
                  <a:pt x="49" y="4750"/>
                </a:lnTo>
                <a:lnTo>
                  <a:pt x="1" y="4943"/>
                </a:lnTo>
                <a:lnTo>
                  <a:pt x="1" y="7997"/>
                </a:lnTo>
                <a:lnTo>
                  <a:pt x="49" y="8191"/>
                </a:lnTo>
                <a:lnTo>
                  <a:pt x="146" y="8336"/>
                </a:lnTo>
                <a:lnTo>
                  <a:pt x="340" y="8433"/>
                </a:lnTo>
                <a:lnTo>
                  <a:pt x="534" y="8481"/>
                </a:lnTo>
                <a:lnTo>
                  <a:pt x="4896" y="8481"/>
                </a:lnTo>
                <a:lnTo>
                  <a:pt x="4896" y="9935"/>
                </a:lnTo>
                <a:lnTo>
                  <a:pt x="4702" y="10032"/>
                </a:lnTo>
                <a:lnTo>
                  <a:pt x="4508" y="10129"/>
                </a:lnTo>
                <a:lnTo>
                  <a:pt x="4314" y="10323"/>
                </a:lnTo>
                <a:lnTo>
                  <a:pt x="4169" y="10468"/>
                </a:lnTo>
                <a:lnTo>
                  <a:pt x="4072" y="10662"/>
                </a:lnTo>
                <a:lnTo>
                  <a:pt x="3975" y="10905"/>
                </a:lnTo>
                <a:lnTo>
                  <a:pt x="3926" y="11099"/>
                </a:lnTo>
                <a:lnTo>
                  <a:pt x="3878" y="11341"/>
                </a:lnTo>
                <a:lnTo>
                  <a:pt x="3926" y="11680"/>
                </a:lnTo>
                <a:lnTo>
                  <a:pt x="4023" y="11971"/>
                </a:lnTo>
                <a:lnTo>
                  <a:pt x="4169" y="12213"/>
                </a:lnTo>
                <a:lnTo>
                  <a:pt x="4314" y="12456"/>
                </a:lnTo>
                <a:lnTo>
                  <a:pt x="4556" y="12649"/>
                </a:lnTo>
                <a:lnTo>
                  <a:pt x="4799" y="12746"/>
                </a:lnTo>
                <a:lnTo>
                  <a:pt x="5089" y="12843"/>
                </a:lnTo>
                <a:lnTo>
                  <a:pt x="5429" y="12892"/>
                </a:lnTo>
                <a:lnTo>
                  <a:pt x="5719" y="12843"/>
                </a:lnTo>
                <a:lnTo>
                  <a:pt x="6010" y="12746"/>
                </a:lnTo>
                <a:lnTo>
                  <a:pt x="6253" y="12649"/>
                </a:lnTo>
                <a:lnTo>
                  <a:pt x="6495" y="12456"/>
                </a:lnTo>
                <a:lnTo>
                  <a:pt x="6689" y="12213"/>
                </a:lnTo>
                <a:lnTo>
                  <a:pt x="6834" y="11971"/>
                </a:lnTo>
                <a:lnTo>
                  <a:pt x="6931" y="11680"/>
                </a:lnTo>
                <a:lnTo>
                  <a:pt x="6931" y="11341"/>
                </a:lnTo>
                <a:lnTo>
                  <a:pt x="6931" y="11099"/>
                </a:lnTo>
                <a:lnTo>
                  <a:pt x="6883" y="10905"/>
                </a:lnTo>
                <a:lnTo>
                  <a:pt x="6786" y="10662"/>
                </a:lnTo>
                <a:lnTo>
                  <a:pt x="6640" y="10468"/>
                </a:lnTo>
                <a:lnTo>
                  <a:pt x="6495" y="10275"/>
                </a:lnTo>
                <a:lnTo>
                  <a:pt x="6301" y="10129"/>
                </a:lnTo>
                <a:lnTo>
                  <a:pt x="6107" y="10032"/>
                </a:lnTo>
                <a:lnTo>
                  <a:pt x="5913" y="9935"/>
                </a:lnTo>
                <a:lnTo>
                  <a:pt x="5913" y="8481"/>
                </a:lnTo>
                <a:lnTo>
                  <a:pt x="11438" y="8481"/>
                </a:lnTo>
                <a:lnTo>
                  <a:pt x="11438" y="9935"/>
                </a:lnTo>
                <a:lnTo>
                  <a:pt x="11196" y="10032"/>
                </a:lnTo>
                <a:lnTo>
                  <a:pt x="11002" y="10129"/>
                </a:lnTo>
                <a:lnTo>
                  <a:pt x="10857" y="10323"/>
                </a:lnTo>
                <a:lnTo>
                  <a:pt x="10711" y="10468"/>
                </a:lnTo>
                <a:lnTo>
                  <a:pt x="10566" y="10662"/>
                </a:lnTo>
                <a:lnTo>
                  <a:pt x="10517" y="10905"/>
                </a:lnTo>
                <a:lnTo>
                  <a:pt x="10469" y="11099"/>
                </a:lnTo>
                <a:lnTo>
                  <a:pt x="10421" y="11341"/>
                </a:lnTo>
                <a:lnTo>
                  <a:pt x="10469" y="11680"/>
                </a:lnTo>
                <a:lnTo>
                  <a:pt x="10566" y="11971"/>
                </a:lnTo>
                <a:lnTo>
                  <a:pt x="10711" y="12213"/>
                </a:lnTo>
                <a:lnTo>
                  <a:pt x="10857" y="12456"/>
                </a:lnTo>
                <a:lnTo>
                  <a:pt x="11099" y="12649"/>
                </a:lnTo>
                <a:lnTo>
                  <a:pt x="11341" y="12746"/>
                </a:lnTo>
                <a:lnTo>
                  <a:pt x="11632" y="12843"/>
                </a:lnTo>
                <a:lnTo>
                  <a:pt x="11971" y="12892"/>
                </a:lnTo>
                <a:lnTo>
                  <a:pt x="12262" y="12843"/>
                </a:lnTo>
                <a:lnTo>
                  <a:pt x="12553" y="12746"/>
                </a:lnTo>
                <a:lnTo>
                  <a:pt x="12795" y="12649"/>
                </a:lnTo>
                <a:lnTo>
                  <a:pt x="13038" y="12456"/>
                </a:lnTo>
                <a:lnTo>
                  <a:pt x="13232" y="12213"/>
                </a:lnTo>
                <a:lnTo>
                  <a:pt x="13377" y="11971"/>
                </a:lnTo>
                <a:lnTo>
                  <a:pt x="13425" y="11680"/>
                </a:lnTo>
                <a:lnTo>
                  <a:pt x="13474" y="11341"/>
                </a:lnTo>
                <a:lnTo>
                  <a:pt x="13474" y="11099"/>
                </a:lnTo>
                <a:lnTo>
                  <a:pt x="13377" y="10905"/>
                </a:lnTo>
                <a:lnTo>
                  <a:pt x="13328" y="10662"/>
                </a:lnTo>
                <a:lnTo>
                  <a:pt x="13183" y="10468"/>
                </a:lnTo>
                <a:lnTo>
                  <a:pt x="13038" y="10275"/>
                </a:lnTo>
                <a:lnTo>
                  <a:pt x="12844" y="10129"/>
                </a:lnTo>
                <a:lnTo>
                  <a:pt x="12650" y="10032"/>
                </a:lnTo>
                <a:lnTo>
                  <a:pt x="12456" y="9935"/>
                </a:lnTo>
                <a:lnTo>
                  <a:pt x="12456" y="8481"/>
                </a:lnTo>
                <a:lnTo>
                  <a:pt x="16866" y="8481"/>
                </a:lnTo>
                <a:lnTo>
                  <a:pt x="17060" y="8433"/>
                </a:lnTo>
                <a:lnTo>
                  <a:pt x="17206" y="8336"/>
                </a:lnTo>
                <a:lnTo>
                  <a:pt x="17303" y="8191"/>
                </a:lnTo>
                <a:lnTo>
                  <a:pt x="17351" y="7997"/>
                </a:lnTo>
                <a:lnTo>
                  <a:pt x="17351" y="4943"/>
                </a:lnTo>
                <a:lnTo>
                  <a:pt x="17303" y="4750"/>
                </a:lnTo>
                <a:lnTo>
                  <a:pt x="17206" y="4556"/>
                </a:lnTo>
                <a:lnTo>
                  <a:pt x="17060" y="4459"/>
                </a:lnTo>
                <a:lnTo>
                  <a:pt x="16866" y="4410"/>
                </a:lnTo>
                <a:lnTo>
                  <a:pt x="14976" y="4410"/>
                </a:lnTo>
                <a:lnTo>
                  <a:pt x="14976" y="3053"/>
                </a:lnTo>
                <a:lnTo>
                  <a:pt x="16866" y="3053"/>
                </a:lnTo>
                <a:lnTo>
                  <a:pt x="17060" y="3005"/>
                </a:lnTo>
                <a:lnTo>
                  <a:pt x="17206" y="2908"/>
                </a:lnTo>
                <a:lnTo>
                  <a:pt x="17303" y="2763"/>
                </a:lnTo>
                <a:lnTo>
                  <a:pt x="17351" y="2569"/>
                </a:lnTo>
                <a:lnTo>
                  <a:pt x="17351" y="533"/>
                </a:lnTo>
                <a:lnTo>
                  <a:pt x="17303" y="339"/>
                </a:lnTo>
                <a:lnTo>
                  <a:pt x="17206" y="145"/>
                </a:lnTo>
                <a:lnTo>
                  <a:pt x="17060" y="49"/>
                </a:lnTo>
                <a:lnTo>
                  <a:pt x="16866" y="0"/>
                </a:lnTo>
                <a:lnTo>
                  <a:pt x="14492" y="0"/>
                </a:lnTo>
                <a:lnTo>
                  <a:pt x="14298" y="49"/>
                </a:lnTo>
                <a:lnTo>
                  <a:pt x="14104" y="145"/>
                </a:lnTo>
                <a:lnTo>
                  <a:pt x="14007" y="339"/>
                </a:lnTo>
                <a:lnTo>
                  <a:pt x="13959" y="533"/>
                </a:lnTo>
                <a:lnTo>
                  <a:pt x="13959" y="2569"/>
                </a:lnTo>
                <a:lnTo>
                  <a:pt x="13959" y="4410"/>
                </a:lnTo>
                <a:lnTo>
                  <a:pt x="9209" y="4410"/>
                </a:lnTo>
                <a:lnTo>
                  <a:pt x="9209" y="3005"/>
                </a:lnTo>
                <a:lnTo>
                  <a:pt x="9403" y="2908"/>
                </a:lnTo>
                <a:lnTo>
                  <a:pt x="9597" y="2763"/>
                </a:lnTo>
                <a:lnTo>
                  <a:pt x="9791" y="2617"/>
                </a:lnTo>
                <a:lnTo>
                  <a:pt x="9936" y="2423"/>
                </a:lnTo>
                <a:lnTo>
                  <a:pt x="10033" y="2229"/>
                </a:lnTo>
                <a:lnTo>
                  <a:pt x="10130" y="2036"/>
                </a:lnTo>
                <a:lnTo>
                  <a:pt x="10227" y="1793"/>
                </a:lnTo>
                <a:lnTo>
                  <a:pt x="10227" y="1551"/>
                </a:lnTo>
                <a:lnTo>
                  <a:pt x="10178" y="1212"/>
                </a:lnTo>
                <a:lnTo>
                  <a:pt x="10081" y="969"/>
                </a:lnTo>
                <a:lnTo>
                  <a:pt x="9984" y="679"/>
                </a:lnTo>
                <a:lnTo>
                  <a:pt x="9791" y="485"/>
                </a:lnTo>
                <a:lnTo>
                  <a:pt x="9548" y="291"/>
                </a:lnTo>
                <a:lnTo>
                  <a:pt x="9306" y="145"/>
                </a:lnTo>
                <a:lnTo>
                  <a:pt x="9015" y="49"/>
                </a:lnTo>
                <a:lnTo>
                  <a:pt x="8676" y="0"/>
                </a:lnTo>
                <a:lnTo>
                  <a:pt x="8385" y="49"/>
                </a:lnTo>
                <a:lnTo>
                  <a:pt x="8094" y="145"/>
                </a:lnTo>
                <a:lnTo>
                  <a:pt x="7852" y="291"/>
                </a:lnTo>
                <a:lnTo>
                  <a:pt x="7610" y="485"/>
                </a:lnTo>
                <a:lnTo>
                  <a:pt x="7416" y="679"/>
                </a:lnTo>
                <a:lnTo>
                  <a:pt x="7319" y="969"/>
                </a:lnTo>
                <a:lnTo>
                  <a:pt x="7222" y="1212"/>
                </a:lnTo>
                <a:lnTo>
                  <a:pt x="7173" y="1551"/>
                </a:lnTo>
                <a:lnTo>
                  <a:pt x="7173" y="1793"/>
                </a:lnTo>
                <a:lnTo>
                  <a:pt x="7270" y="2036"/>
                </a:lnTo>
                <a:lnTo>
                  <a:pt x="7319" y="2229"/>
                </a:lnTo>
                <a:lnTo>
                  <a:pt x="7464" y="2423"/>
                </a:lnTo>
                <a:lnTo>
                  <a:pt x="7610" y="2617"/>
                </a:lnTo>
                <a:lnTo>
                  <a:pt x="7755" y="2763"/>
                </a:lnTo>
                <a:lnTo>
                  <a:pt x="7949" y="2859"/>
                </a:lnTo>
                <a:lnTo>
                  <a:pt x="8191" y="2956"/>
                </a:lnTo>
                <a:lnTo>
                  <a:pt x="8191" y="4410"/>
                </a:lnTo>
                <a:lnTo>
                  <a:pt x="2666" y="4410"/>
                </a:lnTo>
                <a:lnTo>
                  <a:pt x="2666" y="3005"/>
                </a:lnTo>
                <a:lnTo>
                  <a:pt x="2860" y="2908"/>
                </a:lnTo>
                <a:lnTo>
                  <a:pt x="3054" y="2763"/>
                </a:lnTo>
                <a:lnTo>
                  <a:pt x="3248" y="2617"/>
                </a:lnTo>
                <a:lnTo>
                  <a:pt x="3393" y="2423"/>
                </a:lnTo>
                <a:lnTo>
                  <a:pt x="3539" y="2229"/>
                </a:lnTo>
                <a:lnTo>
                  <a:pt x="3587" y="2036"/>
                </a:lnTo>
                <a:lnTo>
                  <a:pt x="3684" y="1793"/>
                </a:lnTo>
                <a:lnTo>
                  <a:pt x="3684" y="1551"/>
                </a:lnTo>
                <a:lnTo>
                  <a:pt x="3635" y="1212"/>
                </a:lnTo>
                <a:lnTo>
                  <a:pt x="3587" y="969"/>
                </a:lnTo>
                <a:lnTo>
                  <a:pt x="3442" y="679"/>
                </a:lnTo>
                <a:lnTo>
                  <a:pt x="3248" y="485"/>
                </a:lnTo>
                <a:lnTo>
                  <a:pt x="3005" y="291"/>
                </a:lnTo>
                <a:lnTo>
                  <a:pt x="2763" y="145"/>
                </a:lnTo>
                <a:lnTo>
                  <a:pt x="2472" y="49"/>
                </a:lnTo>
                <a:lnTo>
                  <a:pt x="2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 name="Google Shape;1198;p71"/>
          <p:cNvGrpSpPr/>
          <p:nvPr/>
        </p:nvGrpSpPr>
        <p:grpSpPr>
          <a:xfrm>
            <a:off x="5974281" y="1999856"/>
            <a:ext cx="392133" cy="392133"/>
            <a:chOff x="6018897" y="1999856"/>
            <a:chExt cx="392133" cy="392133"/>
          </a:xfrm>
        </p:grpSpPr>
        <p:sp>
          <p:nvSpPr>
            <p:cNvPr id="1199" name="Google Shape;1199;p71"/>
            <p:cNvSpPr/>
            <p:nvPr/>
          </p:nvSpPr>
          <p:spPr>
            <a:xfrm>
              <a:off x="6072572" y="2107184"/>
              <a:ext cx="284805" cy="284805"/>
            </a:xfrm>
            <a:custGeom>
              <a:avLst/>
              <a:gdLst/>
              <a:ahLst/>
              <a:cxnLst/>
              <a:rect l="l" t="t" r="r" b="b"/>
              <a:pathLst>
                <a:path w="12602" h="12602" extrusionOk="0">
                  <a:moveTo>
                    <a:pt x="11583" y="1018"/>
                  </a:moveTo>
                  <a:lnTo>
                    <a:pt x="11583" y="2036"/>
                  </a:lnTo>
                  <a:lnTo>
                    <a:pt x="1018" y="2036"/>
                  </a:lnTo>
                  <a:lnTo>
                    <a:pt x="1018" y="1018"/>
                  </a:lnTo>
                  <a:close/>
                  <a:moveTo>
                    <a:pt x="10129" y="3054"/>
                  </a:moveTo>
                  <a:lnTo>
                    <a:pt x="7609" y="6689"/>
                  </a:lnTo>
                  <a:lnTo>
                    <a:pt x="7270" y="7270"/>
                  </a:lnTo>
                  <a:lnTo>
                    <a:pt x="7028" y="7900"/>
                  </a:lnTo>
                  <a:lnTo>
                    <a:pt x="6882" y="8530"/>
                  </a:lnTo>
                  <a:lnTo>
                    <a:pt x="6834" y="9209"/>
                  </a:lnTo>
                  <a:lnTo>
                    <a:pt x="6834" y="11148"/>
                  </a:lnTo>
                  <a:lnTo>
                    <a:pt x="5816" y="10469"/>
                  </a:lnTo>
                  <a:lnTo>
                    <a:pt x="5816" y="9209"/>
                  </a:lnTo>
                  <a:lnTo>
                    <a:pt x="5767" y="8530"/>
                  </a:lnTo>
                  <a:lnTo>
                    <a:pt x="5622" y="7900"/>
                  </a:lnTo>
                  <a:lnTo>
                    <a:pt x="5380" y="7270"/>
                  </a:lnTo>
                  <a:lnTo>
                    <a:pt x="5041" y="6689"/>
                  </a:lnTo>
                  <a:lnTo>
                    <a:pt x="2472" y="3054"/>
                  </a:lnTo>
                  <a:close/>
                  <a:moveTo>
                    <a:pt x="533" y="1"/>
                  </a:moveTo>
                  <a:lnTo>
                    <a:pt x="339" y="49"/>
                  </a:lnTo>
                  <a:lnTo>
                    <a:pt x="146" y="146"/>
                  </a:lnTo>
                  <a:lnTo>
                    <a:pt x="49" y="340"/>
                  </a:lnTo>
                  <a:lnTo>
                    <a:pt x="0" y="534"/>
                  </a:lnTo>
                  <a:lnTo>
                    <a:pt x="0" y="2569"/>
                  </a:lnTo>
                  <a:lnTo>
                    <a:pt x="49" y="2763"/>
                  </a:lnTo>
                  <a:lnTo>
                    <a:pt x="146" y="2909"/>
                  </a:lnTo>
                  <a:lnTo>
                    <a:pt x="339" y="3005"/>
                  </a:lnTo>
                  <a:lnTo>
                    <a:pt x="533" y="3054"/>
                  </a:lnTo>
                  <a:lnTo>
                    <a:pt x="1260" y="3054"/>
                  </a:lnTo>
                  <a:lnTo>
                    <a:pt x="4168" y="7270"/>
                  </a:lnTo>
                  <a:lnTo>
                    <a:pt x="4459" y="7755"/>
                  </a:lnTo>
                  <a:lnTo>
                    <a:pt x="4653" y="8191"/>
                  </a:lnTo>
                  <a:lnTo>
                    <a:pt x="4750" y="8724"/>
                  </a:lnTo>
                  <a:lnTo>
                    <a:pt x="4798" y="9209"/>
                  </a:lnTo>
                  <a:lnTo>
                    <a:pt x="4798" y="10760"/>
                  </a:lnTo>
                  <a:lnTo>
                    <a:pt x="4798" y="10857"/>
                  </a:lnTo>
                  <a:lnTo>
                    <a:pt x="4847" y="11002"/>
                  </a:lnTo>
                  <a:lnTo>
                    <a:pt x="4895" y="11099"/>
                  </a:lnTo>
                  <a:lnTo>
                    <a:pt x="4992" y="11148"/>
                  </a:lnTo>
                  <a:lnTo>
                    <a:pt x="7028" y="12505"/>
                  </a:lnTo>
                  <a:lnTo>
                    <a:pt x="7173" y="12601"/>
                  </a:lnTo>
                  <a:lnTo>
                    <a:pt x="7415" y="12601"/>
                  </a:lnTo>
                  <a:lnTo>
                    <a:pt x="7561" y="12553"/>
                  </a:lnTo>
                  <a:lnTo>
                    <a:pt x="7658" y="12456"/>
                  </a:lnTo>
                  <a:lnTo>
                    <a:pt x="7755" y="12359"/>
                  </a:lnTo>
                  <a:lnTo>
                    <a:pt x="7803" y="12214"/>
                  </a:lnTo>
                  <a:lnTo>
                    <a:pt x="7851" y="12117"/>
                  </a:lnTo>
                  <a:lnTo>
                    <a:pt x="7851" y="9209"/>
                  </a:lnTo>
                  <a:lnTo>
                    <a:pt x="7851" y="8724"/>
                  </a:lnTo>
                  <a:lnTo>
                    <a:pt x="7997" y="8191"/>
                  </a:lnTo>
                  <a:lnTo>
                    <a:pt x="8191" y="7755"/>
                  </a:lnTo>
                  <a:lnTo>
                    <a:pt x="8433" y="7270"/>
                  </a:lnTo>
                  <a:lnTo>
                    <a:pt x="11389" y="3054"/>
                  </a:lnTo>
                  <a:lnTo>
                    <a:pt x="12116" y="3054"/>
                  </a:lnTo>
                  <a:lnTo>
                    <a:pt x="12310" y="3005"/>
                  </a:lnTo>
                  <a:lnTo>
                    <a:pt x="12456" y="2909"/>
                  </a:lnTo>
                  <a:lnTo>
                    <a:pt x="12553" y="2763"/>
                  </a:lnTo>
                  <a:lnTo>
                    <a:pt x="12601" y="2569"/>
                  </a:lnTo>
                  <a:lnTo>
                    <a:pt x="12601" y="534"/>
                  </a:lnTo>
                  <a:lnTo>
                    <a:pt x="12553" y="340"/>
                  </a:lnTo>
                  <a:lnTo>
                    <a:pt x="12456" y="146"/>
                  </a:lnTo>
                  <a:lnTo>
                    <a:pt x="12310" y="49"/>
                  </a:lnTo>
                  <a:lnTo>
                    <a:pt x="12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1"/>
            <p:cNvSpPr/>
            <p:nvPr/>
          </p:nvSpPr>
          <p:spPr>
            <a:xfrm>
              <a:off x="6018897" y="1999856"/>
              <a:ext cx="69020" cy="84343"/>
            </a:xfrm>
            <a:custGeom>
              <a:avLst/>
              <a:gdLst/>
              <a:ahLst/>
              <a:cxnLst/>
              <a:rect l="l" t="t" r="r" b="b"/>
              <a:pathLst>
                <a:path w="3054" h="3732" extrusionOk="0">
                  <a:moveTo>
                    <a:pt x="1551" y="1018"/>
                  </a:moveTo>
                  <a:lnTo>
                    <a:pt x="1745" y="1066"/>
                  </a:lnTo>
                  <a:lnTo>
                    <a:pt x="1890" y="1163"/>
                  </a:lnTo>
                  <a:lnTo>
                    <a:pt x="1987" y="1357"/>
                  </a:lnTo>
                  <a:lnTo>
                    <a:pt x="2036" y="1551"/>
                  </a:lnTo>
                  <a:lnTo>
                    <a:pt x="2036" y="2229"/>
                  </a:lnTo>
                  <a:lnTo>
                    <a:pt x="1987" y="2423"/>
                  </a:lnTo>
                  <a:lnTo>
                    <a:pt x="1890" y="2569"/>
                  </a:lnTo>
                  <a:lnTo>
                    <a:pt x="1745" y="2666"/>
                  </a:lnTo>
                  <a:lnTo>
                    <a:pt x="1551" y="2714"/>
                  </a:lnTo>
                  <a:lnTo>
                    <a:pt x="1357" y="2666"/>
                  </a:lnTo>
                  <a:lnTo>
                    <a:pt x="1164" y="2569"/>
                  </a:lnTo>
                  <a:lnTo>
                    <a:pt x="1067" y="2423"/>
                  </a:lnTo>
                  <a:lnTo>
                    <a:pt x="1018" y="2229"/>
                  </a:lnTo>
                  <a:lnTo>
                    <a:pt x="1018" y="1551"/>
                  </a:lnTo>
                  <a:lnTo>
                    <a:pt x="1067" y="1357"/>
                  </a:lnTo>
                  <a:lnTo>
                    <a:pt x="1164" y="1163"/>
                  </a:lnTo>
                  <a:lnTo>
                    <a:pt x="1357" y="1066"/>
                  </a:lnTo>
                  <a:lnTo>
                    <a:pt x="1551" y="1018"/>
                  </a:lnTo>
                  <a:close/>
                  <a:moveTo>
                    <a:pt x="1551" y="0"/>
                  </a:moveTo>
                  <a:lnTo>
                    <a:pt x="1212" y="49"/>
                  </a:lnTo>
                  <a:lnTo>
                    <a:pt x="970" y="145"/>
                  </a:lnTo>
                  <a:lnTo>
                    <a:pt x="679" y="291"/>
                  </a:lnTo>
                  <a:lnTo>
                    <a:pt x="485" y="485"/>
                  </a:lnTo>
                  <a:lnTo>
                    <a:pt x="291" y="679"/>
                  </a:lnTo>
                  <a:lnTo>
                    <a:pt x="146" y="969"/>
                  </a:lnTo>
                  <a:lnTo>
                    <a:pt x="49" y="1212"/>
                  </a:lnTo>
                  <a:lnTo>
                    <a:pt x="0" y="1551"/>
                  </a:lnTo>
                  <a:lnTo>
                    <a:pt x="0" y="2229"/>
                  </a:lnTo>
                  <a:lnTo>
                    <a:pt x="49" y="2520"/>
                  </a:lnTo>
                  <a:lnTo>
                    <a:pt x="146" y="2811"/>
                  </a:lnTo>
                  <a:lnTo>
                    <a:pt x="291" y="3053"/>
                  </a:lnTo>
                  <a:lnTo>
                    <a:pt x="485" y="3296"/>
                  </a:lnTo>
                  <a:lnTo>
                    <a:pt x="679" y="3490"/>
                  </a:lnTo>
                  <a:lnTo>
                    <a:pt x="970" y="3635"/>
                  </a:lnTo>
                  <a:lnTo>
                    <a:pt x="1212" y="3732"/>
                  </a:lnTo>
                  <a:lnTo>
                    <a:pt x="1842" y="3732"/>
                  </a:lnTo>
                  <a:lnTo>
                    <a:pt x="2133" y="3635"/>
                  </a:lnTo>
                  <a:lnTo>
                    <a:pt x="2375" y="3490"/>
                  </a:lnTo>
                  <a:lnTo>
                    <a:pt x="2617" y="3296"/>
                  </a:lnTo>
                  <a:lnTo>
                    <a:pt x="2811" y="3053"/>
                  </a:lnTo>
                  <a:lnTo>
                    <a:pt x="2957" y="2811"/>
                  </a:lnTo>
                  <a:lnTo>
                    <a:pt x="3054" y="2520"/>
                  </a:lnTo>
                  <a:lnTo>
                    <a:pt x="3054" y="2229"/>
                  </a:lnTo>
                  <a:lnTo>
                    <a:pt x="3054" y="1551"/>
                  </a:lnTo>
                  <a:lnTo>
                    <a:pt x="3054" y="1212"/>
                  </a:lnTo>
                  <a:lnTo>
                    <a:pt x="2957" y="969"/>
                  </a:lnTo>
                  <a:lnTo>
                    <a:pt x="2811" y="679"/>
                  </a:lnTo>
                  <a:lnTo>
                    <a:pt x="2617" y="485"/>
                  </a:lnTo>
                  <a:lnTo>
                    <a:pt x="2375" y="291"/>
                  </a:lnTo>
                  <a:lnTo>
                    <a:pt x="2133" y="145"/>
                  </a:lnTo>
                  <a:lnTo>
                    <a:pt x="1842" y="49"/>
                  </a:lnTo>
                  <a:lnTo>
                    <a:pt x="1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1"/>
            <p:cNvSpPr/>
            <p:nvPr/>
          </p:nvSpPr>
          <p:spPr>
            <a:xfrm>
              <a:off x="6203991" y="1999856"/>
              <a:ext cx="69043" cy="84343"/>
            </a:xfrm>
            <a:custGeom>
              <a:avLst/>
              <a:gdLst/>
              <a:ahLst/>
              <a:cxnLst/>
              <a:rect l="l" t="t" r="r" b="b"/>
              <a:pathLst>
                <a:path w="3055" h="3732" extrusionOk="0">
                  <a:moveTo>
                    <a:pt x="1552" y="1018"/>
                  </a:moveTo>
                  <a:lnTo>
                    <a:pt x="1746" y="1066"/>
                  </a:lnTo>
                  <a:lnTo>
                    <a:pt x="1891" y="1163"/>
                  </a:lnTo>
                  <a:lnTo>
                    <a:pt x="2036" y="1357"/>
                  </a:lnTo>
                  <a:lnTo>
                    <a:pt x="2036" y="1551"/>
                  </a:lnTo>
                  <a:lnTo>
                    <a:pt x="2036" y="2229"/>
                  </a:lnTo>
                  <a:lnTo>
                    <a:pt x="2036" y="2423"/>
                  </a:lnTo>
                  <a:lnTo>
                    <a:pt x="1891" y="2569"/>
                  </a:lnTo>
                  <a:lnTo>
                    <a:pt x="1746" y="2666"/>
                  </a:lnTo>
                  <a:lnTo>
                    <a:pt x="1552" y="2714"/>
                  </a:lnTo>
                  <a:lnTo>
                    <a:pt x="1358" y="2666"/>
                  </a:lnTo>
                  <a:lnTo>
                    <a:pt x="1164" y="2569"/>
                  </a:lnTo>
                  <a:lnTo>
                    <a:pt x="1067" y="2423"/>
                  </a:lnTo>
                  <a:lnTo>
                    <a:pt x="1019" y="2229"/>
                  </a:lnTo>
                  <a:lnTo>
                    <a:pt x="1019" y="1551"/>
                  </a:lnTo>
                  <a:lnTo>
                    <a:pt x="1067" y="1357"/>
                  </a:lnTo>
                  <a:lnTo>
                    <a:pt x="1164" y="1163"/>
                  </a:lnTo>
                  <a:lnTo>
                    <a:pt x="1358" y="1066"/>
                  </a:lnTo>
                  <a:lnTo>
                    <a:pt x="1552" y="1018"/>
                  </a:lnTo>
                  <a:close/>
                  <a:moveTo>
                    <a:pt x="1552" y="0"/>
                  </a:moveTo>
                  <a:lnTo>
                    <a:pt x="1261" y="49"/>
                  </a:lnTo>
                  <a:lnTo>
                    <a:pt x="970" y="145"/>
                  </a:lnTo>
                  <a:lnTo>
                    <a:pt x="679" y="291"/>
                  </a:lnTo>
                  <a:lnTo>
                    <a:pt x="486" y="485"/>
                  </a:lnTo>
                  <a:lnTo>
                    <a:pt x="292" y="679"/>
                  </a:lnTo>
                  <a:lnTo>
                    <a:pt x="146" y="969"/>
                  </a:lnTo>
                  <a:lnTo>
                    <a:pt x="49" y="1212"/>
                  </a:lnTo>
                  <a:lnTo>
                    <a:pt x="1" y="1551"/>
                  </a:lnTo>
                  <a:lnTo>
                    <a:pt x="1" y="2229"/>
                  </a:lnTo>
                  <a:lnTo>
                    <a:pt x="49" y="2520"/>
                  </a:lnTo>
                  <a:lnTo>
                    <a:pt x="146" y="2811"/>
                  </a:lnTo>
                  <a:lnTo>
                    <a:pt x="292" y="3053"/>
                  </a:lnTo>
                  <a:lnTo>
                    <a:pt x="486" y="3296"/>
                  </a:lnTo>
                  <a:lnTo>
                    <a:pt x="679" y="3490"/>
                  </a:lnTo>
                  <a:lnTo>
                    <a:pt x="970" y="3635"/>
                  </a:lnTo>
                  <a:lnTo>
                    <a:pt x="1261" y="3732"/>
                  </a:lnTo>
                  <a:lnTo>
                    <a:pt x="1843" y="3732"/>
                  </a:lnTo>
                  <a:lnTo>
                    <a:pt x="2133" y="3635"/>
                  </a:lnTo>
                  <a:lnTo>
                    <a:pt x="2376" y="3490"/>
                  </a:lnTo>
                  <a:lnTo>
                    <a:pt x="2618" y="3296"/>
                  </a:lnTo>
                  <a:lnTo>
                    <a:pt x="2812" y="3053"/>
                  </a:lnTo>
                  <a:lnTo>
                    <a:pt x="2957" y="2811"/>
                  </a:lnTo>
                  <a:lnTo>
                    <a:pt x="3054" y="2520"/>
                  </a:lnTo>
                  <a:lnTo>
                    <a:pt x="3054" y="2229"/>
                  </a:lnTo>
                  <a:lnTo>
                    <a:pt x="3054" y="1551"/>
                  </a:lnTo>
                  <a:lnTo>
                    <a:pt x="3054" y="1212"/>
                  </a:lnTo>
                  <a:lnTo>
                    <a:pt x="2957" y="969"/>
                  </a:lnTo>
                  <a:lnTo>
                    <a:pt x="2812" y="679"/>
                  </a:lnTo>
                  <a:lnTo>
                    <a:pt x="2618" y="485"/>
                  </a:lnTo>
                  <a:lnTo>
                    <a:pt x="2376" y="291"/>
                  </a:lnTo>
                  <a:lnTo>
                    <a:pt x="2133" y="145"/>
                  </a:lnTo>
                  <a:lnTo>
                    <a:pt x="1843" y="49"/>
                  </a:lnTo>
                  <a:lnTo>
                    <a:pt x="15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1"/>
            <p:cNvSpPr/>
            <p:nvPr/>
          </p:nvSpPr>
          <p:spPr>
            <a:xfrm>
              <a:off x="6342009" y="1999856"/>
              <a:ext cx="69020" cy="84343"/>
            </a:xfrm>
            <a:custGeom>
              <a:avLst/>
              <a:gdLst/>
              <a:ahLst/>
              <a:cxnLst/>
              <a:rect l="l" t="t" r="r" b="b"/>
              <a:pathLst>
                <a:path w="3054" h="3732" extrusionOk="0">
                  <a:moveTo>
                    <a:pt x="1551" y="1018"/>
                  </a:moveTo>
                  <a:lnTo>
                    <a:pt x="1745" y="1066"/>
                  </a:lnTo>
                  <a:lnTo>
                    <a:pt x="1891" y="1163"/>
                  </a:lnTo>
                  <a:lnTo>
                    <a:pt x="1988" y="1357"/>
                  </a:lnTo>
                  <a:lnTo>
                    <a:pt x="2036" y="1551"/>
                  </a:lnTo>
                  <a:lnTo>
                    <a:pt x="2036" y="2229"/>
                  </a:lnTo>
                  <a:lnTo>
                    <a:pt x="1988" y="2423"/>
                  </a:lnTo>
                  <a:lnTo>
                    <a:pt x="1891" y="2569"/>
                  </a:lnTo>
                  <a:lnTo>
                    <a:pt x="1745" y="2666"/>
                  </a:lnTo>
                  <a:lnTo>
                    <a:pt x="1551" y="2714"/>
                  </a:lnTo>
                  <a:lnTo>
                    <a:pt x="1358" y="2666"/>
                  </a:lnTo>
                  <a:lnTo>
                    <a:pt x="1164" y="2569"/>
                  </a:lnTo>
                  <a:lnTo>
                    <a:pt x="1067" y="2423"/>
                  </a:lnTo>
                  <a:lnTo>
                    <a:pt x="1018" y="2229"/>
                  </a:lnTo>
                  <a:lnTo>
                    <a:pt x="1018" y="1551"/>
                  </a:lnTo>
                  <a:lnTo>
                    <a:pt x="1067" y="1357"/>
                  </a:lnTo>
                  <a:lnTo>
                    <a:pt x="1164" y="1163"/>
                  </a:lnTo>
                  <a:lnTo>
                    <a:pt x="1358" y="1066"/>
                  </a:lnTo>
                  <a:lnTo>
                    <a:pt x="1551" y="1018"/>
                  </a:lnTo>
                  <a:close/>
                  <a:moveTo>
                    <a:pt x="1551" y="0"/>
                  </a:moveTo>
                  <a:lnTo>
                    <a:pt x="1212" y="49"/>
                  </a:lnTo>
                  <a:lnTo>
                    <a:pt x="921" y="145"/>
                  </a:lnTo>
                  <a:lnTo>
                    <a:pt x="679" y="291"/>
                  </a:lnTo>
                  <a:lnTo>
                    <a:pt x="437" y="485"/>
                  </a:lnTo>
                  <a:lnTo>
                    <a:pt x="291" y="679"/>
                  </a:lnTo>
                  <a:lnTo>
                    <a:pt x="146" y="969"/>
                  </a:lnTo>
                  <a:lnTo>
                    <a:pt x="49" y="1212"/>
                  </a:lnTo>
                  <a:lnTo>
                    <a:pt x="1" y="1551"/>
                  </a:lnTo>
                  <a:lnTo>
                    <a:pt x="1" y="2229"/>
                  </a:lnTo>
                  <a:lnTo>
                    <a:pt x="49" y="2520"/>
                  </a:lnTo>
                  <a:lnTo>
                    <a:pt x="146" y="2811"/>
                  </a:lnTo>
                  <a:lnTo>
                    <a:pt x="291" y="3053"/>
                  </a:lnTo>
                  <a:lnTo>
                    <a:pt x="437" y="3296"/>
                  </a:lnTo>
                  <a:lnTo>
                    <a:pt x="679" y="3490"/>
                  </a:lnTo>
                  <a:lnTo>
                    <a:pt x="921" y="3635"/>
                  </a:lnTo>
                  <a:lnTo>
                    <a:pt x="1212" y="3732"/>
                  </a:lnTo>
                  <a:lnTo>
                    <a:pt x="1842" y="3732"/>
                  </a:lnTo>
                  <a:lnTo>
                    <a:pt x="2133" y="3635"/>
                  </a:lnTo>
                  <a:lnTo>
                    <a:pt x="2375" y="3490"/>
                  </a:lnTo>
                  <a:lnTo>
                    <a:pt x="2618" y="3296"/>
                  </a:lnTo>
                  <a:lnTo>
                    <a:pt x="2812" y="3053"/>
                  </a:lnTo>
                  <a:lnTo>
                    <a:pt x="2957" y="2811"/>
                  </a:lnTo>
                  <a:lnTo>
                    <a:pt x="3005" y="2520"/>
                  </a:lnTo>
                  <a:lnTo>
                    <a:pt x="3054" y="2229"/>
                  </a:lnTo>
                  <a:lnTo>
                    <a:pt x="3054" y="1551"/>
                  </a:lnTo>
                  <a:lnTo>
                    <a:pt x="3005" y="1212"/>
                  </a:lnTo>
                  <a:lnTo>
                    <a:pt x="2957" y="969"/>
                  </a:lnTo>
                  <a:lnTo>
                    <a:pt x="2812" y="679"/>
                  </a:lnTo>
                  <a:lnTo>
                    <a:pt x="2618" y="485"/>
                  </a:lnTo>
                  <a:lnTo>
                    <a:pt x="2375" y="291"/>
                  </a:lnTo>
                  <a:lnTo>
                    <a:pt x="2133" y="145"/>
                  </a:lnTo>
                  <a:lnTo>
                    <a:pt x="1842" y="49"/>
                  </a:lnTo>
                  <a:lnTo>
                    <a:pt x="1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1"/>
            <p:cNvSpPr/>
            <p:nvPr/>
          </p:nvSpPr>
          <p:spPr>
            <a:xfrm>
              <a:off x="6111987" y="1999856"/>
              <a:ext cx="23029" cy="84343"/>
            </a:xfrm>
            <a:custGeom>
              <a:avLst/>
              <a:gdLst/>
              <a:ahLst/>
              <a:cxnLst/>
              <a:rect l="l" t="t" r="r" b="b"/>
              <a:pathLst>
                <a:path w="1019" h="3732" extrusionOk="0">
                  <a:moveTo>
                    <a:pt x="486" y="0"/>
                  </a:moveTo>
                  <a:lnTo>
                    <a:pt x="292" y="49"/>
                  </a:lnTo>
                  <a:lnTo>
                    <a:pt x="146" y="145"/>
                  </a:lnTo>
                  <a:lnTo>
                    <a:pt x="49" y="339"/>
                  </a:lnTo>
                  <a:lnTo>
                    <a:pt x="1" y="533"/>
                  </a:lnTo>
                  <a:lnTo>
                    <a:pt x="1" y="3247"/>
                  </a:lnTo>
                  <a:lnTo>
                    <a:pt x="49" y="3441"/>
                  </a:lnTo>
                  <a:lnTo>
                    <a:pt x="146" y="3586"/>
                  </a:lnTo>
                  <a:lnTo>
                    <a:pt x="292" y="3683"/>
                  </a:lnTo>
                  <a:lnTo>
                    <a:pt x="486" y="3732"/>
                  </a:lnTo>
                  <a:lnTo>
                    <a:pt x="679" y="3683"/>
                  </a:lnTo>
                  <a:lnTo>
                    <a:pt x="873" y="3586"/>
                  </a:lnTo>
                  <a:lnTo>
                    <a:pt x="970" y="3441"/>
                  </a:lnTo>
                  <a:lnTo>
                    <a:pt x="1019" y="3247"/>
                  </a:lnTo>
                  <a:lnTo>
                    <a:pt x="1019" y="533"/>
                  </a:lnTo>
                  <a:lnTo>
                    <a:pt x="970" y="339"/>
                  </a:lnTo>
                  <a:lnTo>
                    <a:pt x="873" y="145"/>
                  </a:lnTo>
                  <a:lnTo>
                    <a:pt x="679" y="49"/>
                  </a:lnTo>
                  <a:lnTo>
                    <a:pt x="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1"/>
            <p:cNvSpPr/>
            <p:nvPr/>
          </p:nvSpPr>
          <p:spPr>
            <a:xfrm>
              <a:off x="6158000" y="1999856"/>
              <a:ext cx="23029" cy="84343"/>
            </a:xfrm>
            <a:custGeom>
              <a:avLst/>
              <a:gdLst/>
              <a:ahLst/>
              <a:cxnLst/>
              <a:rect l="l" t="t" r="r" b="b"/>
              <a:pathLst>
                <a:path w="1019" h="3732" extrusionOk="0">
                  <a:moveTo>
                    <a:pt x="485" y="0"/>
                  </a:moveTo>
                  <a:lnTo>
                    <a:pt x="291" y="49"/>
                  </a:lnTo>
                  <a:lnTo>
                    <a:pt x="146" y="145"/>
                  </a:lnTo>
                  <a:lnTo>
                    <a:pt x="49" y="339"/>
                  </a:lnTo>
                  <a:lnTo>
                    <a:pt x="0" y="533"/>
                  </a:lnTo>
                  <a:lnTo>
                    <a:pt x="0" y="3247"/>
                  </a:lnTo>
                  <a:lnTo>
                    <a:pt x="49" y="3441"/>
                  </a:lnTo>
                  <a:lnTo>
                    <a:pt x="146" y="3586"/>
                  </a:lnTo>
                  <a:lnTo>
                    <a:pt x="291" y="3683"/>
                  </a:lnTo>
                  <a:lnTo>
                    <a:pt x="485" y="3732"/>
                  </a:lnTo>
                  <a:lnTo>
                    <a:pt x="679" y="3683"/>
                  </a:lnTo>
                  <a:lnTo>
                    <a:pt x="873" y="3586"/>
                  </a:lnTo>
                  <a:lnTo>
                    <a:pt x="970" y="3441"/>
                  </a:lnTo>
                  <a:lnTo>
                    <a:pt x="1018" y="3247"/>
                  </a:lnTo>
                  <a:lnTo>
                    <a:pt x="1018" y="533"/>
                  </a:lnTo>
                  <a:lnTo>
                    <a:pt x="970" y="339"/>
                  </a:lnTo>
                  <a:lnTo>
                    <a:pt x="873" y="145"/>
                  </a:lnTo>
                  <a:lnTo>
                    <a:pt x="679"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1"/>
            <p:cNvSpPr/>
            <p:nvPr/>
          </p:nvSpPr>
          <p:spPr>
            <a:xfrm>
              <a:off x="6297103" y="1999856"/>
              <a:ext cx="23029" cy="84343"/>
            </a:xfrm>
            <a:custGeom>
              <a:avLst/>
              <a:gdLst/>
              <a:ahLst/>
              <a:cxnLst/>
              <a:rect l="l" t="t" r="r" b="b"/>
              <a:pathLst>
                <a:path w="1019" h="3732" extrusionOk="0">
                  <a:moveTo>
                    <a:pt x="485" y="0"/>
                  </a:moveTo>
                  <a:lnTo>
                    <a:pt x="291" y="49"/>
                  </a:lnTo>
                  <a:lnTo>
                    <a:pt x="146" y="145"/>
                  </a:lnTo>
                  <a:lnTo>
                    <a:pt x="49" y="339"/>
                  </a:lnTo>
                  <a:lnTo>
                    <a:pt x="0" y="533"/>
                  </a:lnTo>
                  <a:lnTo>
                    <a:pt x="0" y="3247"/>
                  </a:lnTo>
                  <a:lnTo>
                    <a:pt x="49" y="3441"/>
                  </a:lnTo>
                  <a:lnTo>
                    <a:pt x="146" y="3586"/>
                  </a:lnTo>
                  <a:lnTo>
                    <a:pt x="291" y="3683"/>
                  </a:lnTo>
                  <a:lnTo>
                    <a:pt x="485" y="3732"/>
                  </a:lnTo>
                  <a:lnTo>
                    <a:pt x="727" y="3683"/>
                  </a:lnTo>
                  <a:lnTo>
                    <a:pt x="873" y="3586"/>
                  </a:lnTo>
                  <a:lnTo>
                    <a:pt x="970" y="3441"/>
                  </a:lnTo>
                  <a:lnTo>
                    <a:pt x="1018" y="3247"/>
                  </a:lnTo>
                  <a:lnTo>
                    <a:pt x="1018" y="533"/>
                  </a:lnTo>
                  <a:lnTo>
                    <a:pt x="970" y="339"/>
                  </a:lnTo>
                  <a:lnTo>
                    <a:pt x="873" y="145"/>
                  </a:lnTo>
                  <a:lnTo>
                    <a:pt x="727"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71"/>
          <p:cNvGrpSpPr/>
          <p:nvPr/>
        </p:nvGrpSpPr>
        <p:grpSpPr>
          <a:xfrm>
            <a:off x="6593549" y="1999856"/>
            <a:ext cx="392133" cy="392133"/>
            <a:chOff x="6727565" y="1999856"/>
            <a:chExt cx="392133" cy="392133"/>
          </a:xfrm>
        </p:grpSpPr>
        <p:sp>
          <p:nvSpPr>
            <p:cNvPr id="1207" name="Google Shape;1207;p71"/>
            <p:cNvSpPr/>
            <p:nvPr/>
          </p:nvSpPr>
          <p:spPr>
            <a:xfrm>
              <a:off x="6832701" y="2123614"/>
              <a:ext cx="181862" cy="268375"/>
            </a:xfrm>
            <a:custGeom>
              <a:avLst/>
              <a:gdLst/>
              <a:ahLst/>
              <a:cxnLst/>
              <a:rect l="l" t="t" r="r" b="b"/>
              <a:pathLst>
                <a:path w="8047" h="11875" extrusionOk="0">
                  <a:moveTo>
                    <a:pt x="4654" y="1018"/>
                  </a:moveTo>
                  <a:lnTo>
                    <a:pt x="5138" y="1067"/>
                  </a:lnTo>
                  <a:lnTo>
                    <a:pt x="5574" y="1212"/>
                  </a:lnTo>
                  <a:lnTo>
                    <a:pt x="6011" y="1406"/>
                  </a:lnTo>
                  <a:lnTo>
                    <a:pt x="6350" y="1697"/>
                  </a:lnTo>
                  <a:lnTo>
                    <a:pt x="6641" y="2036"/>
                  </a:lnTo>
                  <a:lnTo>
                    <a:pt x="6834" y="2424"/>
                  </a:lnTo>
                  <a:lnTo>
                    <a:pt x="6980" y="2860"/>
                  </a:lnTo>
                  <a:lnTo>
                    <a:pt x="7028" y="3296"/>
                  </a:lnTo>
                  <a:lnTo>
                    <a:pt x="7028" y="3781"/>
                  </a:lnTo>
                  <a:lnTo>
                    <a:pt x="6883" y="4217"/>
                  </a:lnTo>
                  <a:lnTo>
                    <a:pt x="6641" y="4653"/>
                  </a:lnTo>
                  <a:lnTo>
                    <a:pt x="6350" y="4992"/>
                  </a:lnTo>
                  <a:lnTo>
                    <a:pt x="6301" y="5041"/>
                  </a:lnTo>
                  <a:lnTo>
                    <a:pt x="6059" y="5332"/>
                  </a:lnTo>
                  <a:lnTo>
                    <a:pt x="5817" y="5623"/>
                  </a:lnTo>
                  <a:lnTo>
                    <a:pt x="5574" y="5962"/>
                  </a:lnTo>
                  <a:lnTo>
                    <a:pt x="5429" y="6301"/>
                  </a:lnTo>
                  <a:lnTo>
                    <a:pt x="5235" y="6640"/>
                  </a:lnTo>
                  <a:lnTo>
                    <a:pt x="5138" y="7028"/>
                  </a:lnTo>
                  <a:lnTo>
                    <a:pt x="5041" y="7416"/>
                  </a:lnTo>
                  <a:lnTo>
                    <a:pt x="4993" y="7803"/>
                  </a:lnTo>
                  <a:lnTo>
                    <a:pt x="4557" y="7803"/>
                  </a:lnTo>
                  <a:lnTo>
                    <a:pt x="4557" y="4944"/>
                  </a:lnTo>
                  <a:lnTo>
                    <a:pt x="4993" y="4799"/>
                  </a:lnTo>
                  <a:lnTo>
                    <a:pt x="5381" y="4556"/>
                  </a:lnTo>
                  <a:lnTo>
                    <a:pt x="5526" y="4411"/>
                  </a:lnTo>
                  <a:lnTo>
                    <a:pt x="5574" y="4217"/>
                  </a:lnTo>
                  <a:lnTo>
                    <a:pt x="5574" y="4023"/>
                  </a:lnTo>
                  <a:lnTo>
                    <a:pt x="5477" y="3829"/>
                  </a:lnTo>
                  <a:lnTo>
                    <a:pt x="5332" y="3732"/>
                  </a:lnTo>
                  <a:lnTo>
                    <a:pt x="5138" y="3635"/>
                  </a:lnTo>
                  <a:lnTo>
                    <a:pt x="4944" y="3635"/>
                  </a:lnTo>
                  <a:lnTo>
                    <a:pt x="4799" y="3732"/>
                  </a:lnTo>
                  <a:lnTo>
                    <a:pt x="4605" y="3829"/>
                  </a:lnTo>
                  <a:lnTo>
                    <a:pt x="4411" y="3926"/>
                  </a:lnTo>
                  <a:lnTo>
                    <a:pt x="4217" y="3975"/>
                  </a:lnTo>
                  <a:lnTo>
                    <a:pt x="3830" y="3975"/>
                  </a:lnTo>
                  <a:lnTo>
                    <a:pt x="3636" y="3926"/>
                  </a:lnTo>
                  <a:lnTo>
                    <a:pt x="3442" y="3829"/>
                  </a:lnTo>
                  <a:lnTo>
                    <a:pt x="3297" y="3732"/>
                  </a:lnTo>
                  <a:lnTo>
                    <a:pt x="3103" y="3635"/>
                  </a:lnTo>
                  <a:lnTo>
                    <a:pt x="2909" y="3635"/>
                  </a:lnTo>
                  <a:lnTo>
                    <a:pt x="2715" y="3732"/>
                  </a:lnTo>
                  <a:lnTo>
                    <a:pt x="2570" y="3829"/>
                  </a:lnTo>
                  <a:lnTo>
                    <a:pt x="2473" y="4023"/>
                  </a:lnTo>
                  <a:lnTo>
                    <a:pt x="2473" y="4217"/>
                  </a:lnTo>
                  <a:lnTo>
                    <a:pt x="2521" y="4411"/>
                  </a:lnTo>
                  <a:lnTo>
                    <a:pt x="2666" y="4556"/>
                  </a:lnTo>
                  <a:lnTo>
                    <a:pt x="3103" y="4799"/>
                  </a:lnTo>
                  <a:lnTo>
                    <a:pt x="3539" y="4944"/>
                  </a:lnTo>
                  <a:lnTo>
                    <a:pt x="3539" y="7803"/>
                  </a:lnTo>
                  <a:lnTo>
                    <a:pt x="3103" y="7803"/>
                  </a:lnTo>
                  <a:lnTo>
                    <a:pt x="3006" y="7416"/>
                  </a:lnTo>
                  <a:lnTo>
                    <a:pt x="2909" y="7028"/>
                  </a:lnTo>
                  <a:lnTo>
                    <a:pt x="2812" y="6640"/>
                  </a:lnTo>
                  <a:lnTo>
                    <a:pt x="2666" y="6301"/>
                  </a:lnTo>
                  <a:lnTo>
                    <a:pt x="2473" y="5962"/>
                  </a:lnTo>
                  <a:lnTo>
                    <a:pt x="2230" y="5623"/>
                  </a:lnTo>
                  <a:lnTo>
                    <a:pt x="1988" y="5283"/>
                  </a:lnTo>
                  <a:lnTo>
                    <a:pt x="1746" y="5041"/>
                  </a:lnTo>
                  <a:lnTo>
                    <a:pt x="1406" y="4653"/>
                  </a:lnTo>
                  <a:lnTo>
                    <a:pt x="1213" y="4265"/>
                  </a:lnTo>
                  <a:lnTo>
                    <a:pt x="1067" y="3829"/>
                  </a:lnTo>
                  <a:lnTo>
                    <a:pt x="1019" y="3345"/>
                  </a:lnTo>
                  <a:lnTo>
                    <a:pt x="1067" y="2908"/>
                  </a:lnTo>
                  <a:lnTo>
                    <a:pt x="1213" y="2472"/>
                  </a:lnTo>
                  <a:lnTo>
                    <a:pt x="1406" y="2036"/>
                  </a:lnTo>
                  <a:lnTo>
                    <a:pt x="1697" y="1697"/>
                  </a:lnTo>
                  <a:lnTo>
                    <a:pt x="2036" y="1406"/>
                  </a:lnTo>
                  <a:lnTo>
                    <a:pt x="2473" y="1164"/>
                  </a:lnTo>
                  <a:lnTo>
                    <a:pt x="2909" y="1067"/>
                  </a:lnTo>
                  <a:lnTo>
                    <a:pt x="3345" y="1018"/>
                  </a:lnTo>
                  <a:close/>
                  <a:moveTo>
                    <a:pt x="4944" y="8773"/>
                  </a:moveTo>
                  <a:lnTo>
                    <a:pt x="4944" y="9451"/>
                  </a:lnTo>
                  <a:lnTo>
                    <a:pt x="4896" y="9597"/>
                  </a:lnTo>
                  <a:lnTo>
                    <a:pt x="4847" y="9694"/>
                  </a:lnTo>
                  <a:lnTo>
                    <a:pt x="4702" y="9790"/>
                  </a:lnTo>
                  <a:lnTo>
                    <a:pt x="3345" y="9790"/>
                  </a:lnTo>
                  <a:lnTo>
                    <a:pt x="3248" y="9694"/>
                  </a:lnTo>
                  <a:lnTo>
                    <a:pt x="3151" y="9597"/>
                  </a:lnTo>
                  <a:lnTo>
                    <a:pt x="3103" y="9451"/>
                  </a:lnTo>
                  <a:lnTo>
                    <a:pt x="3103" y="8773"/>
                  </a:lnTo>
                  <a:close/>
                  <a:moveTo>
                    <a:pt x="3006" y="1"/>
                  </a:moveTo>
                  <a:lnTo>
                    <a:pt x="2715" y="49"/>
                  </a:lnTo>
                  <a:lnTo>
                    <a:pt x="2376" y="146"/>
                  </a:lnTo>
                  <a:lnTo>
                    <a:pt x="2085" y="243"/>
                  </a:lnTo>
                  <a:lnTo>
                    <a:pt x="1794" y="388"/>
                  </a:lnTo>
                  <a:lnTo>
                    <a:pt x="1503" y="534"/>
                  </a:lnTo>
                  <a:lnTo>
                    <a:pt x="1213" y="728"/>
                  </a:lnTo>
                  <a:lnTo>
                    <a:pt x="970" y="970"/>
                  </a:lnTo>
                  <a:lnTo>
                    <a:pt x="776" y="1212"/>
                  </a:lnTo>
                  <a:lnTo>
                    <a:pt x="582" y="1503"/>
                  </a:lnTo>
                  <a:lnTo>
                    <a:pt x="389" y="1745"/>
                  </a:lnTo>
                  <a:lnTo>
                    <a:pt x="243" y="2036"/>
                  </a:lnTo>
                  <a:lnTo>
                    <a:pt x="146" y="2375"/>
                  </a:lnTo>
                  <a:lnTo>
                    <a:pt x="49" y="2666"/>
                  </a:lnTo>
                  <a:lnTo>
                    <a:pt x="1" y="3005"/>
                  </a:lnTo>
                  <a:lnTo>
                    <a:pt x="1" y="3345"/>
                  </a:lnTo>
                  <a:lnTo>
                    <a:pt x="1" y="3684"/>
                  </a:lnTo>
                  <a:lnTo>
                    <a:pt x="49" y="4023"/>
                  </a:lnTo>
                  <a:lnTo>
                    <a:pt x="146" y="4314"/>
                  </a:lnTo>
                  <a:lnTo>
                    <a:pt x="243" y="4653"/>
                  </a:lnTo>
                  <a:lnTo>
                    <a:pt x="389" y="4944"/>
                  </a:lnTo>
                  <a:lnTo>
                    <a:pt x="582" y="5235"/>
                  </a:lnTo>
                  <a:lnTo>
                    <a:pt x="776" y="5477"/>
                  </a:lnTo>
                  <a:lnTo>
                    <a:pt x="1019" y="5768"/>
                  </a:lnTo>
                  <a:lnTo>
                    <a:pt x="1261" y="6010"/>
                  </a:lnTo>
                  <a:lnTo>
                    <a:pt x="1455" y="6301"/>
                  </a:lnTo>
                  <a:lnTo>
                    <a:pt x="1649" y="6592"/>
                  </a:lnTo>
                  <a:lnTo>
                    <a:pt x="1794" y="6931"/>
                  </a:lnTo>
                  <a:lnTo>
                    <a:pt x="1939" y="7270"/>
                  </a:lnTo>
                  <a:lnTo>
                    <a:pt x="2036" y="7610"/>
                  </a:lnTo>
                  <a:lnTo>
                    <a:pt x="2085" y="7949"/>
                  </a:lnTo>
                  <a:lnTo>
                    <a:pt x="2085" y="8288"/>
                  </a:lnTo>
                  <a:lnTo>
                    <a:pt x="2085" y="9451"/>
                  </a:lnTo>
                  <a:lnTo>
                    <a:pt x="2133" y="9742"/>
                  </a:lnTo>
                  <a:lnTo>
                    <a:pt x="2230" y="9984"/>
                  </a:lnTo>
                  <a:lnTo>
                    <a:pt x="2327" y="10227"/>
                  </a:lnTo>
                  <a:lnTo>
                    <a:pt x="2521" y="10421"/>
                  </a:lnTo>
                  <a:lnTo>
                    <a:pt x="2715" y="10614"/>
                  </a:lnTo>
                  <a:lnTo>
                    <a:pt x="2957" y="10711"/>
                  </a:lnTo>
                  <a:lnTo>
                    <a:pt x="3200" y="10808"/>
                  </a:lnTo>
                  <a:lnTo>
                    <a:pt x="3539" y="10808"/>
                  </a:lnTo>
                  <a:lnTo>
                    <a:pt x="3539" y="11390"/>
                  </a:lnTo>
                  <a:lnTo>
                    <a:pt x="3587" y="11584"/>
                  </a:lnTo>
                  <a:lnTo>
                    <a:pt x="3684" y="11729"/>
                  </a:lnTo>
                  <a:lnTo>
                    <a:pt x="3830" y="11826"/>
                  </a:lnTo>
                  <a:lnTo>
                    <a:pt x="4023" y="11874"/>
                  </a:lnTo>
                  <a:lnTo>
                    <a:pt x="4217" y="11826"/>
                  </a:lnTo>
                  <a:lnTo>
                    <a:pt x="4411" y="11729"/>
                  </a:lnTo>
                  <a:lnTo>
                    <a:pt x="4508" y="11584"/>
                  </a:lnTo>
                  <a:lnTo>
                    <a:pt x="4557" y="11390"/>
                  </a:lnTo>
                  <a:lnTo>
                    <a:pt x="4557" y="10808"/>
                  </a:lnTo>
                  <a:lnTo>
                    <a:pt x="4847" y="10808"/>
                  </a:lnTo>
                  <a:lnTo>
                    <a:pt x="5138" y="10711"/>
                  </a:lnTo>
                  <a:lnTo>
                    <a:pt x="5332" y="10614"/>
                  </a:lnTo>
                  <a:lnTo>
                    <a:pt x="5574" y="10421"/>
                  </a:lnTo>
                  <a:lnTo>
                    <a:pt x="5720" y="10227"/>
                  </a:lnTo>
                  <a:lnTo>
                    <a:pt x="5865" y="9984"/>
                  </a:lnTo>
                  <a:lnTo>
                    <a:pt x="5914" y="9742"/>
                  </a:lnTo>
                  <a:lnTo>
                    <a:pt x="5962" y="9451"/>
                  </a:lnTo>
                  <a:lnTo>
                    <a:pt x="5962" y="8288"/>
                  </a:lnTo>
                  <a:lnTo>
                    <a:pt x="5962" y="7949"/>
                  </a:lnTo>
                  <a:lnTo>
                    <a:pt x="6011" y="7561"/>
                  </a:lnTo>
                  <a:lnTo>
                    <a:pt x="6107" y="7222"/>
                  </a:lnTo>
                  <a:lnTo>
                    <a:pt x="6253" y="6931"/>
                  </a:lnTo>
                  <a:lnTo>
                    <a:pt x="6398" y="6592"/>
                  </a:lnTo>
                  <a:lnTo>
                    <a:pt x="6592" y="6301"/>
                  </a:lnTo>
                  <a:lnTo>
                    <a:pt x="6786" y="6010"/>
                  </a:lnTo>
                  <a:lnTo>
                    <a:pt x="7028" y="5768"/>
                  </a:lnTo>
                  <a:lnTo>
                    <a:pt x="7077" y="5719"/>
                  </a:lnTo>
                  <a:lnTo>
                    <a:pt x="7319" y="5477"/>
                  </a:lnTo>
                  <a:lnTo>
                    <a:pt x="7513" y="5186"/>
                  </a:lnTo>
                  <a:lnTo>
                    <a:pt x="7658" y="4896"/>
                  </a:lnTo>
                  <a:lnTo>
                    <a:pt x="7804" y="4605"/>
                  </a:lnTo>
                  <a:lnTo>
                    <a:pt x="7949" y="4314"/>
                  </a:lnTo>
                  <a:lnTo>
                    <a:pt x="7998" y="3975"/>
                  </a:lnTo>
                  <a:lnTo>
                    <a:pt x="8046" y="3635"/>
                  </a:lnTo>
                  <a:lnTo>
                    <a:pt x="8046" y="3296"/>
                  </a:lnTo>
                  <a:lnTo>
                    <a:pt x="8046" y="2957"/>
                  </a:lnTo>
                  <a:lnTo>
                    <a:pt x="7998" y="2618"/>
                  </a:lnTo>
                  <a:lnTo>
                    <a:pt x="7901" y="2327"/>
                  </a:lnTo>
                  <a:lnTo>
                    <a:pt x="7804" y="2036"/>
                  </a:lnTo>
                  <a:lnTo>
                    <a:pt x="7658" y="1745"/>
                  </a:lnTo>
                  <a:lnTo>
                    <a:pt x="7465" y="1455"/>
                  </a:lnTo>
                  <a:lnTo>
                    <a:pt x="7271" y="1212"/>
                  </a:lnTo>
                  <a:lnTo>
                    <a:pt x="7077" y="970"/>
                  </a:lnTo>
                  <a:lnTo>
                    <a:pt x="6834" y="728"/>
                  </a:lnTo>
                  <a:lnTo>
                    <a:pt x="6544" y="582"/>
                  </a:lnTo>
                  <a:lnTo>
                    <a:pt x="6253" y="388"/>
                  </a:lnTo>
                  <a:lnTo>
                    <a:pt x="5962" y="243"/>
                  </a:lnTo>
                  <a:lnTo>
                    <a:pt x="5671" y="146"/>
                  </a:lnTo>
                  <a:lnTo>
                    <a:pt x="5332" y="49"/>
                  </a:lnTo>
                  <a:lnTo>
                    <a:pt x="49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1"/>
            <p:cNvSpPr/>
            <p:nvPr/>
          </p:nvSpPr>
          <p:spPr>
            <a:xfrm>
              <a:off x="6986064" y="1999856"/>
              <a:ext cx="133634" cy="133634"/>
            </a:xfrm>
            <a:custGeom>
              <a:avLst/>
              <a:gdLst/>
              <a:ahLst/>
              <a:cxnLst/>
              <a:rect l="l" t="t" r="r" b="b"/>
              <a:pathLst>
                <a:path w="5913" h="5913" extrusionOk="0">
                  <a:moveTo>
                    <a:pt x="4895" y="1018"/>
                  </a:moveTo>
                  <a:lnTo>
                    <a:pt x="4895" y="3199"/>
                  </a:lnTo>
                  <a:lnTo>
                    <a:pt x="4556" y="2811"/>
                  </a:lnTo>
                  <a:lnTo>
                    <a:pt x="4362" y="2714"/>
                  </a:lnTo>
                  <a:lnTo>
                    <a:pt x="4168" y="2666"/>
                  </a:lnTo>
                  <a:lnTo>
                    <a:pt x="3974" y="2714"/>
                  </a:lnTo>
                  <a:lnTo>
                    <a:pt x="3829" y="2811"/>
                  </a:lnTo>
                  <a:lnTo>
                    <a:pt x="1939" y="4701"/>
                  </a:lnTo>
                  <a:lnTo>
                    <a:pt x="1212" y="3974"/>
                  </a:lnTo>
                  <a:lnTo>
                    <a:pt x="3102" y="2133"/>
                  </a:lnTo>
                  <a:lnTo>
                    <a:pt x="3199" y="1939"/>
                  </a:lnTo>
                  <a:lnTo>
                    <a:pt x="3247" y="1745"/>
                  </a:lnTo>
                  <a:lnTo>
                    <a:pt x="3199" y="1551"/>
                  </a:lnTo>
                  <a:lnTo>
                    <a:pt x="3102" y="1406"/>
                  </a:lnTo>
                  <a:lnTo>
                    <a:pt x="2763" y="1018"/>
                  </a:lnTo>
                  <a:close/>
                  <a:moveTo>
                    <a:pt x="1502" y="0"/>
                  </a:moveTo>
                  <a:lnTo>
                    <a:pt x="1357" y="49"/>
                  </a:lnTo>
                  <a:lnTo>
                    <a:pt x="1212" y="97"/>
                  </a:lnTo>
                  <a:lnTo>
                    <a:pt x="1115" y="194"/>
                  </a:lnTo>
                  <a:lnTo>
                    <a:pt x="1066" y="339"/>
                  </a:lnTo>
                  <a:lnTo>
                    <a:pt x="1018" y="485"/>
                  </a:lnTo>
                  <a:lnTo>
                    <a:pt x="1018" y="630"/>
                  </a:lnTo>
                  <a:lnTo>
                    <a:pt x="1066" y="776"/>
                  </a:lnTo>
                  <a:lnTo>
                    <a:pt x="1163" y="872"/>
                  </a:lnTo>
                  <a:lnTo>
                    <a:pt x="2036" y="1745"/>
                  </a:lnTo>
                  <a:lnTo>
                    <a:pt x="145" y="3635"/>
                  </a:lnTo>
                  <a:lnTo>
                    <a:pt x="48" y="3780"/>
                  </a:lnTo>
                  <a:lnTo>
                    <a:pt x="0" y="3974"/>
                  </a:lnTo>
                  <a:lnTo>
                    <a:pt x="48" y="4168"/>
                  </a:lnTo>
                  <a:lnTo>
                    <a:pt x="145" y="4362"/>
                  </a:lnTo>
                  <a:lnTo>
                    <a:pt x="1599" y="5767"/>
                  </a:lnTo>
                  <a:lnTo>
                    <a:pt x="1745" y="5913"/>
                  </a:lnTo>
                  <a:lnTo>
                    <a:pt x="2132" y="5913"/>
                  </a:lnTo>
                  <a:lnTo>
                    <a:pt x="2326" y="5767"/>
                  </a:lnTo>
                  <a:lnTo>
                    <a:pt x="4168" y="3926"/>
                  </a:lnTo>
                  <a:lnTo>
                    <a:pt x="5040" y="4798"/>
                  </a:lnTo>
                  <a:lnTo>
                    <a:pt x="5186" y="4847"/>
                  </a:lnTo>
                  <a:lnTo>
                    <a:pt x="5331" y="4895"/>
                  </a:lnTo>
                  <a:lnTo>
                    <a:pt x="5477" y="4943"/>
                  </a:lnTo>
                  <a:lnTo>
                    <a:pt x="5622" y="4895"/>
                  </a:lnTo>
                  <a:lnTo>
                    <a:pt x="5719" y="4798"/>
                  </a:lnTo>
                  <a:lnTo>
                    <a:pt x="5816" y="4701"/>
                  </a:lnTo>
                  <a:lnTo>
                    <a:pt x="5913" y="4556"/>
                  </a:lnTo>
                  <a:lnTo>
                    <a:pt x="5913" y="4410"/>
                  </a:lnTo>
                  <a:lnTo>
                    <a:pt x="5913" y="533"/>
                  </a:lnTo>
                  <a:lnTo>
                    <a:pt x="5864" y="339"/>
                  </a:lnTo>
                  <a:lnTo>
                    <a:pt x="5767" y="145"/>
                  </a:lnTo>
                  <a:lnTo>
                    <a:pt x="5622" y="49"/>
                  </a:lnTo>
                  <a:lnTo>
                    <a:pt x="54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1"/>
            <p:cNvSpPr/>
            <p:nvPr/>
          </p:nvSpPr>
          <p:spPr>
            <a:xfrm>
              <a:off x="6727565" y="1999856"/>
              <a:ext cx="133634" cy="133634"/>
            </a:xfrm>
            <a:custGeom>
              <a:avLst/>
              <a:gdLst/>
              <a:ahLst/>
              <a:cxnLst/>
              <a:rect l="l" t="t" r="r" b="b"/>
              <a:pathLst>
                <a:path w="5913" h="5913" extrusionOk="0">
                  <a:moveTo>
                    <a:pt x="3199" y="1018"/>
                  </a:moveTo>
                  <a:lnTo>
                    <a:pt x="2811" y="1406"/>
                  </a:lnTo>
                  <a:lnTo>
                    <a:pt x="2714" y="1551"/>
                  </a:lnTo>
                  <a:lnTo>
                    <a:pt x="2666" y="1745"/>
                  </a:lnTo>
                  <a:lnTo>
                    <a:pt x="2714" y="1939"/>
                  </a:lnTo>
                  <a:lnTo>
                    <a:pt x="2811" y="2133"/>
                  </a:lnTo>
                  <a:lnTo>
                    <a:pt x="4701" y="3974"/>
                  </a:lnTo>
                  <a:lnTo>
                    <a:pt x="3974" y="4701"/>
                  </a:lnTo>
                  <a:lnTo>
                    <a:pt x="2133" y="2811"/>
                  </a:lnTo>
                  <a:lnTo>
                    <a:pt x="1939" y="2714"/>
                  </a:lnTo>
                  <a:lnTo>
                    <a:pt x="1745" y="2666"/>
                  </a:lnTo>
                  <a:lnTo>
                    <a:pt x="1551" y="2714"/>
                  </a:lnTo>
                  <a:lnTo>
                    <a:pt x="1406" y="2811"/>
                  </a:lnTo>
                  <a:lnTo>
                    <a:pt x="1018" y="3199"/>
                  </a:lnTo>
                  <a:lnTo>
                    <a:pt x="1018" y="1018"/>
                  </a:lnTo>
                  <a:close/>
                  <a:moveTo>
                    <a:pt x="533" y="0"/>
                  </a:moveTo>
                  <a:lnTo>
                    <a:pt x="340" y="49"/>
                  </a:lnTo>
                  <a:lnTo>
                    <a:pt x="146" y="145"/>
                  </a:lnTo>
                  <a:lnTo>
                    <a:pt x="49" y="339"/>
                  </a:lnTo>
                  <a:lnTo>
                    <a:pt x="0" y="533"/>
                  </a:lnTo>
                  <a:lnTo>
                    <a:pt x="0" y="4410"/>
                  </a:lnTo>
                  <a:lnTo>
                    <a:pt x="49" y="4556"/>
                  </a:lnTo>
                  <a:lnTo>
                    <a:pt x="97" y="4701"/>
                  </a:lnTo>
                  <a:lnTo>
                    <a:pt x="194" y="4798"/>
                  </a:lnTo>
                  <a:lnTo>
                    <a:pt x="340" y="4895"/>
                  </a:lnTo>
                  <a:lnTo>
                    <a:pt x="485" y="4943"/>
                  </a:lnTo>
                  <a:lnTo>
                    <a:pt x="630" y="4895"/>
                  </a:lnTo>
                  <a:lnTo>
                    <a:pt x="776" y="4847"/>
                  </a:lnTo>
                  <a:lnTo>
                    <a:pt x="873" y="4798"/>
                  </a:lnTo>
                  <a:lnTo>
                    <a:pt x="1745" y="3926"/>
                  </a:lnTo>
                  <a:lnTo>
                    <a:pt x="3635" y="5767"/>
                  </a:lnTo>
                  <a:lnTo>
                    <a:pt x="3781" y="5913"/>
                  </a:lnTo>
                  <a:lnTo>
                    <a:pt x="4168" y="5913"/>
                  </a:lnTo>
                  <a:lnTo>
                    <a:pt x="4362" y="5767"/>
                  </a:lnTo>
                  <a:lnTo>
                    <a:pt x="5768" y="4362"/>
                  </a:lnTo>
                  <a:lnTo>
                    <a:pt x="5913" y="4168"/>
                  </a:lnTo>
                  <a:lnTo>
                    <a:pt x="5913" y="3974"/>
                  </a:lnTo>
                  <a:lnTo>
                    <a:pt x="5913" y="3780"/>
                  </a:lnTo>
                  <a:lnTo>
                    <a:pt x="5768" y="3635"/>
                  </a:lnTo>
                  <a:lnTo>
                    <a:pt x="3926" y="1745"/>
                  </a:lnTo>
                  <a:lnTo>
                    <a:pt x="4798" y="872"/>
                  </a:lnTo>
                  <a:lnTo>
                    <a:pt x="4847" y="776"/>
                  </a:lnTo>
                  <a:lnTo>
                    <a:pt x="4895" y="630"/>
                  </a:lnTo>
                  <a:lnTo>
                    <a:pt x="4944" y="485"/>
                  </a:lnTo>
                  <a:lnTo>
                    <a:pt x="4895" y="339"/>
                  </a:lnTo>
                  <a:lnTo>
                    <a:pt x="4798" y="194"/>
                  </a:lnTo>
                  <a:lnTo>
                    <a:pt x="4701" y="97"/>
                  </a:lnTo>
                  <a:lnTo>
                    <a:pt x="4556" y="49"/>
                  </a:lnTo>
                  <a:lnTo>
                    <a:pt x="4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1"/>
            <p:cNvSpPr/>
            <p:nvPr/>
          </p:nvSpPr>
          <p:spPr>
            <a:xfrm>
              <a:off x="7037524" y="2182758"/>
              <a:ext cx="56997" cy="23029"/>
            </a:xfrm>
            <a:custGeom>
              <a:avLst/>
              <a:gdLst/>
              <a:ahLst/>
              <a:cxnLst/>
              <a:rect l="l" t="t" r="r" b="b"/>
              <a:pathLst>
                <a:path w="2522" h="1019" extrusionOk="0">
                  <a:moveTo>
                    <a:pt x="340" y="1"/>
                  </a:moveTo>
                  <a:lnTo>
                    <a:pt x="146" y="146"/>
                  </a:lnTo>
                  <a:lnTo>
                    <a:pt x="49" y="291"/>
                  </a:lnTo>
                  <a:lnTo>
                    <a:pt x="1" y="485"/>
                  </a:lnTo>
                  <a:lnTo>
                    <a:pt x="49" y="679"/>
                  </a:lnTo>
                  <a:lnTo>
                    <a:pt x="146" y="873"/>
                  </a:lnTo>
                  <a:lnTo>
                    <a:pt x="340" y="970"/>
                  </a:lnTo>
                  <a:lnTo>
                    <a:pt x="534" y="1018"/>
                  </a:lnTo>
                  <a:lnTo>
                    <a:pt x="2036" y="1018"/>
                  </a:lnTo>
                  <a:lnTo>
                    <a:pt x="2230" y="970"/>
                  </a:lnTo>
                  <a:lnTo>
                    <a:pt x="2376" y="873"/>
                  </a:lnTo>
                  <a:lnTo>
                    <a:pt x="2473" y="679"/>
                  </a:lnTo>
                  <a:lnTo>
                    <a:pt x="2521" y="485"/>
                  </a:lnTo>
                  <a:lnTo>
                    <a:pt x="2473" y="291"/>
                  </a:lnTo>
                  <a:lnTo>
                    <a:pt x="2376" y="146"/>
                  </a:lnTo>
                  <a:lnTo>
                    <a:pt x="2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1"/>
            <p:cNvSpPr/>
            <p:nvPr/>
          </p:nvSpPr>
          <p:spPr>
            <a:xfrm>
              <a:off x="6752742" y="2182758"/>
              <a:ext cx="56997" cy="23029"/>
            </a:xfrm>
            <a:custGeom>
              <a:avLst/>
              <a:gdLst/>
              <a:ahLst/>
              <a:cxnLst/>
              <a:rect l="l" t="t" r="r" b="b"/>
              <a:pathLst>
                <a:path w="2522" h="1019" extrusionOk="0">
                  <a:moveTo>
                    <a:pt x="340" y="1"/>
                  </a:moveTo>
                  <a:lnTo>
                    <a:pt x="146" y="146"/>
                  </a:lnTo>
                  <a:lnTo>
                    <a:pt x="49" y="291"/>
                  </a:lnTo>
                  <a:lnTo>
                    <a:pt x="1" y="485"/>
                  </a:lnTo>
                  <a:lnTo>
                    <a:pt x="49" y="679"/>
                  </a:lnTo>
                  <a:lnTo>
                    <a:pt x="146" y="873"/>
                  </a:lnTo>
                  <a:lnTo>
                    <a:pt x="340" y="970"/>
                  </a:lnTo>
                  <a:lnTo>
                    <a:pt x="534" y="1018"/>
                  </a:lnTo>
                  <a:lnTo>
                    <a:pt x="2036" y="1018"/>
                  </a:lnTo>
                  <a:lnTo>
                    <a:pt x="2230" y="970"/>
                  </a:lnTo>
                  <a:lnTo>
                    <a:pt x="2376" y="873"/>
                  </a:lnTo>
                  <a:lnTo>
                    <a:pt x="2473" y="679"/>
                  </a:lnTo>
                  <a:lnTo>
                    <a:pt x="2521" y="485"/>
                  </a:lnTo>
                  <a:lnTo>
                    <a:pt x="2473" y="291"/>
                  </a:lnTo>
                  <a:lnTo>
                    <a:pt x="2376" y="146"/>
                  </a:lnTo>
                  <a:lnTo>
                    <a:pt x="2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1"/>
            <p:cNvSpPr/>
            <p:nvPr/>
          </p:nvSpPr>
          <p:spPr>
            <a:xfrm>
              <a:off x="6766980" y="2232049"/>
              <a:ext cx="50421" cy="41652"/>
            </a:xfrm>
            <a:custGeom>
              <a:avLst/>
              <a:gdLst/>
              <a:ahLst/>
              <a:cxnLst/>
              <a:rect l="l" t="t" r="r" b="b"/>
              <a:pathLst>
                <a:path w="2231" h="1843" extrusionOk="0">
                  <a:moveTo>
                    <a:pt x="1649" y="1"/>
                  </a:moveTo>
                  <a:lnTo>
                    <a:pt x="1455" y="98"/>
                  </a:lnTo>
                  <a:lnTo>
                    <a:pt x="195" y="873"/>
                  </a:lnTo>
                  <a:lnTo>
                    <a:pt x="49" y="1018"/>
                  </a:lnTo>
                  <a:lnTo>
                    <a:pt x="1" y="1212"/>
                  </a:lnTo>
                  <a:lnTo>
                    <a:pt x="1" y="1406"/>
                  </a:lnTo>
                  <a:lnTo>
                    <a:pt x="49" y="1600"/>
                  </a:lnTo>
                  <a:lnTo>
                    <a:pt x="195" y="1745"/>
                  </a:lnTo>
                  <a:lnTo>
                    <a:pt x="389" y="1794"/>
                  </a:lnTo>
                  <a:lnTo>
                    <a:pt x="583" y="1842"/>
                  </a:lnTo>
                  <a:lnTo>
                    <a:pt x="776" y="1745"/>
                  </a:lnTo>
                  <a:lnTo>
                    <a:pt x="2037" y="921"/>
                  </a:lnTo>
                  <a:lnTo>
                    <a:pt x="2182" y="825"/>
                  </a:lnTo>
                  <a:lnTo>
                    <a:pt x="2230" y="631"/>
                  </a:lnTo>
                  <a:lnTo>
                    <a:pt x="2230" y="437"/>
                  </a:lnTo>
                  <a:lnTo>
                    <a:pt x="2182" y="243"/>
                  </a:lnTo>
                  <a:lnTo>
                    <a:pt x="2037" y="98"/>
                  </a:lnTo>
                  <a:lnTo>
                    <a:pt x="18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1"/>
            <p:cNvSpPr/>
            <p:nvPr/>
          </p:nvSpPr>
          <p:spPr>
            <a:xfrm>
              <a:off x="7029863" y="2232049"/>
              <a:ext cx="51505" cy="41652"/>
            </a:xfrm>
            <a:custGeom>
              <a:avLst/>
              <a:gdLst/>
              <a:ahLst/>
              <a:cxnLst/>
              <a:rect l="l" t="t" r="r" b="b"/>
              <a:pathLst>
                <a:path w="2279" h="1843" extrusionOk="0">
                  <a:moveTo>
                    <a:pt x="388" y="1"/>
                  </a:moveTo>
                  <a:lnTo>
                    <a:pt x="194" y="98"/>
                  </a:lnTo>
                  <a:lnTo>
                    <a:pt x="98" y="243"/>
                  </a:lnTo>
                  <a:lnTo>
                    <a:pt x="1" y="437"/>
                  </a:lnTo>
                  <a:lnTo>
                    <a:pt x="1" y="631"/>
                  </a:lnTo>
                  <a:lnTo>
                    <a:pt x="98" y="825"/>
                  </a:lnTo>
                  <a:lnTo>
                    <a:pt x="243" y="921"/>
                  </a:lnTo>
                  <a:lnTo>
                    <a:pt x="1503" y="1745"/>
                  </a:lnTo>
                  <a:lnTo>
                    <a:pt x="1697" y="1842"/>
                  </a:lnTo>
                  <a:lnTo>
                    <a:pt x="1891" y="1794"/>
                  </a:lnTo>
                  <a:lnTo>
                    <a:pt x="2036" y="1745"/>
                  </a:lnTo>
                  <a:lnTo>
                    <a:pt x="2182" y="1600"/>
                  </a:lnTo>
                  <a:lnTo>
                    <a:pt x="2278" y="1406"/>
                  </a:lnTo>
                  <a:lnTo>
                    <a:pt x="2278" y="1212"/>
                  </a:lnTo>
                  <a:lnTo>
                    <a:pt x="2182" y="1018"/>
                  </a:lnTo>
                  <a:lnTo>
                    <a:pt x="2036" y="873"/>
                  </a:lnTo>
                  <a:lnTo>
                    <a:pt x="776" y="98"/>
                  </a:lnTo>
                  <a:lnTo>
                    <a:pt x="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71"/>
          <p:cNvGrpSpPr/>
          <p:nvPr/>
        </p:nvGrpSpPr>
        <p:grpSpPr>
          <a:xfrm>
            <a:off x="7212780" y="1999856"/>
            <a:ext cx="392133" cy="392133"/>
            <a:chOff x="7408842" y="1999856"/>
            <a:chExt cx="392133" cy="392133"/>
          </a:xfrm>
        </p:grpSpPr>
        <p:sp>
          <p:nvSpPr>
            <p:cNvPr id="1215" name="Google Shape;1215;p71"/>
            <p:cNvSpPr/>
            <p:nvPr/>
          </p:nvSpPr>
          <p:spPr>
            <a:xfrm>
              <a:off x="7408842" y="2184950"/>
              <a:ext cx="392133" cy="207039"/>
            </a:xfrm>
            <a:custGeom>
              <a:avLst/>
              <a:gdLst/>
              <a:ahLst/>
              <a:cxnLst/>
              <a:rect l="l" t="t" r="r" b="b"/>
              <a:pathLst>
                <a:path w="17351" h="9161" extrusionOk="0">
                  <a:moveTo>
                    <a:pt x="9742" y="1018"/>
                  </a:moveTo>
                  <a:lnTo>
                    <a:pt x="8676" y="1891"/>
                  </a:lnTo>
                  <a:lnTo>
                    <a:pt x="7561" y="1018"/>
                  </a:lnTo>
                  <a:close/>
                  <a:moveTo>
                    <a:pt x="10711" y="1600"/>
                  </a:moveTo>
                  <a:lnTo>
                    <a:pt x="10711" y="4072"/>
                  </a:lnTo>
                  <a:lnTo>
                    <a:pt x="6640" y="4072"/>
                  </a:lnTo>
                  <a:lnTo>
                    <a:pt x="6640" y="1600"/>
                  </a:lnTo>
                  <a:lnTo>
                    <a:pt x="8337" y="2957"/>
                  </a:lnTo>
                  <a:lnTo>
                    <a:pt x="8482" y="3054"/>
                  </a:lnTo>
                  <a:lnTo>
                    <a:pt x="8821" y="3054"/>
                  </a:lnTo>
                  <a:lnTo>
                    <a:pt x="8967" y="2957"/>
                  </a:lnTo>
                  <a:lnTo>
                    <a:pt x="10711" y="1600"/>
                  </a:lnTo>
                  <a:close/>
                  <a:moveTo>
                    <a:pt x="14782" y="5089"/>
                  </a:moveTo>
                  <a:lnTo>
                    <a:pt x="15073" y="5138"/>
                  </a:lnTo>
                  <a:lnTo>
                    <a:pt x="15364" y="5235"/>
                  </a:lnTo>
                  <a:lnTo>
                    <a:pt x="15655" y="5380"/>
                  </a:lnTo>
                  <a:lnTo>
                    <a:pt x="15849" y="5526"/>
                  </a:lnTo>
                  <a:lnTo>
                    <a:pt x="16042" y="5768"/>
                  </a:lnTo>
                  <a:lnTo>
                    <a:pt x="16188" y="6010"/>
                  </a:lnTo>
                  <a:lnTo>
                    <a:pt x="16285" y="6301"/>
                  </a:lnTo>
                  <a:lnTo>
                    <a:pt x="16333" y="6640"/>
                  </a:lnTo>
                  <a:lnTo>
                    <a:pt x="16285" y="6931"/>
                  </a:lnTo>
                  <a:lnTo>
                    <a:pt x="16188" y="7222"/>
                  </a:lnTo>
                  <a:lnTo>
                    <a:pt x="16042" y="7464"/>
                  </a:lnTo>
                  <a:lnTo>
                    <a:pt x="15849" y="7707"/>
                  </a:lnTo>
                  <a:lnTo>
                    <a:pt x="15655" y="7900"/>
                  </a:lnTo>
                  <a:lnTo>
                    <a:pt x="15364" y="8046"/>
                  </a:lnTo>
                  <a:lnTo>
                    <a:pt x="15073" y="8094"/>
                  </a:lnTo>
                  <a:lnTo>
                    <a:pt x="14782" y="8143"/>
                  </a:lnTo>
                  <a:lnTo>
                    <a:pt x="2521" y="8143"/>
                  </a:lnTo>
                  <a:lnTo>
                    <a:pt x="2230" y="8094"/>
                  </a:lnTo>
                  <a:lnTo>
                    <a:pt x="1939" y="8046"/>
                  </a:lnTo>
                  <a:lnTo>
                    <a:pt x="1697" y="7900"/>
                  </a:lnTo>
                  <a:lnTo>
                    <a:pt x="1454" y="7707"/>
                  </a:lnTo>
                  <a:lnTo>
                    <a:pt x="1261" y="7464"/>
                  </a:lnTo>
                  <a:lnTo>
                    <a:pt x="1115" y="7222"/>
                  </a:lnTo>
                  <a:lnTo>
                    <a:pt x="1018" y="6931"/>
                  </a:lnTo>
                  <a:lnTo>
                    <a:pt x="1018" y="6640"/>
                  </a:lnTo>
                  <a:lnTo>
                    <a:pt x="1018" y="6301"/>
                  </a:lnTo>
                  <a:lnTo>
                    <a:pt x="1115" y="6010"/>
                  </a:lnTo>
                  <a:lnTo>
                    <a:pt x="1261" y="5768"/>
                  </a:lnTo>
                  <a:lnTo>
                    <a:pt x="1454" y="5526"/>
                  </a:lnTo>
                  <a:lnTo>
                    <a:pt x="1697" y="5380"/>
                  </a:lnTo>
                  <a:lnTo>
                    <a:pt x="1939" y="5235"/>
                  </a:lnTo>
                  <a:lnTo>
                    <a:pt x="2230" y="5138"/>
                  </a:lnTo>
                  <a:lnTo>
                    <a:pt x="2521" y="5089"/>
                  </a:lnTo>
                  <a:close/>
                  <a:moveTo>
                    <a:pt x="6107" y="1"/>
                  </a:moveTo>
                  <a:lnTo>
                    <a:pt x="5913" y="49"/>
                  </a:lnTo>
                  <a:lnTo>
                    <a:pt x="5768" y="146"/>
                  </a:lnTo>
                  <a:lnTo>
                    <a:pt x="5671" y="340"/>
                  </a:lnTo>
                  <a:lnTo>
                    <a:pt x="5622" y="534"/>
                  </a:lnTo>
                  <a:lnTo>
                    <a:pt x="5622" y="4072"/>
                  </a:lnTo>
                  <a:lnTo>
                    <a:pt x="2521" y="4072"/>
                  </a:lnTo>
                  <a:lnTo>
                    <a:pt x="2036" y="4120"/>
                  </a:lnTo>
                  <a:lnTo>
                    <a:pt x="1551" y="4266"/>
                  </a:lnTo>
                  <a:lnTo>
                    <a:pt x="1115" y="4508"/>
                  </a:lnTo>
                  <a:lnTo>
                    <a:pt x="727" y="4847"/>
                  </a:lnTo>
                  <a:lnTo>
                    <a:pt x="437" y="5186"/>
                  </a:lnTo>
                  <a:lnTo>
                    <a:pt x="194" y="5623"/>
                  </a:lnTo>
                  <a:lnTo>
                    <a:pt x="49" y="6107"/>
                  </a:lnTo>
                  <a:lnTo>
                    <a:pt x="1" y="6640"/>
                  </a:lnTo>
                  <a:lnTo>
                    <a:pt x="49" y="7125"/>
                  </a:lnTo>
                  <a:lnTo>
                    <a:pt x="194" y="7610"/>
                  </a:lnTo>
                  <a:lnTo>
                    <a:pt x="437" y="8046"/>
                  </a:lnTo>
                  <a:lnTo>
                    <a:pt x="727" y="8433"/>
                  </a:lnTo>
                  <a:lnTo>
                    <a:pt x="1115" y="8724"/>
                  </a:lnTo>
                  <a:lnTo>
                    <a:pt x="1551" y="8967"/>
                  </a:lnTo>
                  <a:lnTo>
                    <a:pt x="2036" y="9112"/>
                  </a:lnTo>
                  <a:lnTo>
                    <a:pt x="2521" y="9160"/>
                  </a:lnTo>
                  <a:lnTo>
                    <a:pt x="14782" y="9160"/>
                  </a:lnTo>
                  <a:lnTo>
                    <a:pt x="15315" y="9112"/>
                  </a:lnTo>
                  <a:lnTo>
                    <a:pt x="15800" y="8967"/>
                  </a:lnTo>
                  <a:lnTo>
                    <a:pt x="16188" y="8724"/>
                  </a:lnTo>
                  <a:lnTo>
                    <a:pt x="16576" y="8433"/>
                  </a:lnTo>
                  <a:lnTo>
                    <a:pt x="16915" y="8046"/>
                  </a:lnTo>
                  <a:lnTo>
                    <a:pt x="17109" y="7610"/>
                  </a:lnTo>
                  <a:lnTo>
                    <a:pt x="17254" y="7125"/>
                  </a:lnTo>
                  <a:lnTo>
                    <a:pt x="17351" y="6640"/>
                  </a:lnTo>
                  <a:lnTo>
                    <a:pt x="17254" y="6107"/>
                  </a:lnTo>
                  <a:lnTo>
                    <a:pt x="17109" y="5623"/>
                  </a:lnTo>
                  <a:lnTo>
                    <a:pt x="16915" y="5186"/>
                  </a:lnTo>
                  <a:lnTo>
                    <a:pt x="16576" y="4847"/>
                  </a:lnTo>
                  <a:lnTo>
                    <a:pt x="16188" y="4508"/>
                  </a:lnTo>
                  <a:lnTo>
                    <a:pt x="15800" y="4266"/>
                  </a:lnTo>
                  <a:lnTo>
                    <a:pt x="15315" y="4120"/>
                  </a:lnTo>
                  <a:lnTo>
                    <a:pt x="14782" y="4072"/>
                  </a:lnTo>
                  <a:lnTo>
                    <a:pt x="11729" y="4072"/>
                  </a:lnTo>
                  <a:lnTo>
                    <a:pt x="11729" y="534"/>
                  </a:lnTo>
                  <a:lnTo>
                    <a:pt x="11681" y="340"/>
                  </a:lnTo>
                  <a:lnTo>
                    <a:pt x="11535" y="146"/>
                  </a:lnTo>
                  <a:lnTo>
                    <a:pt x="11390" y="49"/>
                  </a:lnTo>
                  <a:lnTo>
                    <a:pt x="11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1"/>
            <p:cNvSpPr/>
            <p:nvPr/>
          </p:nvSpPr>
          <p:spPr>
            <a:xfrm>
              <a:off x="7408842" y="1999856"/>
              <a:ext cx="392133" cy="162110"/>
            </a:xfrm>
            <a:custGeom>
              <a:avLst/>
              <a:gdLst/>
              <a:ahLst/>
              <a:cxnLst/>
              <a:rect l="l" t="t" r="r" b="b"/>
              <a:pathLst>
                <a:path w="17351" h="7173" extrusionOk="0">
                  <a:moveTo>
                    <a:pt x="11584" y="1018"/>
                  </a:moveTo>
                  <a:lnTo>
                    <a:pt x="11584" y="1309"/>
                  </a:lnTo>
                  <a:lnTo>
                    <a:pt x="11535" y="1454"/>
                  </a:lnTo>
                  <a:lnTo>
                    <a:pt x="11535" y="1599"/>
                  </a:lnTo>
                  <a:lnTo>
                    <a:pt x="11341" y="1842"/>
                  </a:lnTo>
                  <a:lnTo>
                    <a:pt x="11147" y="1987"/>
                  </a:lnTo>
                  <a:lnTo>
                    <a:pt x="11002" y="2036"/>
                  </a:lnTo>
                  <a:lnTo>
                    <a:pt x="6349" y="2036"/>
                  </a:lnTo>
                  <a:lnTo>
                    <a:pt x="6204" y="1987"/>
                  </a:lnTo>
                  <a:lnTo>
                    <a:pt x="5962" y="1842"/>
                  </a:lnTo>
                  <a:lnTo>
                    <a:pt x="5816" y="1599"/>
                  </a:lnTo>
                  <a:lnTo>
                    <a:pt x="5768" y="1454"/>
                  </a:lnTo>
                  <a:lnTo>
                    <a:pt x="5768" y="1309"/>
                  </a:lnTo>
                  <a:lnTo>
                    <a:pt x="5768" y="1018"/>
                  </a:lnTo>
                  <a:close/>
                  <a:moveTo>
                    <a:pt x="485" y="0"/>
                  </a:moveTo>
                  <a:lnTo>
                    <a:pt x="291" y="49"/>
                  </a:lnTo>
                  <a:lnTo>
                    <a:pt x="146" y="145"/>
                  </a:lnTo>
                  <a:lnTo>
                    <a:pt x="49" y="339"/>
                  </a:lnTo>
                  <a:lnTo>
                    <a:pt x="1" y="533"/>
                  </a:lnTo>
                  <a:lnTo>
                    <a:pt x="49" y="727"/>
                  </a:lnTo>
                  <a:lnTo>
                    <a:pt x="146" y="872"/>
                  </a:lnTo>
                  <a:lnTo>
                    <a:pt x="291" y="969"/>
                  </a:lnTo>
                  <a:lnTo>
                    <a:pt x="485" y="1018"/>
                  </a:lnTo>
                  <a:lnTo>
                    <a:pt x="4750" y="1018"/>
                  </a:lnTo>
                  <a:lnTo>
                    <a:pt x="4750" y="1309"/>
                  </a:lnTo>
                  <a:lnTo>
                    <a:pt x="4750" y="1648"/>
                  </a:lnTo>
                  <a:lnTo>
                    <a:pt x="4847" y="1987"/>
                  </a:lnTo>
                  <a:lnTo>
                    <a:pt x="5041" y="2278"/>
                  </a:lnTo>
                  <a:lnTo>
                    <a:pt x="5235" y="2569"/>
                  </a:lnTo>
                  <a:lnTo>
                    <a:pt x="5477" y="2763"/>
                  </a:lnTo>
                  <a:lnTo>
                    <a:pt x="5816" y="2908"/>
                  </a:lnTo>
                  <a:lnTo>
                    <a:pt x="6107" y="3005"/>
                  </a:lnTo>
                  <a:lnTo>
                    <a:pt x="6495" y="3053"/>
                  </a:lnTo>
                  <a:lnTo>
                    <a:pt x="8143" y="3053"/>
                  </a:lnTo>
                  <a:lnTo>
                    <a:pt x="8143" y="3344"/>
                  </a:lnTo>
                  <a:lnTo>
                    <a:pt x="5816" y="4943"/>
                  </a:lnTo>
                  <a:lnTo>
                    <a:pt x="5719" y="4992"/>
                  </a:lnTo>
                  <a:lnTo>
                    <a:pt x="5671" y="5089"/>
                  </a:lnTo>
                  <a:lnTo>
                    <a:pt x="5622" y="5234"/>
                  </a:lnTo>
                  <a:lnTo>
                    <a:pt x="5622" y="5331"/>
                  </a:lnTo>
                  <a:lnTo>
                    <a:pt x="5622" y="6688"/>
                  </a:lnTo>
                  <a:lnTo>
                    <a:pt x="5671" y="6882"/>
                  </a:lnTo>
                  <a:lnTo>
                    <a:pt x="5768" y="7027"/>
                  </a:lnTo>
                  <a:lnTo>
                    <a:pt x="5913" y="7173"/>
                  </a:lnTo>
                  <a:lnTo>
                    <a:pt x="6301" y="7173"/>
                  </a:lnTo>
                  <a:lnTo>
                    <a:pt x="6495" y="7027"/>
                  </a:lnTo>
                  <a:lnTo>
                    <a:pt x="6592" y="6882"/>
                  </a:lnTo>
                  <a:lnTo>
                    <a:pt x="6640" y="6688"/>
                  </a:lnTo>
                  <a:lnTo>
                    <a:pt x="6640" y="5622"/>
                  </a:lnTo>
                  <a:lnTo>
                    <a:pt x="8676" y="4265"/>
                  </a:lnTo>
                  <a:lnTo>
                    <a:pt x="10711" y="5622"/>
                  </a:lnTo>
                  <a:lnTo>
                    <a:pt x="10711" y="6688"/>
                  </a:lnTo>
                  <a:lnTo>
                    <a:pt x="10711" y="6882"/>
                  </a:lnTo>
                  <a:lnTo>
                    <a:pt x="10857" y="7027"/>
                  </a:lnTo>
                  <a:lnTo>
                    <a:pt x="11002" y="7173"/>
                  </a:lnTo>
                  <a:lnTo>
                    <a:pt x="11390" y="7173"/>
                  </a:lnTo>
                  <a:lnTo>
                    <a:pt x="11535" y="7027"/>
                  </a:lnTo>
                  <a:lnTo>
                    <a:pt x="11681" y="6882"/>
                  </a:lnTo>
                  <a:lnTo>
                    <a:pt x="11729" y="6688"/>
                  </a:lnTo>
                  <a:lnTo>
                    <a:pt x="11729" y="5331"/>
                  </a:lnTo>
                  <a:lnTo>
                    <a:pt x="11681" y="5234"/>
                  </a:lnTo>
                  <a:lnTo>
                    <a:pt x="11632" y="5089"/>
                  </a:lnTo>
                  <a:lnTo>
                    <a:pt x="11584" y="4992"/>
                  </a:lnTo>
                  <a:lnTo>
                    <a:pt x="11487" y="4943"/>
                  </a:lnTo>
                  <a:lnTo>
                    <a:pt x="9160" y="3344"/>
                  </a:lnTo>
                  <a:lnTo>
                    <a:pt x="9160" y="3053"/>
                  </a:lnTo>
                  <a:lnTo>
                    <a:pt x="10857" y="3053"/>
                  </a:lnTo>
                  <a:lnTo>
                    <a:pt x="11196" y="3005"/>
                  </a:lnTo>
                  <a:lnTo>
                    <a:pt x="11535" y="2908"/>
                  </a:lnTo>
                  <a:lnTo>
                    <a:pt x="11826" y="2763"/>
                  </a:lnTo>
                  <a:lnTo>
                    <a:pt x="12068" y="2569"/>
                  </a:lnTo>
                  <a:lnTo>
                    <a:pt x="12311" y="2278"/>
                  </a:lnTo>
                  <a:lnTo>
                    <a:pt x="12456" y="1987"/>
                  </a:lnTo>
                  <a:lnTo>
                    <a:pt x="12553" y="1648"/>
                  </a:lnTo>
                  <a:lnTo>
                    <a:pt x="12601" y="1309"/>
                  </a:lnTo>
                  <a:lnTo>
                    <a:pt x="12601" y="1018"/>
                  </a:lnTo>
                  <a:lnTo>
                    <a:pt x="16818" y="1018"/>
                  </a:lnTo>
                  <a:lnTo>
                    <a:pt x="17012" y="969"/>
                  </a:lnTo>
                  <a:lnTo>
                    <a:pt x="17157" y="872"/>
                  </a:lnTo>
                  <a:lnTo>
                    <a:pt x="17303" y="727"/>
                  </a:lnTo>
                  <a:lnTo>
                    <a:pt x="17351" y="533"/>
                  </a:lnTo>
                  <a:lnTo>
                    <a:pt x="17303" y="339"/>
                  </a:lnTo>
                  <a:lnTo>
                    <a:pt x="17157" y="145"/>
                  </a:lnTo>
                  <a:lnTo>
                    <a:pt x="17012" y="49"/>
                  </a:lnTo>
                  <a:lnTo>
                    <a:pt x="168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1"/>
            <p:cNvSpPr/>
            <p:nvPr/>
          </p:nvSpPr>
          <p:spPr>
            <a:xfrm>
              <a:off x="7454856" y="2322968"/>
              <a:ext cx="23007" cy="23007"/>
            </a:xfrm>
            <a:custGeom>
              <a:avLst/>
              <a:gdLst/>
              <a:ahLst/>
              <a:cxnLst/>
              <a:rect l="l" t="t" r="r" b="b"/>
              <a:pathLst>
                <a:path w="1018" h="1018" extrusionOk="0">
                  <a:moveTo>
                    <a:pt x="533" y="0"/>
                  </a:moveTo>
                  <a:lnTo>
                    <a:pt x="339" y="49"/>
                  </a:lnTo>
                  <a:lnTo>
                    <a:pt x="145" y="146"/>
                  </a:lnTo>
                  <a:lnTo>
                    <a:pt x="49" y="339"/>
                  </a:lnTo>
                  <a:lnTo>
                    <a:pt x="0" y="533"/>
                  </a:lnTo>
                  <a:lnTo>
                    <a:pt x="49" y="727"/>
                  </a:lnTo>
                  <a:lnTo>
                    <a:pt x="145" y="873"/>
                  </a:lnTo>
                  <a:lnTo>
                    <a:pt x="339" y="969"/>
                  </a:lnTo>
                  <a:lnTo>
                    <a:pt x="533" y="1018"/>
                  </a:lnTo>
                  <a:lnTo>
                    <a:pt x="727" y="969"/>
                  </a:lnTo>
                  <a:lnTo>
                    <a:pt x="872" y="873"/>
                  </a:lnTo>
                  <a:lnTo>
                    <a:pt x="1018" y="727"/>
                  </a:lnTo>
                  <a:lnTo>
                    <a:pt x="1018" y="533"/>
                  </a:lnTo>
                  <a:lnTo>
                    <a:pt x="1018" y="339"/>
                  </a:lnTo>
                  <a:lnTo>
                    <a:pt x="872" y="146"/>
                  </a:lnTo>
                  <a:lnTo>
                    <a:pt x="727" y="49"/>
                  </a:lnTo>
                  <a:lnTo>
                    <a:pt x="5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1"/>
            <p:cNvSpPr/>
            <p:nvPr/>
          </p:nvSpPr>
          <p:spPr>
            <a:xfrm>
              <a:off x="7500847" y="2322968"/>
              <a:ext cx="23029" cy="23007"/>
            </a:xfrm>
            <a:custGeom>
              <a:avLst/>
              <a:gdLst/>
              <a:ahLst/>
              <a:cxnLst/>
              <a:rect l="l" t="t" r="r" b="b"/>
              <a:pathLst>
                <a:path w="1019" h="1018" extrusionOk="0">
                  <a:moveTo>
                    <a:pt x="534" y="0"/>
                  </a:moveTo>
                  <a:lnTo>
                    <a:pt x="340" y="49"/>
                  </a:lnTo>
                  <a:lnTo>
                    <a:pt x="146" y="146"/>
                  </a:lnTo>
                  <a:lnTo>
                    <a:pt x="49" y="339"/>
                  </a:lnTo>
                  <a:lnTo>
                    <a:pt x="1" y="533"/>
                  </a:lnTo>
                  <a:lnTo>
                    <a:pt x="49" y="727"/>
                  </a:lnTo>
                  <a:lnTo>
                    <a:pt x="146" y="873"/>
                  </a:lnTo>
                  <a:lnTo>
                    <a:pt x="340" y="969"/>
                  </a:lnTo>
                  <a:lnTo>
                    <a:pt x="534" y="1018"/>
                  </a:lnTo>
                  <a:lnTo>
                    <a:pt x="728" y="969"/>
                  </a:lnTo>
                  <a:lnTo>
                    <a:pt x="873" y="873"/>
                  </a:lnTo>
                  <a:lnTo>
                    <a:pt x="970" y="727"/>
                  </a:lnTo>
                  <a:lnTo>
                    <a:pt x="1018" y="533"/>
                  </a:lnTo>
                  <a:lnTo>
                    <a:pt x="970" y="339"/>
                  </a:lnTo>
                  <a:lnTo>
                    <a:pt x="873" y="146"/>
                  </a:lnTo>
                  <a:lnTo>
                    <a:pt x="728"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1"/>
            <p:cNvSpPr/>
            <p:nvPr/>
          </p:nvSpPr>
          <p:spPr>
            <a:xfrm>
              <a:off x="7546861" y="2322968"/>
              <a:ext cx="23007" cy="23007"/>
            </a:xfrm>
            <a:custGeom>
              <a:avLst/>
              <a:gdLst/>
              <a:ahLst/>
              <a:cxnLst/>
              <a:rect l="l" t="t" r="r" b="b"/>
              <a:pathLst>
                <a:path w="1018" h="1018" extrusionOk="0">
                  <a:moveTo>
                    <a:pt x="533" y="0"/>
                  </a:moveTo>
                  <a:lnTo>
                    <a:pt x="339" y="49"/>
                  </a:lnTo>
                  <a:lnTo>
                    <a:pt x="146" y="146"/>
                  </a:lnTo>
                  <a:lnTo>
                    <a:pt x="49" y="339"/>
                  </a:lnTo>
                  <a:lnTo>
                    <a:pt x="0" y="533"/>
                  </a:lnTo>
                  <a:lnTo>
                    <a:pt x="49" y="727"/>
                  </a:lnTo>
                  <a:lnTo>
                    <a:pt x="146" y="873"/>
                  </a:lnTo>
                  <a:lnTo>
                    <a:pt x="339" y="969"/>
                  </a:lnTo>
                  <a:lnTo>
                    <a:pt x="533" y="1018"/>
                  </a:lnTo>
                  <a:lnTo>
                    <a:pt x="727" y="969"/>
                  </a:lnTo>
                  <a:lnTo>
                    <a:pt x="872" y="873"/>
                  </a:lnTo>
                  <a:lnTo>
                    <a:pt x="969" y="727"/>
                  </a:lnTo>
                  <a:lnTo>
                    <a:pt x="1018" y="533"/>
                  </a:lnTo>
                  <a:lnTo>
                    <a:pt x="969" y="339"/>
                  </a:lnTo>
                  <a:lnTo>
                    <a:pt x="872" y="146"/>
                  </a:lnTo>
                  <a:lnTo>
                    <a:pt x="727" y="49"/>
                  </a:lnTo>
                  <a:lnTo>
                    <a:pt x="5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1"/>
            <p:cNvSpPr/>
            <p:nvPr/>
          </p:nvSpPr>
          <p:spPr>
            <a:xfrm>
              <a:off x="7592852" y="2322968"/>
              <a:ext cx="23029" cy="23007"/>
            </a:xfrm>
            <a:custGeom>
              <a:avLst/>
              <a:gdLst/>
              <a:ahLst/>
              <a:cxnLst/>
              <a:rect l="l" t="t" r="r" b="b"/>
              <a:pathLst>
                <a:path w="1019" h="1018" extrusionOk="0">
                  <a:moveTo>
                    <a:pt x="534" y="0"/>
                  </a:moveTo>
                  <a:lnTo>
                    <a:pt x="340" y="49"/>
                  </a:lnTo>
                  <a:lnTo>
                    <a:pt x="146" y="146"/>
                  </a:lnTo>
                  <a:lnTo>
                    <a:pt x="49" y="339"/>
                  </a:lnTo>
                  <a:lnTo>
                    <a:pt x="1" y="533"/>
                  </a:lnTo>
                  <a:lnTo>
                    <a:pt x="49" y="727"/>
                  </a:lnTo>
                  <a:lnTo>
                    <a:pt x="146" y="873"/>
                  </a:lnTo>
                  <a:lnTo>
                    <a:pt x="340" y="969"/>
                  </a:lnTo>
                  <a:lnTo>
                    <a:pt x="534" y="1018"/>
                  </a:lnTo>
                  <a:lnTo>
                    <a:pt x="728" y="969"/>
                  </a:lnTo>
                  <a:lnTo>
                    <a:pt x="873" y="873"/>
                  </a:lnTo>
                  <a:lnTo>
                    <a:pt x="970" y="727"/>
                  </a:lnTo>
                  <a:lnTo>
                    <a:pt x="1018" y="533"/>
                  </a:lnTo>
                  <a:lnTo>
                    <a:pt x="970" y="339"/>
                  </a:lnTo>
                  <a:lnTo>
                    <a:pt x="873" y="146"/>
                  </a:lnTo>
                  <a:lnTo>
                    <a:pt x="728"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1"/>
            <p:cNvSpPr/>
            <p:nvPr/>
          </p:nvSpPr>
          <p:spPr>
            <a:xfrm>
              <a:off x="7638865" y="2322968"/>
              <a:ext cx="23007" cy="23007"/>
            </a:xfrm>
            <a:custGeom>
              <a:avLst/>
              <a:gdLst/>
              <a:ahLst/>
              <a:cxnLst/>
              <a:rect l="l" t="t" r="r" b="b"/>
              <a:pathLst>
                <a:path w="1018" h="1018" extrusionOk="0">
                  <a:moveTo>
                    <a:pt x="533" y="0"/>
                  </a:moveTo>
                  <a:lnTo>
                    <a:pt x="339" y="49"/>
                  </a:lnTo>
                  <a:lnTo>
                    <a:pt x="146" y="146"/>
                  </a:lnTo>
                  <a:lnTo>
                    <a:pt x="49" y="339"/>
                  </a:lnTo>
                  <a:lnTo>
                    <a:pt x="0" y="533"/>
                  </a:lnTo>
                  <a:lnTo>
                    <a:pt x="49" y="727"/>
                  </a:lnTo>
                  <a:lnTo>
                    <a:pt x="146" y="873"/>
                  </a:lnTo>
                  <a:lnTo>
                    <a:pt x="339" y="969"/>
                  </a:lnTo>
                  <a:lnTo>
                    <a:pt x="533" y="1018"/>
                  </a:lnTo>
                  <a:lnTo>
                    <a:pt x="727" y="969"/>
                  </a:lnTo>
                  <a:lnTo>
                    <a:pt x="873" y="873"/>
                  </a:lnTo>
                  <a:lnTo>
                    <a:pt x="969" y="727"/>
                  </a:lnTo>
                  <a:lnTo>
                    <a:pt x="1018" y="533"/>
                  </a:lnTo>
                  <a:lnTo>
                    <a:pt x="969" y="339"/>
                  </a:lnTo>
                  <a:lnTo>
                    <a:pt x="873" y="146"/>
                  </a:lnTo>
                  <a:lnTo>
                    <a:pt x="727" y="49"/>
                  </a:lnTo>
                  <a:lnTo>
                    <a:pt x="5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1"/>
            <p:cNvSpPr/>
            <p:nvPr/>
          </p:nvSpPr>
          <p:spPr>
            <a:xfrm>
              <a:off x="7684856" y="2322968"/>
              <a:ext cx="23029" cy="23007"/>
            </a:xfrm>
            <a:custGeom>
              <a:avLst/>
              <a:gdLst/>
              <a:ahLst/>
              <a:cxnLst/>
              <a:rect l="l" t="t" r="r" b="b"/>
              <a:pathLst>
                <a:path w="1019" h="1018" extrusionOk="0">
                  <a:moveTo>
                    <a:pt x="534" y="0"/>
                  </a:moveTo>
                  <a:lnTo>
                    <a:pt x="292" y="49"/>
                  </a:lnTo>
                  <a:lnTo>
                    <a:pt x="146" y="146"/>
                  </a:lnTo>
                  <a:lnTo>
                    <a:pt x="49" y="339"/>
                  </a:lnTo>
                  <a:lnTo>
                    <a:pt x="1" y="533"/>
                  </a:lnTo>
                  <a:lnTo>
                    <a:pt x="49" y="727"/>
                  </a:lnTo>
                  <a:lnTo>
                    <a:pt x="146" y="873"/>
                  </a:lnTo>
                  <a:lnTo>
                    <a:pt x="292" y="969"/>
                  </a:lnTo>
                  <a:lnTo>
                    <a:pt x="534" y="1018"/>
                  </a:lnTo>
                  <a:lnTo>
                    <a:pt x="728" y="969"/>
                  </a:lnTo>
                  <a:lnTo>
                    <a:pt x="873" y="873"/>
                  </a:lnTo>
                  <a:lnTo>
                    <a:pt x="970" y="727"/>
                  </a:lnTo>
                  <a:lnTo>
                    <a:pt x="1018" y="533"/>
                  </a:lnTo>
                  <a:lnTo>
                    <a:pt x="970" y="339"/>
                  </a:lnTo>
                  <a:lnTo>
                    <a:pt x="873" y="146"/>
                  </a:lnTo>
                  <a:lnTo>
                    <a:pt x="728"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1"/>
            <p:cNvSpPr/>
            <p:nvPr/>
          </p:nvSpPr>
          <p:spPr>
            <a:xfrm>
              <a:off x="7730870" y="2322968"/>
              <a:ext cx="23007" cy="23007"/>
            </a:xfrm>
            <a:custGeom>
              <a:avLst/>
              <a:gdLst/>
              <a:ahLst/>
              <a:cxnLst/>
              <a:rect l="l" t="t" r="r" b="b"/>
              <a:pathLst>
                <a:path w="1018" h="1018" extrusionOk="0">
                  <a:moveTo>
                    <a:pt x="485" y="0"/>
                  </a:moveTo>
                  <a:lnTo>
                    <a:pt x="291" y="49"/>
                  </a:lnTo>
                  <a:lnTo>
                    <a:pt x="146" y="146"/>
                  </a:lnTo>
                  <a:lnTo>
                    <a:pt x="49" y="339"/>
                  </a:lnTo>
                  <a:lnTo>
                    <a:pt x="0" y="533"/>
                  </a:lnTo>
                  <a:lnTo>
                    <a:pt x="49" y="727"/>
                  </a:lnTo>
                  <a:lnTo>
                    <a:pt x="146" y="873"/>
                  </a:lnTo>
                  <a:lnTo>
                    <a:pt x="291" y="969"/>
                  </a:lnTo>
                  <a:lnTo>
                    <a:pt x="485" y="1018"/>
                  </a:lnTo>
                  <a:lnTo>
                    <a:pt x="727" y="969"/>
                  </a:lnTo>
                  <a:lnTo>
                    <a:pt x="873" y="873"/>
                  </a:lnTo>
                  <a:lnTo>
                    <a:pt x="970" y="727"/>
                  </a:lnTo>
                  <a:lnTo>
                    <a:pt x="1018" y="533"/>
                  </a:lnTo>
                  <a:lnTo>
                    <a:pt x="970" y="339"/>
                  </a:lnTo>
                  <a:lnTo>
                    <a:pt x="873" y="146"/>
                  </a:lnTo>
                  <a:lnTo>
                    <a:pt x="727"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71"/>
          <p:cNvGrpSpPr/>
          <p:nvPr/>
        </p:nvGrpSpPr>
        <p:grpSpPr>
          <a:xfrm>
            <a:off x="1542372" y="2635673"/>
            <a:ext cx="385579" cy="392133"/>
            <a:chOff x="1363817" y="2636227"/>
            <a:chExt cx="385579" cy="392133"/>
          </a:xfrm>
        </p:grpSpPr>
        <p:sp>
          <p:nvSpPr>
            <p:cNvPr id="1225" name="Google Shape;1225;p71"/>
            <p:cNvSpPr/>
            <p:nvPr/>
          </p:nvSpPr>
          <p:spPr>
            <a:xfrm>
              <a:off x="1672691" y="2704117"/>
              <a:ext cx="56997" cy="23029"/>
            </a:xfrm>
            <a:custGeom>
              <a:avLst/>
              <a:gdLst/>
              <a:ahLst/>
              <a:cxnLst/>
              <a:rect l="l" t="t" r="r" b="b"/>
              <a:pathLst>
                <a:path w="2522" h="1019" extrusionOk="0">
                  <a:moveTo>
                    <a:pt x="486" y="1"/>
                  </a:moveTo>
                  <a:lnTo>
                    <a:pt x="292" y="49"/>
                  </a:lnTo>
                  <a:lnTo>
                    <a:pt x="146" y="146"/>
                  </a:lnTo>
                  <a:lnTo>
                    <a:pt x="49" y="292"/>
                  </a:lnTo>
                  <a:lnTo>
                    <a:pt x="1" y="486"/>
                  </a:lnTo>
                  <a:lnTo>
                    <a:pt x="49" y="679"/>
                  </a:lnTo>
                  <a:lnTo>
                    <a:pt x="146" y="873"/>
                  </a:lnTo>
                  <a:lnTo>
                    <a:pt x="292" y="970"/>
                  </a:lnTo>
                  <a:lnTo>
                    <a:pt x="486" y="1019"/>
                  </a:lnTo>
                  <a:lnTo>
                    <a:pt x="1988" y="1019"/>
                  </a:lnTo>
                  <a:lnTo>
                    <a:pt x="2182" y="970"/>
                  </a:lnTo>
                  <a:lnTo>
                    <a:pt x="2376" y="873"/>
                  </a:lnTo>
                  <a:lnTo>
                    <a:pt x="2473" y="679"/>
                  </a:lnTo>
                  <a:lnTo>
                    <a:pt x="2521" y="486"/>
                  </a:lnTo>
                  <a:lnTo>
                    <a:pt x="2473" y="292"/>
                  </a:lnTo>
                  <a:lnTo>
                    <a:pt x="2376" y="146"/>
                  </a:lnTo>
                  <a:lnTo>
                    <a:pt x="2182" y="49"/>
                  </a:lnTo>
                  <a:lnTo>
                    <a:pt x="19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1"/>
            <p:cNvSpPr/>
            <p:nvPr/>
          </p:nvSpPr>
          <p:spPr>
            <a:xfrm>
              <a:off x="1665030" y="2754515"/>
              <a:ext cx="50421" cy="40544"/>
            </a:xfrm>
            <a:custGeom>
              <a:avLst/>
              <a:gdLst/>
              <a:ahLst/>
              <a:cxnLst/>
              <a:rect l="l" t="t" r="r" b="b"/>
              <a:pathLst>
                <a:path w="2231" h="1794" extrusionOk="0">
                  <a:moveTo>
                    <a:pt x="388" y="0"/>
                  </a:moveTo>
                  <a:lnTo>
                    <a:pt x="195" y="49"/>
                  </a:lnTo>
                  <a:lnTo>
                    <a:pt x="49" y="194"/>
                  </a:lnTo>
                  <a:lnTo>
                    <a:pt x="1" y="388"/>
                  </a:lnTo>
                  <a:lnTo>
                    <a:pt x="1" y="582"/>
                  </a:lnTo>
                  <a:lnTo>
                    <a:pt x="49" y="776"/>
                  </a:lnTo>
                  <a:lnTo>
                    <a:pt x="195" y="921"/>
                  </a:lnTo>
                  <a:lnTo>
                    <a:pt x="1455" y="1697"/>
                  </a:lnTo>
                  <a:lnTo>
                    <a:pt x="1649" y="1794"/>
                  </a:lnTo>
                  <a:lnTo>
                    <a:pt x="1842" y="1794"/>
                  </a:lnTo>
                  <a:lnTo>
                    <a:pt x="2036" y="1697"/>
                  </a:lnTo>
                  <a:lnTo>
                    <a:pt x="2182" y="1551"/>
                  </a:lnTo>
                  <a:lnTo>
                    <a:pt x="2230" y="1357"/>
                  </a:lnTo>
                  <a:lnTo>
                    <a:pt x="2230" y="1163"/>
                  </a:lnTo>
                  <a:lnTo>
                    <a:pt x="2182" y="1018"/>
                  </a:lnTo>
                  <a:lnTo>
                    <a:pt x="2036" y="873"/>
                  </a:lnTo>
                  <a:lnTo>
                    <a:pt x="776" y="49"/>
                  </a:lnTo>
                  <a:lnTo>
                    <a:pt x="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1"/>
            <p:cNvSpPr/>
            <p:nvPr/>
          </p:nvSpPr>
          <p:spPr>
            <a:xfrm>
              <a:off x="1665030" y="2636227"/>
              <a:ext cx="50421" cy="40544"/>
            </a:xfrm>
            <a:custGeom>
              <a:avLst/>
              <a:gdLst/>
              <a:ahLst/>
              <a:cxnLst/>
              <a:rect l="l" t="t" r="r" b="b"/>
              <a:pathLst>
                <a:path w="2231" h="1794" extrusionOk="0">
                  <a:moveTo>
                    <a:pt x="1649" y="0"/>
                  </a:moveTo>
                  <a:lnTo>
                    <a:pt x="1455" y="49"/>
                  </a:lnTo>
                  <a:lnTo>
                    <a:pt x="195" y="872"/>
                  </a:lnTo>
                  <a:lnTo>
                    <a:pt x="49" y="1018"/>
                  </a:lnTo>
                  <a:lnTo>
                    <a:pt x="1" y="1212"/>
                  </a:lnTo>
                  <a:lnTo>
                    <a:pt x="1" y="1406"/>
                  </a:lnTo>
                  <a:lnTo>
                    <a:pt x="49" y="1551"/>
                  </a:lnTo>
                  <a:lnTo>
                    <a:pt x="146" y="1696"/>
                  </a:lnTo>
                  <a:lnTo>
                    <a:pt x="243" y="1745"/>
                  </a:lnTo>
                  <a:lnTo>
                    <a:pt x="388" y="1793"/>
                  </a:lnTo>
                  <a:lnTo>
                    <a:pt x="631" y="1793"/>
                  </a:lnTo>
                  <a:lnTo>
                    <a:pt x="776" y="1745"/>
                  </a:lnTo>
                  <a:lnTo>
                    <a:pt x="2036" y="921"/>
                  </a:lnTo>
                  <a:lnTo>
                    <a:pt x="2182" y="776"/>
                  </a:lnTo>
                  <a:lnTo>
                    <a:pt x="2230" y="582"/>
                  </a:lnTo>
                  <a:lnTo>
                    <a:pt x="2230" y="388"/>
                  </a:lnTo>
                  <a:lnTo>
                    <a:pt x="2182" y="242"/>
                  </a:lnTo>
                  <a:lnTo>
                    <a:pt x="2036" y="97"/>
                  </a:lnTo>
                  <a:lnTo>
                    <a:pt x="18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1"/>
            <p:cNvSpPr/>
            <p:nvPr/>
          </p:nvSpPr>
          <p:spPr>
            <a:xfrm>
              <a:off x="1383547" y="2704117"/>
              <a:ext cx="56975" cy="23029"/>
            </a:xfrm>
            <a:custGeom>
              <a:avLst/>
              <a:gdLst/>
              <a:ahLst/>
              <a:cxnLst/>
              <a:rect l="l" t="t" r="r" b="b"/>
              <a:pathLst>
                <a:path w="2521" h="1019" extrusionOk="0">
                  <a:moveTo>
                    <a:pt x="485" y="1"/>
                  </a:moveTo>
                  <a:lnTo>
                    <a:pt x="291" y="49"/>
                  </a:lnTo>
                  <a:lnTo>
                    <a:pt x="146" y="146"/>
                  </a:lnTo>
                  <a:lnTo>
                    <a:pt x="49" y="292"/>
                  </a:lnTo>
                  <a:lnTo>
                    <a:pt x="0" y="486"/>
                  </a:lnTo>
                  <a:lnTo>
                    <a:pt x="49" y="679"/>
                  </a:lnTo>
                  <a:lnTo>
                    <a:pt x="146" y="873"/>
                  </a:lnTo>
                  <a:lnTo>
                    <a:pt x="291" y="970"/>
                  </a:lnTo>
                  <a:lnTo>
                    <a:pt x="485" y="1019"/>
                  </a:lnTo>
                  <a:lnTo>
                    <a:pt x="1987" y="1019"/>
                  </a:lnTo>
                  <a:lnTo>
                    <a:pt x="2181" y="970"/>
                  </a:lnTo>
                  <a:lnTo>
                    <a:pt x="2327" y="873"/>
                  </a:lnTo>
                  <a:lnTo>
                    <a:pt x="2472" y="679"/>
                  </a:lnTo>
                  <a:lnTo>
                    <a:pt x="2520" y="486"/>
                  </a:lnTo>
                  <a:lnTo>
                    <a:pt x="2472" y="292"/>
                  </a:lnTo>
                  <a:lnTo>
                    <a:pt x="2327" y="146"/>
                  </a:lnTo>
                  <a:lnTo>
                    <a:pt x="2181" y="49"/>
                  </a:lnTo>
                  <a:lnTo>
                    <a:pt x="19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1"/>
            <p:cNvSpPr/>
            <p:nvPr/>
          </p:nvSpPr>
          <p:spPr>
            <a:xfrm>
              <a:off x="1396677" y="2754515"/>
              <a:ext cx="51505" cy="40544"/>
            </a:xfrm>
            <a:custGeom>
              <a:avLst/>
              <a:gdLst/>
              <a:ahLst/>
              <a:cxnLst/>
              <a:rect l="l" t="t" r="r" b="b"/>
              <a:pathLst>
                <a:path w="2279" h="1794" extrusionOk="0">
                  <a:moveTo>
                    <a:pt x="1697" y="0"/>
                  </a:moveTo>
                  <a:lnTo>
                    <a:pt x="1503" y="49"/>
                  </a:lnTo>
                  <a:lnTo>
                    <a:pt x="243" y="873"/>
                  </a:lnTo>
                  <a:lnTo>
                    <a:pt x="98" y="1018"/>
                  </a:lnTo>
                  <a:lnTo>
                    <a:pt x="1" y="1163"/>
                  </a:lnTo>
                  <a:lnTo>
                    <a:pt x="1" y="1357"/>
                  </a:lnTo>
                  <a:lnTo>
                    <a:pt x="98" y="1551"/>
                  </a:lnTo>
                  <a:lnTo>
                    <a:pt x="146" y="1648"/>
                  </a:lnTo>
                  <a:lnTo>
                    <a:pt x="292" y="1745"/>
                  </a:lnTo>
                  <a:lnTo>
                    <a:pt x="389" y="1794"/>
                  </a:lnTo>
                  <a:lnTo>
                    <a:pt x="631" y="1794"/>
                  </a:lnTo>
                  <a:lnTo>
                    <a:pt x="776" y="1697"/>
                  </a:lnTo>
                  <a:lnTo>
                    <a:pt x="2036" y="921"/>
                  </a:lnTo>
                  <a:lnTo>
                    <a:pt x="2182" y="776"/>
                  </a:lnTo>
                  <a:lnTo>
                    <a:pt x="2279" y="582"/>
                  </a:lnTo>
                  <a:lnTo>
                    <a:pt x="2279" y="388"/>
                  </a:lnTo>
                  <a:lnTo>
                    <a:pt x="2182" y="194"/>
                  </a:lnTo>
                  <a:lnTo>
                    <a:pt x="2036" y="49"/>
                  </a:lnTo>
                  <a:lnTo>
                    <a:pt x="18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1"/>
            <p:cNvSpPr/>
            <p:nvPr/>
          </p:nvSpPr>
          <p:spPr>
            <a:xfrm>
              <a:off x="1396677" y="2636227"/>
              <a:ext cx="51505" cy="40544"/>
            </a:xfrm>
            <a:custGeom>
              <a:avLst/>
              <a:gdLst/>
              <a:ahLst/>
              <a:cxnLst/>
              <a:rect l="l" t="t" r="r" b="b"/>
              <a:pathLst>
                <a:path w="2279" h="1794" extrusionOk="0">
                  <a:moveTo>
                    <a:pt x="389" y="0"/>
                  </a:moveTo>
                  <a:lnTo>
                    <a:pt x="243" y="97"/>
                  </a:lnTo>
                  <a:lnTo>
                    <a:pt x="98" y="242"/>
                  </a:lnTo>
                  <a:lnTo>
                    <a:pt x="1" y="388"/>
                  </a:lnTo>
                  <a:lnTo>
                    <a:pt x="1" y="582"/>
                  </a:lnTo>
                  <a:lnTo>
                    <a:pt x="98" y="776"/>
                  </a:lnTo>
                  <a:lnTo>
                    <a:pt x="243" y="921"/>
                  </a:lnTo>
                  <a:lnTo>
                    <a:pt x="1503" y="1745"/>
                  </a:lnTo>
                  <a:lnTo>
                    <a:pt x="1600" y="1793"/>
                  </a:lnTo>
                  <a:lnTo>
                    <a:pt x="1891" y="1793"/>
                  </a:lnTo>
                  <a:lnTo>
                    <a:pt x="1988" y="1745"/>
                  </a:lnTo>
                  <a:lnTo>
                    <a:pt x="2085" y="1696"/>
                  </a:lnTo>
                  <a:lnTo>
                    <a:pt x="2182" y="1551"/>
                  </a:lnTo>
                  <a:lnTo>
                    <a:pt x="2279" y="1406"/>
                  </a:lnTo>
                  <a:lnTo>
                    <a:pt x="2279" y="1212"/>
                  </a:lnTo>
                  <a:lnTo>
                    <a:pt x="2182" y="1018"/>
                  </a:lnTo>
                  <a:lnTo>
                    <a:pt x="2036" y="872"/>
                  </a:lnTo>
                  <a:lnTo>
                    <a:pt x="776" y="49"/>
                  </a:lnTo>
                  <a:lnTo>
                    <a:pt x="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1"/>
            <p:cNvSpPr/>
            <p:nvPr/>
          </p:nvSpPr>
          <p:spPr>
            <a:xfrm>
              <a:off x="1363817" y="2636227"/>
              <a:ext cx="385579" cy="392133"/>
            </a:xfrm>
            <a:custGeom>
              <a:avLst/>
              <a:gdLst/>
              <a:ahLst/>
              <a:cxnLst/>
              <a:rect l="l" t="t" r="r" b="b"/>
              <a:pathLst>
                <a:path w="17061" h="17351" extrusionOk="0">
                  <a:moveTo>
                    <a:pt x="9161" y="1018"/>
                  </a:moveTo>
                  <a:lnTo>
                    <a:pt x="9645" y="1066"/>
                  </a:lnTo>
                  <a:lnTo>
                    <a:pt x="10082" y="1163"/>
                  </a:lnTo>
                  <a:lnTo>
                    <a:pt x="10469" y="1406"/>
                  </a:lnTo>
                  <a:lnTo>
                    <a:pt x="10809" y="1696"/>
                  </a:lnTo>
                  <a:lnTo>
                    <a:pt x="11099" y="2036"/>
                  </a:lnTo>
                  <a:lnTo>
                    <a:pt x="11342" y="2423"/>
                  </a:lnTo>
                  <a:lnTo>
                    <a:pt x="11487" y="2860"/>
                  </a:lnTo>
                  <a:lnTo>
                    <a:pt x="11536" y="3296"/>
                  </a:lnTo>
                  <a:lnTo>
                    <a:pt x="11487" y="3780"/>
                  </a:lnTo>
                  <a:lnTo>
                    <a:pt x="11342" y="4265"/>
                  </a:lnTo>
                  <a:lnTo>
                    <a:pt x="11099" y="4653"/>
                  </a:lnTo>
                  <a:lnTo>
                    <a:pt x="10809" y="5040"/>
                  </a:lnTo>
                  <a:lnTo>
                    <a:pt x="10518" y="5331"/>
                  </a:lnTo>
                  <a:lnTo>
                    <a:pt x="10275" y="5622"/>
                  </a:lnTo>
                  <a:lnTo>
                    <a:pt x="10082" y="5961"/>
                  </a:lnTo>
                  <a:lnTo>
                    <a:pt x="9888" y="6301"/>
                  </a:lnTo>
                  <a:lnTo>
                    <a:pt x="9742" y="6640"/>
                  </a:lnTo>
                  <a:lnTo>
                    <a:pt x="9597" y="7028"/>
                  </a:lnTo>
                  <a:lnTo>
                    <a:pt x="9500" y="7367"/>
                  </a:lnTo>
                  <a:lnTo>
                    <a:pt x="9452" y="7754"/>
                  </a:lnTo>
                  <a:lnTo>
                    <a:pt x="9015" y="7754"/>
                  </a:lnTo>
                  <a:lnTo>
                    <a:pt x="9015" y="4944"/>
                  </a:lnTo>
                  <a:lnTo>
                    <a:pt x="9452" y="4798"/>
                  </a:lnTo>
                  <a:lnTo>
                    <a:pt x="9888" y="4556"/>
                  </a:lnTo>
                  <a:lnTo>
                    <a:pt x="9985" y="4410"/>
                  </a:lnTo>
                  <a:lnTo>
                    <a:pt x="10082" y="4217"/>
                  </a:lnTo>
                  <a:lnTo>
                    <a:pt x="10082" y="4023"/>
                  </a:lnTo>
                  <a:lnTo>
                    <a:pt x="9985" y="3829"/>
                  </a:lnTo>
                  <a:lnTo>
                    <a:pt x="9839" y="3732"/>
                  </a:lnTo>
                  <a:lnTo>
                    <a:pt x="9645" y="3635"/>
                  </a:lnTo>
                  <a:lnTo>
                    <a:pt x="9452" y="3635"/>
                  </a:lnTo>
                  <a:lnTo>
                    <a:pt x="9258" y="3732"/>
                  </a:lnTo>
                  <a:lnTo>
                    <a:pt x="9112" y="3829"/>
                  </a:lnTo>
                  <a:lnTo>
                    <a:pt x="8918" y="3926"/>
                  </a:lnTo>
                  <a:lnTo>
                    <a:pt x="8725" y="3974"/>
                  </a:lnTo>
                  <a:lnTo>
                    <a:pt x="8337" y="3974"/>
                  </a:lnTo>
                  <a:lnTo>
                    <a:pt x="8143" y="3926"/>
                  </a:lnTo>
                  <a:lnTo>
                    <a:pt x="7949" y="3829"/>
                  </a:lnTo>
                  <a:lnTo>
                    <a:pt x="7755" y="3732"/>
                  </a:lnTo>
                  <a:lnTo>
                    <a:pt x="7610" y="3635"/>
                  </a:lnTo>
                  <a:lnTo>
                    <a:pt x="7416" y="3635"/>
                  </a:lnTo>
                  <a:lnTo>
                    <a:pt x="7222" y="3732"/>
                  </a:lnTo>
                  <a:lnTo>
                    <a:pt x="7077" y="3829"/>
                  </a:lnTo>
                  <a:lnTo>
                    <a:pt x="6980" y="4023"/>
                  </a:lnTo>
                  <a:lnTo>
                    <a:pt x="6980" y="4217"/>
                  </a:lnTo>
                  <a:lnTo>
                    <a:pt x="7028" y="4410"/>
                  </a:lnTo>
                  <a:lnTo>
                    <a:pt x="7174" y="4556"/>
                  </a:lnTo>
                  <a:lnTo>
                    <a:pt x="7561" y="4798"/>
                  </a:lnTo>
                  <a:lnTo>
                    <a:pt x="7998" y="4944"/>
                  </a:lnTo>
                  <a:lnTo>
                    <a:pt x="7998" y="7754"/>
                  </a:lnTo>
                  <a:lnTo>
                    <a:pt x="7561" y="7754"/>
                  </a:lnTo>
                  <a:lnTo>
                    <a:pt x="7513" y="7415"/>
                  </a:lnTo>
                  <a:lnTo>
                    <a:pt x="7416" y="7028"/>
                  </a:lnTo>
                  <a:lnTo>
                    <a:pt x="7271" y="6640"/>
                  </a:lnTo>
                  <a:lnTo>
                    <a:pt x="7125" y="6301"/>
                  </a:lnTo>
                  <a:lnTo>
                    <a:pt x="6931" y="5961"/>
                  </a:lnTo>
                  <a:lnTo>
                    <a:pt x="6737" y="5622"/>
                  </a:lnTo>
                  <a:lnTo>
                    <a:pt x="6495" y="5283"/>
                  </a:lnTo>
                  <a:lnTo>
                    <a:pt x="6204" y="4992"/>
                  </a:lnTo>
                  <a:lnTo>
                    <a:pt x="5914" y="4653"/>
                  </a:lnTo>
                  <a:lnTo>
                    <a:pt x="5671" y="4265"/>
                  </a:lnTo>
                  <a:lnTo>
                    <a:pt x="5574" y="3829"/>
                  </a:lnTo>
                  <a:lnTo>
                    <a:pt x="5526" y="3344"/>
                  </a:lnTo>
                  <a:lnTo>
                    <a:pt x="5526" y="2860"/>
                  </a:lnTo>
                  <a:lnTo>
                    <a:pt x="5671" y="2423"/>
                  </a:lnTo>
                  <a:lnTo>
                    <a:pt x="5914" y="2036"/>
                  </a:lnTo>
                  <a:lnTo>
                    <a:pt x="6204" y="1696"/>
                  </a:lnTo>
                  <a:lnTo>
                    <a:pt x="6544" y="1406"/>
                  </a:lnTo>
                  <a:lnTo>
                    <a:pt x="6931" y="1163"/>
                  </a:lnTo>
                  <a:lnTo>
                    <a:pt x="7368" y="1066"/>
                  </a:lnTo>
                  <a:lnTo>
                    <a:pt x="7852" y="1018"/>
                  </a:lnTo>
                  <a:close/>
                  <a:moveTo>
                    <a:pt x="9452" y="8772"/>
                  </a:moveTo>
                  <a:lnTo>
                    <a:pt x="9452" y="9596"/>
                  </a:lnTo>
                  <a:lnTo>
                    <a:pt x="8531" y="10517"/>
                  </a:lnTo>
                  <a:lnTo>
                    <a:pt x="7610" y="9596"/>
                  </a:lnTo>
                  <a:lnTo>
                    <a:pt x="7610" y="8772"/>
                  </a:lnTo>
                  <a:close/>
                  <a:moveTo>
                    <a:pt x="7077" y="10565"/>
                  </a:moveTo>
                  <a:lnTo>
                    <a:pt x="7804" y="11244"/>
                  </a:lnTo>
                  <a:lnTo>
                    <a:pt x="6059" y="12989"/>
                  </a:lnTo>
                  <a:lnTo>
                    <a:pt x="5332" y="12310"/>
                  </a:lnTo>
                  <a:lnTo>
                    <a:pt x="7077" y="10565"/>
                  </a:lnTo>
                  <a:close/>
                  <a:moveTo>
                    <a:pt x="9936" y="10565"/>
                  </a:moveTo>
                  <a:lnTo>
                    <a:pt x="11681" y="12310"/>
                  </a:lnTo>
                  <a:lnTo>
                    <a:pt x="10954" y="12989"/>
                  </a:lnTo>
                  <a:lnTo>
                    <a:pt x="9209" y="11244"/>
                  </a:lnTo>
                  <a:lnTo>
                    <a:pt x="9936" y="10565"/>
                  </a:lnTo>
                  <a:close/>
                  <a:moveTo>
                    <a:pt x="7998" y="12504"/>
                  </a:moveTo>
                  <a:lnTo>
                    <a:pt x="7998" y="16333"/>
                  </a:lnTo>
                  <a:lnTo>
                    <a:pt x="1212" y="16333"/>
                  </a:lnTo>
                  <a:lnTo>
                    <a:pt x="2085" y="14103"/>
                  </a:lnTo>
                  <a:lnTo>
                    <a:pt x="2376" y="13716"/>
                  </a:lnTo>
                  <a:lnTo>
                    <a:pt x="2715" y="13376"/>
                  </a:lnTo>
                  <a:lnTo>
                    <a:pt x="3103" y="13134"/>
                  </a:lnTo>
                  <a:lnTo>
                    <a:pt x="3490" y="12989"/>
                  </a:lnTo>
                  <a:lnTo>
                    <a:pt x="4314" y="12698"/>
                  </a:lnTo>
                  <a:lnTo>
                    <a:pt x="5720" y="14103"/>
                  </a:lnTo>
                  <a:lnTo>
                    <a:pt x="5865" y="14200"/>
                  </a:lnTo>
                  <a:lnTo>
                    <a:pt x="6059" y="14249"/>
                  </a:lnTo>
                  <a:lnTo>
                    <a:pt x="6253" y="14200"/>
                  </a:lnTo>
                  <a:lnTo>
                    <a:pt x="6447" y="14103"/>
                  </a:lnTo>
                  <a:lnTo>
                    <a:pt x="7998" y="12504"/>
                  </a:lnTo>
                  <a:close/>
                  <a:moveTo>
                    <a:pt x="9015" y="12504"/>
                  </a:moveTo>
                  <a:lnTo>
                    <a:pt x="10615" y="14103"/>
                  </a:lnTo>
                  <a:lnTo>
                    <a:pt x="10760" y="14200"/>
                  </a:lnTo>
                  <a:lnTo>
                    <a:pt x="10954" y="14249"/>
                  </a:lnTo>
                  <a:lnTo>
                    <a:pt x="11148" y="14200"/>
                  </a:lnTo>
                  <a:lnTo>
                    <a:pt x="11342" y="14103"/>
                  </a:lnTo>
                  <a:lnTo>
                    <a:pt x="12699" y="12698"/>
                  </a:lnTo>
                  <a:lnTo>
                    <a:pt x="13523" y="12989"/>
                  </a:lnTo>
                  <a:lnTo>
                    <a:pt x="13959" y="13134"/>
                  </a:lnTo>
                  <a:lnTo>
                    <a:pt x="14346" y="13376"/>
                  </a:lnTo>
                  <a:lnTo>
                    <a:pt x="14686" y="13716"/>
                  </a:lnTo>
                  <a:lnTo>
                    <a:pt x="14928" y="14103"/>
                  </a:lnTo>
                  <a:lnTo>
                    <a:pt x="15800" y="16333"/>
                  </a:lnTo>
                  <a:lnTo>
                    <a:pt x="9015" y="16333"/>
                  </a:lnTo>
                  <a:lnTo>
                    <a:pt x="9015" y="12504"/>
                  </a:lnTo>
                  <a:close/>
                  <a:moveTo>
                    <a:pt x="7513" y="0"/>
                  </a:moveTo>
                  <a:lnTo>
                    <a:pt x="7174" y="49"/>
                  </a:lnTo>
                  <a:lnTo>
                    <a:pt x="6883" y="146"/>
                  </a:lnTo>
                  <a:lnTo>
                    <a:pt x="6544" y="242"/>
                  </a:lnTo>
                  <a:lnTo>
                    <a:pt x="6253" y="388"/>
                  </a:lnTo>
                  <a:lnTo>
                    <a:pt x="5962" y="533"/>
                  </a:lnTo>
                  <a:lnTo>
                    <a:pt x="5720" y="727"/>
                  </a:lnTo>
                  <a:lnTo>
                    <a:pt x="5477" y="969"/>
                  </a:lnTo>
                  <a:lnTo>
                    <a:pt x="5235" y="1212"/>
                  </a:lnTo>
                  <a:lnTo>
                    <a:pt x="5041" y="1503"/>
                  </a:lnTo>
                  <a:lnTo>
                    <a:pt x="4896" y="1745"/>
                  </a:lnTo>
                  <a:lnTo>
                    <a:pt x="4750" y="2036"/>
                  </a:lnTo>
                  <a:lnTo>
                    <a:pt x="4653" y="2375"/>
                  </a:lnTo>
                  <a:lnTo>
                    <a:pt x="4557" y="2666"/>
                  </a:lnTo>
                  <a:lnTo>
                    <a:pt x="4508" y="3005"/>
                  </a:lnTo>
                  <a:lnTo>
                    <a:pt x="4508" y="3344"/>
                  </a:lnTo>
                  <a:lnTo>
                    <a:pt x="4508" y="3683"/>
                  </a:lnTo>
                  <a:lnTo>
                    <a:pt x="4557" y="4023"/>
                  </a:lnTo>
                  <a:lnTo>
                    <a:pt x="4653" y="4313"/>
                  </a:lnTo>
                  <a:lnTo>
                    <a:pt x="4750" y="4653"/>
                  </a:lnTo>
                  <a:lnTo>
                    <a:pt x="4896" y="4944"/>
                  </a:lnTo>
                  <a:lnTo>
                    <a:pt x="5090" y="5234"/>
                  </a:lnTo>
                  <a:lnTo>
                    <a:pt x="5284" y="5477"/>
                  </a:lnTo>
                  <a:lnTo>
                    <a:pt x="5477" y="5767"/>
                  </a:lnTo>
                  <a:lnTo>
                    <a:pt x="5768" y="6010"/>
                  </a:lnTo>
                  <a:lnTo>
                    <a:pt x="5962" y="6301"/>
                  </a:lnTo>
                  <a:lnTo>
                    <a:pt x="6156" y="6591"/>
                  </a:lnTo>
                  <a:lnTo>
                    <a:pt x="6301" y="6931"/>
                  </a:lnTo>
                  <a:lnTo>
                    <a:pt x="6447" y="7221"/>
                  </a:lnTo>
                  <a:lnTo>
                    <a:pt x="6495" y="7609"/>
                  </a:lnTo>
                  <a:lnTo>
                    <a:pt x="6592" y="7948"/>
                  </a:lnTo>
                  <a:lnTo>
                    <a:pt x="6592" y="8288"/>
                  </a:lnTo>
                  <a:lnTo>
                    <a:pt x="6592" y="9596"/>
                  </a:lnTo>
                  <a:lnTo>
                    <a:pt x="4653" y="11583"/>
                  </a:lnTo>
                  <a:lnTo>
                    <a:pt x="3200" y="11971"/>
                  </a:lnTo>
                  <a:lnTo>
                    <a:pt x="2909" y="12116"/>
                  </a:lnTo>
                  <a:lnTo>
                    <a:pt x="2618" y="12262"/>
                  </a:lnTo>
                  <a:lnTo>
                    <a:pt x="2327" y="12407"/>
                  </a:lnTo>
                  <a:lnTo>
                    <a:pt x="2036" y="12601"/>
                  </a:lnTo>
                  <a:lnTo>
                    <a:pt x="1794" y="12843"/>
                  </a:lnTo>
                  <a:lnTo>
                    <a:pt x="1552" y="13086"/>
                  </a:lnTo>
                  <a:lnTo>
                    <a:pt x="1358" y="13328"/>
                  </a:lnTo>
                  <a:lnTo>
                    <a:pt x="1212" y="13619"/>
                  </a:lnTo>
                  <a:lnTo>
                    <a:pt x="1164" y="13667"/>
                  </a:lnTo>
                  <a:lnTo>
                    <a:pt x="1" y="16624"/>
                  </a:lnTo>
                  <a:lnTo>
                    <a:pt x="1" y="16769"/>
                  </a:lnTo>
                  <a:lnTo>
                    <a:pt x="1" y="16866"/>
                  </a:lnTo>
                  <a:lnTo>
                    <a:pt x="1" y="17011"/>
                  </a:lnTo>
                  <a:lnTo>
                    <a:pt x="49" y="17108"/>
                  </a:lnTo>
                  <a:lnTo>
                    <a:pt x="146" y="17205"/>
                  </a:lnTo>
                  <a:lnTo>
                    <a:pt x="243" y="17254"/>
                  </a:lnTo>
                  <a:lnTo>
                    <a:pt x="389" y="17302"/>
                  </a:lnTo>
                  <a:lnTo>
                    <a:pt x="485" y="17351"/>
                  </a:lnTo>
                  <a:lnTo>
                    <a:pt x="16527" y="17351"/>
                  </a:lnTo>
                  <a:lnTo>
                    <a:pt x="16673" y="17302"/>
                  </a:lnTo>
                  <a:lnTo>
                    <a:pt x="16770" y="17254"/>
                  </a:lnTo>
                  <a:lnTo>
                    <a:pt x="16867" y="17205"/>
                  </a:lnTo>
                  <a:lnTo>
                    <a:pt x="16964" y="17108"/>
                  </a:lnTo>
                  <a:lnTo>
                    <a:pt x="17012" y="17011"/>
                  </a:lnTo>
                  <a:lnTo>
                    <a:pt x="17061" y="16866"/>
                  </a:lnTo>
                  <a:lnTo>
                    <a:pt x="17061" y="16769"/>
                  </a:lnTo>
                  <a:lnTo>
                    <a:pt x="17012" y="16624"/>
                  </a:lnTo>
                  <a:lnTo>
                    <a:pt x="15897" y="13667"/>
                  </a:lnTo>
                  <a:lnTo>
                    <a:pt x="15849" y="13619"/>
                  </a:lnTo>
                  <a:lnTo>
                    <a:pt x="15655" y="13328"/>
                  </a:lnTo>
                  <a:lnTo>
                    <a:pt x="15461" y="13086"/>
                  </a:lnTo>
                  <a:lnTo>
                    <a:pt x="15219" y="12843"/>
                  </a:lnTo>
                  <a:lnTo>
                    <a:pt x="14977" y="12601"/>
                  </a:lnTo>
                  <a:lnTo>
                    <a:pt x="14734" y="12407"/>
                  </a:lnTo>
                  <a:lnTo>
                    <a:pt x="14443" y="12262"/>
                  </a:lnTo>
                  <a:lnTo>
                    <a:pt x="14153" y="12116"/>
                  </a:lnTo>
                  <a:lnTo>
                    <a:pt x="13813" y="11971"/>
                  </a:lnTo>
                  <a:lnTo>
                    <a:pt x="12408" y="11583"/>
                  </a:lnTo>
                  <a:lnTo>
                    <a:pt x="10469" y="9596"/>
                  </a:lnTo>
                  <a:lnTo>
                    <a:pt x="10469" y="8288"/>
                  </a:lnTo>
                  <a:lnTo>
                    <a:pt x="10469" y="7948"/>
                  </a:lnTo>
                  <a:lnTo>
                    <a:pt x="10518" y="7561"/>
                  </a:lnTo>
                  <a:lnTo>
                    <a:pt x="10615" y="7221"/>
                  </a:lnTo>
                  <a:lnTo>
                    <a:pt x="10712" y="6931"/>
                  </a:lnTo>
                  <a:lnTo>
                    <a:pt x="10857" y="6591"/>
                  </a:lnTo>
                  <a:lnTo>
                    <a:pt x="11051" y="6301"/>
                  </a:lnTo>
                  <a:lnTo>
                    <a:pt x="11293" y="6010"/>
                  </a:lnTo>
                  <a:lnTo>
                    <a:pt x="11536" y="5767"/>
                  </a:lnTo>
                  <a:lnTo>
                    <a:pt x="11729" y="5525"/>
                  </a:lnTo>
                  <a:lnTo>
                    <a:pt x="11972" y="5234"/>
                  </a:lnTo>
                  <a:lnTo>
                    <a:pt x="12117" y="4944"/>
                  </a:lnTo>
                  <a:lnTo>
                    <a:pt x="12311" y="4653"/>
                  </a:lnTo>
                  <a:lnTo>
                    <a:pt x="12408" y="4313"/>
                  </a:lnTo>
                  <a:lnTo>
                    <a:pt x="12505" y="3974"/>
                  </a:lnTo>
                  <a:lnTo>
                    <a:pt x="12553" y="3635"/>
                  </a:lnTo>
                  <a:lnTo>
                    <a:pt x="12553" y="3296"/>
                  </a:lnTo>
                  <a:lnTo>
                    <a:pt x="12505" y="2956"/>
                  </a:lnTo>
                  <a:lnTo>
                    <a:pt x="12456" y="2617"/>
                  </a:lnTo>
                  <a:lnTo>
                    <a:pt x="12408" y="2326"/>
                  </a:lnTo>
                  <a:lnTo>
                    <a:pt x="12262" y="2036"/>
                  </a:lnTo>
                  <a:lnTo>
                    <a:pt x="12117" y="1745"/>
                  </a:lnTo>
                  <a:lnTo>
                    <a:pt x="11972" y="1454"/>
                  </a:lnTo>
                  <a:lnTo>
                    <a:pt x="11778" y="1212"/>
                  </a:lnTo>
                  <a:lnTo>
                    <a:pt x="11536" y="969"/>
                  </a:lnTo>
                  <a:lnTo>
                    <a:pt x="11293" y="727"/>
                  </a:lnTo>
                  <a:lnTo>
                    <a:pt x="11051" y="533"/>
                  </a:lnTo>
                  <a:lnTo>
                    <a:pt x="10760" y="388"/>
                  </a:lnTo>
                  <a:lnTo>
                    <a:pt x="10469" y="242"/>
                  </a:lnTo>
                  <a:lnTo>
                    <a:pt x="10178" y="146"/>
                  </a:lnTo>
                  <a:lnTo>
                    <a:pt x="9839" y="49"/>
                  </a:lnTo>
                  <a:lnTo>
                    <a:pt x="95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71"/>
          <p:cNvGrpSpPr/>
          <p:nvPr/>
        </p:nvGrpSpPr>
        <p:grpSpPr>
          <a:xfrm>
            <a:off x="2175124" y="2635673"/>
            <a:ext cx="391048" cy="392133"/>
            <a:chOff x="1972819" y="2636227"/>
            <a:chExt cx="391048" cy="392133"/>
          </a:xfrm>
        </p:grpSpPr>
        <p:sp>
          <p:nvSpPr>
            <p:cNvPr id="1233" name="Google Shape;1233;p71"/>
            <p:cNvSpPr/>
            <p:nvPr/>
          </p:nvSpPr>
          <p:spPr>
            <a:xfrm>
              <a:off x="1972819" y="2636227"/>
              <a:ext cx="391048" cy="392133"/>
            </a:xfrm>
            <a:custGeom>
              <a:avLst/>
              <a:gdLst/>
              <a:ahLst/>
              <a:cxnLst/>
              <a:rect l="l" t="t" r="r" b="b"/>
              <a:pathLst>
                <a:path w="17303" h="17351" extrusionOk="0">
                  <a:moveTo>
                    <a:pt x="16285" y="1018"/>
                  </a:moveTo>
                  <a:lnTo>
                    <a:pt x="16285" y="11486"/>
                  </a:lnTo>
                  <a:lnTo>
                    <a:pt x="1018" y="11486"/>
                  </a:lnTo>
                  <a:lnTo>
                    <a:pt x="1018" y="1018"/>
                  </a:lnTo>
                  <a:close/>
                  <a:moveTo>
                    <a:pt x="16285" y="12504"/>
                  </a:moveTo>
                  <a:lnTo>
                    <a:pt x="16285" y="13522"/>
                  </a:lnTo>
                  <a:lnTo>
                    <a:pt x="1018" y="13522"/>
                  </a:lnTo>
                  <a:lnTo>
                    <a:pt x="1018" y="12504"/>
                  </a:lnTo>
                  <a:close/>
                  <a:moveTo>
                    <a:pt x="485" y="0"/>
                  </a:moveTo>
                  <a:lnTo>
                    <a:pt x="291" y="49"/>
                  </a:lnTo>
                  <a:lnTo>
                    <a:pt x="146" y="146"/>
                  </a:lnTo>
                  <a:lnTo>
                    <a:pt x="0" y="291"/>
                  </a:lnTo>
                  <a:lnTo>
                    <a:pt x="0" y="485"/>
                  </a:lnTo>
                  <a:lnTo>
                    <a:pt x="0" y="14055"/>
                  </a:lnTo>
                  <a:lnTo>
                    <a:pt x="0" y="14249"/>
                  </a:lnTo>
                  <a:lnTo>
                    <a:pt x="146" y="14394"/>
                  </a:lnTo>
                  <a:lnTo>
                    <a:pt x="291" y="14491"/>
                  </a:lnTo>
                  <a:lnTo>
                    <a:pt x="485" y="14540"/>
                  </a:lnTo>
                  <a:lnTo>
                    <a:pt x="8143" y="14540"/>
                  </a:lnTo>
                  <a:lnTo>
                    <a:pt x="8143" y="16333"/>
                  </a:lnTo>
                  <a:lnTo>
                    <a:pt x="4168" y="16333"/>
                  </a:lnTo>
                  <a:lnTo>
                    <a:pt x="4023" y="16478"/>
                  </a:lnTo>
                  <a:lnTo>
                    <a:pt x="3926" y="16624"/>
                  </a:lnTo>
                  <a:lnTo>
                    <a:pt x="3878" y="16817"/>
                  </a:lnTo>
                  <a:lnTo>
                    <a:pt x="3926" y="17011"/>
                  </a:lnTo>
                  <a:lnTo>
                    <a:pt x="4023" y="17157"/>
                  </a:lnTo>
                  <a:lnTo>
                    <a:pt x="4168" y="17302"/>
                  </a:lnTo>
                  <a:lnTo>
                    <a:pt x="4362" y="17351"/>
                  </a:lnTo>
                  <a:lnTo>
                    <a:pt x="12892" y="17351"/>
                  </a:lnTo>
                  <a:lnTo>
                    <a:pt x="13134" y="17302"/>
                  </a:lnTo>
                  <a:lnTo>
                    <a:pt x="13280" y="17157"/>
                  </a:lnTo>
                  <a:lnTo>
                    <a:pt x="13377" y="17011"/>
                  </a:lnTo>
                  <a:lnTo>
                    <a:pt x="13425" y="16817"/>
                  </a:lnTo>
                  <a:lnTo>
                    <a:pt x="13377" y="16624"/>
                  </a:lnTo>
                  <a:lnTo>
                    <a:pt x="13280" y="16478"/>
                  </a:lnTo>
                  <a:lnTo>
                    <a:pt x="13134" y="16333"/>
                  </a:lnTo>
                  <a:lnTo>
                    <a:pt x="9160" y="16333"/>
                  </a:lnTo>
                  <a:lnTo>
                    <a:pt x="9160" y="14540"/>
                  </a:lnTo>
                  <a:lnTo>
                    <a:pt x="16818" y="14540"/>
                  </a:lnTo>
                  <a:lnTo>
                    <a:pt x="17012" y="14491"/>
                  </a:lnTo>
                  <a:lnTo>
                    <a:pt x="17157" y="14394"/>
                  </a:lnTo>
                  <a:lnTo>
                    <a:pt x="17302" y="14249"/>
                  </a:lnTo>
                  <a:lnTo>
                    <a:pt x="17302" y="14055"/>
                  </a:lnTo>
                  <a:lnTo>
                    <a:pt x="17302" y="485"/>
                  </a:lnTo>
                  <a:lnTo>
                    <a:pt x="17302" y="291"/>
                  </a:lnTo>
                  <a:lnTo>
                    <a:pt x="17157" y="146"/>
                  </a:lnTo>
                  <a:lnTo>
                    <a:pt x="17012" y="49"/>
                  </a:lnTo>
                  <a:lnTo>
                    <a:pt x="168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1"/>
            <p:cNvSpPr/>
            <p:nvPr/>
          </p:nvSpPr>
          <p:spPr>
            <a:xfrm>
              <a:off x="2017725" y="2682218"/>
              <a:ext cx="300128" cy="190608"/>
            </a:xfrm>
            <a:custGeom>
              <a:avLst/>
              <a:gdLst/>
              <a:ahLst/>
              <a:cxnLst/>
              <a:rect l="l" t="t" r="r" b="b"/>
              <a:pathLst>
                <a:path w="13280" h="8434" extrusionOk="0">
                  <a:moveTo>
                    <a:pt x="9112" y="1018"/>
                  </a:moveTo>
                  <a:lnTo>
                    <a:pt x="9112" y="2036"/>
                  </a:lnTo>
                  <a:lnTo>
                    <a:pt x="4217" y="2036"/>
                  </a:lnTo>
                  <a:lnTo>
                    <a:pt x="4217" y="1018"/>
                  </a:lnTo>
                  <a:close/>
                  <a:moveTo>
                    <a:pt x="2036" y="6398"/>
                  </a:moveTo>
                  <a:lnTo>
                    <a:pt x="2036" y="7416"/>
                  </a:lnTo>
                  <a:lnTo>
                    <a:pt x="1018" y="7416"/>
                  </a:lnTo>
                  <a:lnTo>
                    <a:pt x="1018" y="6398"/>
                  </a:lnTo>
                  <a:close/>
                  <a:moveTo>
                    <a:pt x="7173" y="6398"/>
                  </a:moveTo>
                  <a:lnTo>
                    <a:pt x="7173" y="7416"/>
                  </a:lnTo>
                  <a:lnTo>
                    <a:pt x="6156" y="7416"/>
                  </a:lnTo>
                  <a:lnTo>
                    <a:pt x="6156" y="6398"/>
                  </a:lnTo>
                  <a:close/>
                  <a:moveTo>
                    <a:pt x="12262" y="6398"/>
                  </a:moveTo>
                  <a:lnTo>
                    <a:pt x="12262" y="7416"/>
                  </a:lnTo>
                  <a:lnTo>
                    <a:pt x="11244" y="7416"/>
                  </a:lnTo>
                  <a:lnTo>
                    <a:pt x="11244" y="6398"/>
                  </a:lnTo>
                  <a:close/>
                  <a:moveTo>
                    <a:pt x="3732" y="1"/>
                  </a:moveTo>
                  <a:lnTo>
                    <a:pt x="3538" y="49"/>
                  </a:lnTo>
                  <a:lnTo>
                    <a:pt x="3345" y="146"/>
                  </a:lnTo>
                  <a:lnTo>
                    <a:pt x="3248" y="291"/>
                  </a:lnTo>
                  <a:lnTo>
                    <a:pt x="3199" y="485"/>
                  </a:lnTo>
                  <a:lnTo>
                    <a:pt x="3199" y="2521"/>
                  </a:lnTo>
                  <a:lnTo>
                    <a:pt x="3248" y="2715"/>
                  </a:lnTo>
                  <a:lnTo>
                    <a:pt x="3345" y="2909"/>
                  </a:lnTo>
                  <a:lnTo>
                    <a:pt x="3538" y="3005"/>
                  </a:lnTo>
                  <a:lnTo>
                    <a:pt x="3732" y="3054"/>
                  </a:lnTo>
                  <a:lnTo>
                    <a:pt x="6156" y="3054"/>
                  </a:lnTo>
                  <a:lnTo>
                    <a:pt x="6156" y="5380"/>
                  </a:lnTo>
                  <a:lnTo>
                    <a:pt x="5622" y="5380"/>
                  </a:lnTo>
                  <a:lnTo>
                    <a:pt x="5429" y="5429"/>
                  </a:lnTo>
                  <a:lnTo>
                    <a:pt x="5283" y="5526"/>
                  </a:lnTo>
                  <a:lnTo>
                    <a:pt x="5186" y="5671"/>
                  </a:lnTo>
                  <a:lnTo>
                    <a:pt x="5138" y="5865"/>
                  </a:lnTo>
                  <a:lnTo>
                    <a:pt x="5138" y="6398"/>
                  </a:lnTo>
                  <a:lnTo>
                    <a:pt x="3054" y="6398"/>
                  </a:lnTo>
                  <a:lnTo>
                    <a:pt x="3054" y="5865"/>
                  </a:lnTo>
                  <a:lnTo>
                    <a:pt x="3054" y="5671"/>
                  </a:lnTo>
                  <a:lnTo>
                    <a:pt x="2908" y="5526"/>
                  </a:lnTo>
                  <a:lnTo>
                    <a:pt x="2763" y="5429"/>
                  </a:lnTo>
                  <a:lnTo>
                    <a:pt x="2569" y="5380"/>
                  </a:lnTo>
                  <a:lnTo>
                    <a:pt x="534" y="5380"/>
                  </a:lnTo>
                  <a:lnTo>
                    <a:pt x="340" y="5429"/>
                  </a:lnTo>
                  <a:lnTo>
                    <a:pt x="194" y="5526"/>
                  </a:lnTo>
                  <a:lnTo>
                    <a:pt x="49" y="5671"/>
                  </a:lnTo>
                  <a:lnTo>
                    <a:pt x="0" y="5865"/>
                  </a:lnTo>
                  <a:lnTo>
                    <a:pt x="0" y="7900"/>
                  </a:lnTo>
                  <a:lnTo>
                    <a:pt x="49" y="8094"/>
                  </a:lnTo>
                  <a:lnTo>
                    <a:pt x="194" y="8288"/>
                  </a:lnTo>
                  <a:lnTo>
                    <a:pt x="340" y="8385"/>
                  </a:lnTo>
                  <a:lnTo>
                    <a:pt x="534" y="8434"/>
                  </a:lnTo>
                  <a:lnTo>
                    <a:pt x="2569" y="8434"/>
                  </a:lnTo>
                  <a:lnTo>
                    <a:pt x="2763" y="8385"/>
                  </a:lnTo>
                  <a:lnTo>
                    <a:pt x="2908" y="8288"/>
                  </a:lnTo>
                  <a:lnTo>
                    <a:pt x="3054" y="8094"/>
                  </a:lnTo>
                  <a:lnTo>
                    <a:pt x="3054" y="7900"/>
                  </a:lnTo>
                  <a:lnTo>
                    <a:pt x="3054" y="7416"/>
                  </a:lnTo>
                  <a:lnTo>
                    <a:pt x="5138" y="7416"/>
                  </a:lnTo>
                  <a:lnTo>
                    <a:pt x="5138" y="7900"/>
                  </a:lnTo>
                  <a:lnTo>
                    <a:pt x="5186" y="8094"/>
                  </a:lnTo>
                  <a:lnTo>
                    <a:pt x="5283" y="8288"/>
                  </a:lnTo>
                  <a:lnTo>
                    <a:pt x="5429" y="8385"/>
                  </a:lnTo>
                  <a:lnTo>
                    <a:pt x="5622" y="8434"/>
                  </a:lnTo>
                  <a:lnTo>
                    <a:pt x="7658" y="8434"/>
                  </a:lnTo>
                  <a:lnTo>
                    <a:pt x="7852" y="8385"/>
                  </a:lnTo>
                  <a:lnTo>
                    <a:pt x="8046" y="8288"/>
                  </a:lnTo>
                  <a:lnTo>
                    <a:pt x="8143" y="8094"/>
                  </a:lnTo>
                  <a:lnTo>
                    <a:pt x="8191" y="7900"/>
                  </a:lnTo>
                  <a:lnTo>
                    <a:pt x="8191" y="7416"/>
                  </a:lnTo>
                  <a:lnTo>
                    <a:pt x="10227" y="7416"/>
                  </a:lnTo>
                  <a:lnTo>
                    <a:pt x="10227" y="7900"/>
                  </a:lnTo>
                  <a:lnTo>
                    <a:pt x="10275" y="8094"/>
                  </a:lnTo>
                  <a:lnTo>
                    <a:pt x="10372" y="8288"/>
                  </a:lnTo>
                  <a:lnTo>
                    <a:pt x="10517" y="8385"/>
                  </a:lnTo>
                  <a:lnTo>
                    <a:pt x="10711" y="8434"/>
                  </a:lnTo>
                  <a:lnTo>
                    <a:pt x="12747" y="8434"/>
                  </a:lnTo>
                  <a:lnTo>
                    <a:pt x="12941" y="8385"/>
                  </a:lnTo>
                  <a:lnTo>
                    <a:pt x="13135" y="8288"/>
                  </a:lnTo>
                  <a:lnTo>
                    <a:pt x="13231" y="8094"/>
                  </a:lnTo>
                  <a:lnTo>
                    <a:pt x="13280" y="7900"/>
                  </a:lnTo>
                  <a:lnTo>
                    <a:pt x="13280" y="5865"/>
                  </a:lnTo>
                  <a:lnTo>
                    <a:pt x="13231" y="5671"/>
                  </a:lnTo>
                  <a:lnTo>
                    <a:pt x="13135" y="5526"/>
                  </a:lnTo>
                  <a:lnTo>
                    <a:pt x="12941" y="5429"/>
                  </a:lnTo>
                  <a:lnTo>
                    <a:pt x="12747" y="5380"/>
                  </a:lnTo>
                  <a:lnTo>
                    <a:pt x="10711" y="5380"/>
                  </a:lnTo>
                  <a:lnTo>
                    <a:pt x="10517" y="5429"/>
                  </a:lnTo>
                  <a:lnTo>
                    <a:pt x="10372" y="5526"/>
                  </a:lnTo>
                  <a:lnTo>
                    <a:pt x="10275" y="5671"/>
                  </a:lnTo>
                  <a:lnTo>
                    <a:pt x="10227" y="5865"/>
                  </a:lnTo>
                  <a:lnTo>
                    <a:pt x="10227" y="6398"/>
                  </a:lnTo>
                  <a:lnTo>
                    <a:pt x="8191" y="6398"/>
                  </a:lnTo>
                  <a:lnTo>
                    <a:pt x="8191" y="5865"/>
                  </a:lnTo>
                  <a:lnTo>
                    <a:pt x="8143" y="5671"/>
                  </a:lnTo>
                  <a:lnTo>
                    <a:pt x="8046" y="5526"/>
                  </a:lnTo>
                  <a:lnTo>
                    <a:pt x="7852" y="5429"/>
                  </a:lnTo>
                  <a:lnTo>
                    <a:pt x="7658" y="5380"/>
                  </a:lnTo>
                  <a:lnTo>
                    <a:pt x="7173" y="5380"/>
                  </a:lnTo>
                  <a:lnTo>
                    <a:pt x="7173" y="3054"/>
                  </a:lnTo>
                  <a:lnTo>
                    <a:pt x="9597" y="3054"/>
                  </a:lnTo>
                  <a:lnTo>
                    <a:pt x="9790" y="3005"/>
                  </a:lnTo>
                  <a:lnTo>
                    <a:pt x="9984" y="2909"/>
                  </a:lnTo>
                  <a:lnTo>
                    <a:pt x="10081" y="2715"/>
                  </a:lnTo>
                  <a:lnTo>
                    <a:pt x="10130" y="2521"/>
                  </a:lnTo>
                  <a:lnTo>
                    <a:pt x="10130" y="485"/>
                  </a:lnTo>
                  <a:lnTo>
                    <a:pt x="10081" y="291"/>
                  </a:lnTo>
                  <a:lnTo>
                    <a:pt x="9984" y="146"/>
                  </a:lnTo>
                  <a:lnTo>
                    <a:pt x="9790" y="49"/>
                  </a:lnTo>
                  <a:lnTo>
                    <a:pt x="95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71"/>
          <p:cNvGrpSpPr/>
          <p:nvPr/>
        </p:nvGrpSpPr>
        <p:grpSpPr>
          <a:xfrm>
            <a:off x="2809499" y="2636216"/>
            <a:ext cx="392155" cy="391048"/>
            <a:chOff x="2619044" y="2636227"/>
            <a:chExt cx="392155" cy="391048"/>
          </a:xfrm>
        </p:grpSpPr>
        <p:sp>
          <p:nvSpPr>
            <p:cNvPr id="1236" name="Google Shape;1236;p71"/>
            <p:cNvSpPr/>
            <p:nvPr/>
          </p:nvSpPr>
          <p:spPr>
            <a:xfrm>
              <a:off x="2711048" y="2818044"/>
              <a:ext cx="208146" cy="209231"/>
            </a:xfrm>
            <a:custGeom>
              <a:avLst/>
              <a:gdLst/>
              <a:ahLst/>
              <a:cxnLst/>
              <a:rect l="l" t="t" r="r" b="b"/>
              <a:pathLst>
                <a:path w="9210" h="9258" extrusionOk="0">
                  <a:moveTo>
                    <a:pt x="5138" y="1018"/>
                  </a:moveTo>
                  <a:lnTo>
                    <a:pt x="5138" y="1648"/>
                  </a:lnTo>
                  <a:lnTo>
                    <a:pt x="5138" y="1793"/>
                  </a:lnTo>
                  <a:lnTo>
                    <a:pt x="5235" y="1939"/>
                  </a:lnTo>
                  <a:lnTo>
                    <a:pt x="5332" y="2036"/>
                  </a:lnTo>
                  <a:lnTo>
                    <a:pt x="5477" y="2133"/>
                  </a:lnTo>
                  <a:lnTo>
                    <a:pt x="5962" y="2327"/>
                  </a:lnTo>
                  <a:lnTo>
                    <a:pt x="6350" y="2617"/>
                  </a:lnTo>
                  <a:lnTo>
                    <a:pt x="6495" y="2714"/>
                  </a:lnTo>
                  <a:lnTo>
                    <a:pt x="6641" y="2763"/>
                  </a:lnTo>
                  <a:lnTo>
                    <a:pt x="6834" y="2763"/>
                  </a:lnTo>
                  <a:lnTo>
                    <a:pt x="6980" y="2666"/>
                  </a:lnTo>
                  <a:lnTo>
                    <a:pt x="7513" y="2375"/>
                  </a:lnTo>
                  <a:lnTo>
                    <a:pt x="7998" y="3247"/>
                  </a:lnTo>
                  <a:lnTo>
                    <a:pt x="7464" y="3587"/>
                  </a:lnTo>
                  <a:lnTo>
                    <a:pt x="7368" y="3684"/>
                  </a:lnTo>
                  <a:lnTo>
                    <a:pt x="7271" y="3781"/>
                  </a:lnTo>
                  <a:lnTo>
                    <a:pt x="7222" y="3926"/>
                  </a:lnTo>
                  <a:lnTo>
                    <a:pt x="7222" y="4120"/>
                  </a:lnTo>
                  <a:lnTo>
                    <a:pt x="7271" y="4653"/>
                  </a:lnTo>
                  <a:lnTo>
                    <a:pt x="7222" y="5138"/>
                  </a:lnTo>
                  <a:lnTo>
                    <a:pt x="7222" y="5331"/>
                  </a:lnTo>
                  <a:lnTo>
                    <a:pt x="7271" y="5477"/>
                  </a:lnTo>
                  <a:lnTo>
                    <a:pt x="7368" y="5574"/>
                  </a:lnTo>
                  <a:lnTo>
                    <a:pt x="7464" y="5671"/>
                  </a:lnTo>
                  <a:lnTo>
                    <a:pt x="7998" y="6010"/>
                  </a:lnTo>
                  <a:lnTo>
                    <a:pt x="7513" y="6882"/>
                  </a:lnTo>
                  <a:lnTo>
                    <a:pt x="6980" y="6591"/>
                  </a:lnTo>
                  <a:lnTo>
                    <a:pt x="6834" y="6495"/>
                  </a:lnTo>
                  <a:lnTo>
                    <a:pt x="6641" y="6495"/>
                  </a:lnTo>
                  <a:lnTo>
                    <a:pt x="6495" y="6543"/>
                  </a:lnTo>
                  <a:lnTo>
                    <a:pt x="6350" y="6640"/>
                  </a:lnTo>
                  <a:lnTo>
                    <a:pt x="5962" y="6931"/>
                  </a:lnTo>
                  <a:lnTo>
                    <a:pt x="5477" y="7173"/>
                  </a:lnTo>
                  <a:lnTo>
                    <a:pt x="5332" y="7222"/>
                  </a:lnTo>
                  <a:lnTo>
                    <a:pt x="5235" y="7318"/>
                  </a:lnTo>
                  <a:lnTo>
                    <a:pt x="5138" y="7464"/>
                  </a:lnTo>
                  <a:lnTo>
                    <a:pt x="5138" y="7609"/>
                  </a:lnTo>
                  <a:lnTo>
                    <a:pt x="5138" y="8288"/>
                  </a:lnTo>
                  <a:lnTo>
                    <a:pt x="4120" y="8288"/>
                  </a:lnTo>
                  <a:lnTo>
                    <a:pt x="4120" y="7609"/>
                  </a:lnTo>
                  <a:lnTo>
                    <a:pt x="4072" y="7464"/>
                  </a:lnTo>
                  <a:lnTo>
                    <a:pt x="4023" y="7318"/>
                  </a:lnTo>
                  <a:lnTo>
                    <a:pt x="3927" y="7222"/>
                  </a:lnTo>
                  <a:lnTo>
                    <a:pt x="3781" y="7173"/>
                  </a:lnTo>
                  <a:lnTo>
                    <a:pt x="3296" y="6931"/>
                  </a:lnTo>
                  <a:lnTo>
                    <a:pt x="2860" y="6640"/>
                  </a:lnTo>
                  <a:lnTo>
                    <a:pt x="2715" y="6543"/>
                  </a:lnTo>
                  <a:lnTo>
                    <a:pt x="2570" y="6495"/>
                  </a:lnTo>
                  <a:lnTo>
                    <a:pt x="2424" y="6495"/>
                  </a:lnTo>
                  <a:lnTo>
                    <a:pt x="2279" y="6591"/>
                  </a:lnTo>
                  <a:lnTo>
                    <a:pt x="1746" y="6882"/>
                  </a:lnTo>
                  <a:lnTo>
                    <a:pt x="1212" y="6010"/>
                  </a:lnTo>
                  <a:lnTo>
                    <a:pt x="1746" y="5671"/>
                  </a:lnTo>
                  <a:lnTo>
                    <a:pt x="1891" y="5574"/>
                  </a:lnTo>
                  <a:lnTo>
                    <a:pt x="1988" y="5477"/>
                  </a:lnTo>
                  <a:lnTo>
                    <a:pt x="2036" y="5331"/>
                  </a:lnTo>
                  <a:lnTo>
                    <a:pt x="1988" y="5138"/>
                  </a:lnTo>
                  <a:lnTo>
                    <a:pt x="1939" y="4653"/>
                  </a:lnTo>
                  <a:lnTo>
                    <a:pt x="1988" y="4120"/>
                  </a:lnTo>
                  <a:lnTo>
                    <a:pt x="2036" y="3926"/>
                  </a:lnTo>
                  <a:lnTo>
                    <a:pt x="1988" y="3781"/>
                  </a:lnTo>
                  <a:lnTo>
                    <a:pt x="1891" y="3684"/>
                  </a:lnTo>
                  <a:lnTo>
                    <a:pt x="1746" y="3587"/>
                  </a:lnTo>
                  <a:lnTo>
                    <a:pt x="1212" y="3247"/>
                  </a:lnTo>
                  <a:lnTo>
                    <a:pt x="1746" y="2375"/>
                  </a:lnTo>
                  <a:lnTo>
                    <a:pt x="2279" y="2666"/>
                  </a:lnTo>
                  <a:lnTo>
                    <a:pt x="2424" y="2763"/>
                  </a:lnTo>
                  <a:lnTo>
                    <a:pt x="2570" y="2763"/>
                  </a:lnTo>
                  <a:lnTo>
                    <a:pt x="2715" y="2714"/>
                  </a:lnTo>
                  <a:lnTo>
                    <a:pt x="2860" y="2617"/>
                  </a:lnTo>
                  <a:lnTo>
                    <a:pt x="3296" y="2327"/>
                  </a:lnTo>
                  <a:lnTo>
                    <a:pt x="3781" y="2133"/>
                  </a:lnTo>
                  <a:lnTo>
                    <a:pt x="3927" y="2036"/>
                  </a:lnTo>
                  <a:lnTo>
                    <a:pt x="4023" y="1939"/>
                  </a:lnTo>
                  <a:lnTo>
                    <a:pt x="4072" y="1793"/>
                  </a:lnTo>
                  <a:lnTo>
                    <a:pt x="4120" y="1648"/>
                  </a:lnTo>
                  <a:lnTo>
                    <a:pt x="4120" y="1018"/>
                  </a:lnTo>
                  <a:close/>
                  <a:moveTo>
                    <a:pt x="3393" y="0"/>
                  </a:moveTo>
                  <a:lnTo>
                    <a:pt x="3248" y="146"/>
                  </a:lnTo>
                  <a:lnTo>
                    <a:pt x="3151" y="291"/>
                  </a:lnTo>
                  <a:lnTo>
                    <a:pt x="3103" y="485"/>
                  </a:lnTo>
                  <a:lnTo>
                    <a:pt x="3103" y="1260"/>
                  </a:lnTo>
                  <a:lnTo>
                    <a:pt x="2763" y="1454"/>
                  </a:lnTo>
                  <a:lnTo>
                    <a:pt x="2473" y="1648"/>
                  </a:lnTo>
                  <a:lnTo>
                    <a:pt x="1794" y="1260"/>
                  </a:lnTo>
                  <a:lnTo>
                    <a:pt x="1600" y="1163"/>
                  </a:lnTo>
                  <a:lnTo>
                    <a:pt x="1406" y="1212"/>
                  </a:lnTo>
                  <a:lnTo>
                    <a:pt x="1212" y="1260"/>
                  </a:lnTo>
                  <a:lnTo>
                    <a:pt x="1116" y="1406"/>
                  </a:lnTo>
                  <a:lnTo>
                    <a:pt x="98" y="3199"/>
                  </a:lnTo>
                  <a:lnTo>
                    <a:pt x="1" y="3393"/>
                  </a:lnTo>
                  <a:lnTo>
                    <a:pt x="49" y="3587"/>
                  </a:lnTo>
                  <a:lnTo>
                    <a:pt x="98" y="3732"/>
                  </a:lnTo>
                  <a:lnTo>
                    <a:pt x="243" y="3877"/>
                  </a:lnTo>
                  <a:lnTo>
                    <a:pt x="970" y="4265"/>
                  </a:lnTo>
                  <a:lnTo>
                    <a:pt x="922" y="4653"/>
                  </a:lnTo>
                  <a:lnTo>
                    <a:pt x="970" y="4992"/>
                  </a:lnTo>
                  <a:lnTo>
                    <a:pt x="243" y="5380"/>
                  </a:lnTo>
                  <a:lnTo>
                    <a:pt x="98" y="5525"/>
                  </a:lnTo>
                  <a:lnTo>
                    <a:pt x="49" y="5671"/>
                  </a:lnTo>
                  <a:lnTo>
                    <a:pt x="1" y="5865"/>
                  </a:lnTo>
                  <a:lnTo>
                    <a:pt x="98" y="6058"/>
                  </a:lnTo>
                  <a:lnTo>
                    <a:pt x="1116" y="7852"/>
                  </a:lnTo>
                  <a:lnTo>
                    <a:pt x="1212" y="7997"/>
                  </a:lnTo>
                  <a:lnTo>
                    <a:pt x="1406" y="8094"/>
                  </a:lnTo>
                  <a:lnTo>
                    <a:pt x="1600" y="8094"/>
                  </a:lnTo>
                  <a:lnTo>
                    <a:pt x="1794" y="7997"/>
                  </a:lnTo>
                  <a:lnTo>
                    <a:pt x="2473" y="7609"/>
                  </a:lnTo>
                  <a:lnTo>
                    <a:pt x="2763" y="7803"/>
                  </a:lnTo>
                  <a:lnTo>
                    <a:pt x="3103" y="7997"/>
                  </a:lnTo>
                  <a:lnTo>
                    <a:pt x="3103" y="8772"/>
                  </a:lnTo>
                  <a:lnTo>
                    <a:pt x="3151" y="8966"/>
                  </a:lnTo>
                  <a:lnTo>
                    <a:pt x="3248" y="9112"/>
                  </a:lnTo>
                  <a:lnTo>
                    <a:pt x="3393" y="9257"/>
                  </a:lnTo>
                  <a:lnTo>
                    <a:pt x="5817" y="9257"/>
                  </a:lnTo>
                  <a:lnTo>
                    <a:pt x="6011" y="9112"/>
                  </a:lnTo>
                  <a:lnTo>
                    <a:pt x="6107" y="8966"/>
                  </a:lnTo>
                  <a:lnTo>
                    <a:pt x="6156" y="8772"/>
                  </a:lnTo>
                  <a:lnTo>
                    <a:pt x="6156" y="7997"/>
                  </a:lnTo>
                  <a:lnTo>
                    <a:pt x="6447" y="7803"/>
                  </a:lnTo>
                  <a:lnTo>
                    <a:pt x="6738" y="7609"/>
                  </a:lnTo>
                  <a:lnTo>
                    <a:pt x="7464" y="7997"/>
                  </a:lnTo>
                  <a:lnTo>
                    <a:pt x="7610" y="8094"/>
                  </a:lnTo>
                  <a:lnTo>
                    <a:pt x="7804" y="8094"/>
                  </a:lnTo>
                  <a:lnTo>
                    <a:pt x="7998" y="7997"/>
                  </a:lnTo>
                  <a:lnTo>
                    <a:pt x="8143" y="7852"/>
                  </a:lnTo>
                  <a:lnTo>
                    <a:pt x="9161" y="6058"/>
                  </a:lnTo>
                  <a:lnTo>
                    <a:pt x="9209" y="5865"/>
                  </a:lnTo>
                  <a:lnTo>
                    <a:pt x="9209" y="5671"/>
                  </a:lnTo>
                  <a:lnTo>
                    <a:pt x="9112" y="5525"/>
                  </a:lnTo>
                  <a:lnTo>
                    <a:pt x="8967" y="5380"/>
                  </a:lnTo>
                  <a:lnTo>
                    <a:pt x="8288" y="4992"/>
                  </a:lnTo>
                  <a:lnTo>
                    <a:pt x="8288" y="4653"/>
                  </a:lnTo>
                  <a:lnTo>
                    <a:pt x="8288" y="4265"/>
                  </a:lnTo>
                  <a:lnTo>
                    <a:pt x="8967" y="3877"/>
                  </a:lnTo>
                  <a:lnTo>
                    <a:pt x="9112" y="3732"/>
                  </a:lnTo>
                  <a:lnTo>
                    <a:pt x="9209" y="3587"/>
                  </a:lnTo>
                  <a:lnTo>
                    <a:pt x="9209" y="3393"/>
                  </a:lnTo>
                  <a:lnTo>
                    <a:pt x="9161" y="3199"/>
                  </a:lnTo>
                  <a:lnTo>
                    <a:pt x="8143" y="1406"/>
                  </a:lnTo>
                  <a:lnTo>
                    <a:pt x="7998" y="1260"/>
                  </a:lnTo>
                  <a:lnTo>
                    <a:pt x="7804" y="1212"/>
                  </a:lnTo>
                  <a:lnTo>
                    <a:pt x="7610" y="1163"/>
                  </a:lnTo>
                  <a:lnTo>
                    <a:pt x="7464" y="1260"/>
                  </a:lnTo>
                  <a:lnTo>
                    <a:pt x="6738" y="1648"/>
                  </a:lnTo>
                  <a:lnTo>
                    <a:pt x="6447" y="1454"/>
                  </a:lnTo>
                  <a:lnTo>
                    <a:pt x="6156" y="1260"/>
                  </a:lnTo>
                  <a:lnTo>
                    <a:pt x="6156" y="485"/>
                  </a:lnTo>
                  <a:lnTo>
                    <a:pt x="6107" y="291"/>
                  </a:lnTo>
                  <a:lnTo>
                    <a:pt x="6011" y="146"/>
                  </a:lnTo>
                  <a:lnTo>
                    <a:pt x="58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1"/>
            <p:cNvSpPr/>
            <p:nvPr/>
          </p:nvSpPr>
          <p:spPr>
            <a:xfrm>
              <a:off x="2781153" y="2888149"/>
              <a:ext cx="69020" cy="69020"/>
            </a:xfrm>
            <a:custGeom>
              <a:avLst/>
              <a:gdLst/>
              <a:ahLst/>
              <a:cxnLst/>
              <a:rect l="l" t="t" r="r" b="b"/>
              <a:pathLst>
                <a:path w="3054" h="3054" extrusionOk="0">
                  <a:moveTo>
                    <a:pt x="1503" y="1018"/>
                  </a:moveTo>
                  <a:lnTo>
                    <a:pt x="1697" y="1066"/>
                  </a:lnTo>
                  <a:lnTo>
                    <a:pt x="1891" y="1163"/>
                  </a:lnTo>
                  <a:lnTo>
                    <a:pt x="1988" y="1309"/>
                  </a:lnTo>
                  <a:lnTo>
                    <a:pt x="2036" y="1551"/>
                  </a:lnTo>
                  <a:lnTo>
                    <a:pt x="1988" y="1745"/>
                  </a:lnTo>
                  <a:lnTo>
                    <a:pt x="1891" y="1890"/>
                  </a:lnTo>
                  <a:lnTo>
                    <a:pt x="1697" y="1987"/>
                  </a:lnTo>
                  <a:lnTo>
                    <a:pt x="1503" y="2036"/>
                  </a:lnTo>
                  <a:lnTo>
                    <a:pt x="1309" y="1987"/>
                  </a:lnTo>
                  <a:lnTo>
                    <a:pt x="1164" y="1890"/>
                  </a:lnTo>
                  <a:lnTo>
                    <a:pt x="1067" y="1745"/>
                  </a:lnTo>
                  <a:lnTo>
                    <a:pt x="1018" y="1551"/>
                  </a:lnTo>
                  <a:lnTo>
                    <a:pt x="1067" y="1309"/>
                  </a:lnTo>
                  <a:lnTo>
                    <a:pt x="1164" y="1163"/>
                  </a:lnTo>
                  <a:lnTo>
                    <a:pt x="1309" y="1066"/>
                  </a:lnTo>
                  <a:lnTo>
                    <a:pt x="1503" y="1018"/>
                  </a:lnTo>
                  <a:close/>
                  <a:moveTo>
                    <a:pt x="1503" y="0"/>
                  </a:moveTo>
                  <a:lnTo>
                    <a:pt x="1212" y="48"/>
                  </a:lnTo>
                  <a:lnTo>
                    <a:pt x="921" y="145"/>
                  </a:lnTo>
                  <a:lnTo>
                    <a:pt x="679" y="242"/>
                  </a:lnTo>
                  <a:lnTo>
                    <a:pt x="437" y="436"/>
                  </a:lnTo>
                  <a:lnTo>
                    <a:pt x="243" y="679"/>
                  </a:lnTo>
                  <a:lnTo>
                    <a:pt x="98" y="921"/>
                  </a:lnTo>
                  <a:lnTo>
                    <a:pt x="1" y="1212"/>
                  </a:lnTo>
                  <a:lnTo>
                    <a:pt x="1" y="1551"/>
                  </a:lnTo>
                  <a:lnTo>
                    <a:pt x="1" y="1842"/>
                  </a:lnTo>
                  <a:lnTo>
                    <a:pt x="98" y="2132"/>
                  </a:lnTo>
                  <a:lnTo>
                    <a:pt x="243" y="2375"/>
                  </a:lnTo>
                  <a:lnTo>
                    <a:pt x="437" y="2617"/>
                  </a:lnTo>
                  <a:lnTo>
                    <a:pt x="679" y="2811"/>
                  </a:lnTo>
                  <a:lnTo>
                    <a:pt x="921" y="2956"/>
                  </a:lnTo>
                  <a:lnTo>
                    <a:pt x="1212" y="3005"/>
                  </a:lnTo>
                  <a:lnTo>
                    <a:pt x="1503" y="3053"/>
                  </a:lnTo>
                  <a:lnTo>
                    <a:pt x="1842" y="3005"/>
                  </a:lnTo>
                  <a:lnTo>
                    <a:pt x="2085" y="2956"/>
                  </a:lnTo>
                  <a:lnTo>
                    <a:pt x="2375" y="2811"/>
                  </a:lnTo>
                  <a:lnTo>
                    <a:pt x="2569" y="2617"/>
                  </a:lnTo>
                  <a:lnTo>
                    <a:pt x="2763" y="2375"/>
                  </a:lnTo>
                  <a:lnTo>
                    <a:pt x="2909" y="2132"/>
                  </a:lnTo>
                  <a:lnTo>
                    <a:pt x="3005" y="1842"/>
                  </a:lnTo>
                  <a:lnTo>
                    <a:pt x="3054" y="1551"/>
                  </a:lnTo>
                  <a:lnTo>
                    <a:pt x="3005" y="1212"/>
                  </a:lnTo>
                  <a:lnTo>
                    <a:pt x="2909" y="921"/>
                  </a:lnTo>
                  <a:lnTo>
                    <a:pt x="2763" y="679"/>
                  </a:lnTo>
                  <a:lnTo>
                    <a:pt x="2569" y="436"/>
                  </a:lnTo>
                  <a:lnTo>
                    <a:pt x="2375" y="242"/>
                  </a:lnTo>
                  <a:lnTo>
                    <a:pt x="2085" y="145"/>
                  </a:lnTo>
                  <a:lnTo>
                    <a:pt x="1842" y="48"/>
                  </a:lnTo>
                  <a:lnTo>
                    <a:pt x="15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1"/>
            <p:cNvSpPr/>
            <p:nvPr/>
          </p:nvSpPr>
          <p:spPr>
            <a:xfrm>
              <a:off x="2619044" y="2636227"/>
              <a:ext cx="168709" cy="155556"/>
            </a:xfrm>
            <a:custGeom>
              <a:avLst/>
              <a:gdLst/>
              <a:ahLst/>
              <a:cxnLst/>
              <a:rect l="l" t="t" r="r" b="b"/>
              <a:pathLst>
                <a:path w="7465" h="6883" extrusionOk="0">
                  <a:moveTo>
                    <a:pt x="6447" y="1018"/>
                  </a:moveTo>
                  <a:lnTo>
                    <a:pt x="6447" y="4071"/>
                  </a:lnTo>
                  <a:lnTo>
                    <a:pt x="2521" y="4071"/>
                  </a:lnTo>
                  <a:lnTo>
                    <a:pt x="2376" y="4168"/>
                  </a:lnTo>
                  <a:lnTo>
                    <a:pt x="1019" y="5283"/>
                  </a:lnTo>
                  <a:lnTo>
                    <a:pt x="1019" y="1018"/>
                  </a:lnTo>
                  <a:close/>
                  <a:moveTo>
                    <a:pt x="534" y="0"/>
                  </a:moveTo>
                  <a:lnTo>
                    <a:pt x="340" y="49"/>
                  </a:lnTo>
                  <a:lnTo>
                    <a:pt x="146" y="146"/>
                  </a:lnTo>
                  <a:lnTo>
                    <a:pt x="49" y="291"/>
                  </a:lnTo>
                  <a:lnTo>
                    <a:pt x="1" y="485"/>
                  </a:lnTo>
                  <a:lnTo>
                    <a:pt x="1" y="6397"/>
                  </a:lnTo>
                  <a:lnTo>
                    <a:pt x="49" y="6543"/>
                  </a:lnTo>
                  <a:lnTo>
                    <a:pt x="98" y="6688"/>
                  </a:lnTo>
                  <a:lnTo>
                    <a:pt x="195" y="6785"/>
                  </a:lnTo>
                  <a:lnTo>
                    <a:pt x="292" y="6834"/>
                  </a:lnTo>
                  <a:lnTo>
                    <a:pt x="437" y="6882"/>
                  </a:lnTo>
                  <a:lnTo>
                    <a:pt x="728" y="6882"/>
                  </a:lnTo>
                  <a:lnTo>
                    <a:pt x="873" y="6785"/>
                  </a:lnTo>
                  <a:lnTo>
                    <a:pt x="2909" y="5040"/>
                  </a:lnTo>
                  <a:lnTo>
                    <a:pt x="7174" y="5040"/>
                  </a:lnTo>
                  <a:lnTo>
                    <a:pt x="7319" y="4895"/>
                  </a:lnTo>
                  <a:lnTo>
                    <a:pt x="7416" y="4750"/>
                  </a:lnTo>
                  <a:lnTo>
                    <a:pt x="7464" y="4556"/>
                  </a:lnTo>
                  <a:lnTo>
                    <a:pt x="7464" y="485"/>
                  </a:lnTo>
                  <a:lnTo>
                    <a:pt x="7416" y="291"/>
                  </a:lnTo>
                  <a:lnTo>
                    <a:pt x="7319" y="146"/>
                  </a:lnTo>
                  <a:lnTo>
                    <a:pt x="7174" y="49"/>
                  </a:lnTo>
                  <a:lnTo>
                    <a:pt x="69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1"/>
            <p:cNvSpPr/>
            <p:nvPr/>
          </p:nvSpPr>
          <p:spPr>
            <a:xfrm>
              <a:off x="2667249" y="2682218"/>
              <a:ext cx="73405" cy="23029"/>
            </a:xfrm>
            <a:custGeom>
              <a:avLst/>
              <a:gdLst/>
              <a:ahLst/>
              <a:cxnLst/>
              <a:rect l="l" t="t" r="r" b="b"/>
              <a:pathLst>
                <a:path w="3248" h="1019" extrusionOk="0">
                  <a:moveTo>
                    <a:pt x="291" y="1"/>
                  </a:moveTo>
                  <a:lnTo>
                    <a:pt x="146" y="146"/>
                  </a:lnTo>
                  <a:lnTo>
                    <a:pt x="49" y="291"/>
                  </a:lnTo>
                  <a:lnTo>
                    <a:pt x="0" y="485"/>
                  </a:lnTo>
                  <a:lnTo>
                    <a:pt x="49" y="679"/>
                  </a:lnTo>
                  <a:lnTo>
                    <a:pt x="146" y="873"/>
                  </a:lnTo>
                  <a:lnTo>
                    <a:pt x="291" y="970"/>
                  </a:lnTo>
                  <a:lnTo>
                    <a:pt x="485" y="1018"/>
                  </a:lnTo>
                  <a:lnTo>
                    <a:pt x="2763" y="1018"/>
                  </a:lnTo>
                  <a:lnTo>
                    <a:pt x="2957" y="970"/>
                  </a:lnTo>
                  <a:lnTo>
                    <a:pt x="3102" y="873"/>
                  </a:lnTo>
                  <a:lnTo>
                    <a:pt x="3199" y="679"/>
                  </a:lnTo>
                  <a:lnTo>
                    <a:pt x="3247" y="485"/>
                  </a:lnTo>
                  <a:lnTo>
                    <a:pt x="3199" y="291"/>
                  </a:lnTo>
                  <a:lnTo>
                    <a:pt x="3102" y="146"/>
                  </a:lnTo>
                  <a:lnTo>
                    <a:pt x="2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1"/>
            <p:cNvSpPr/>
            <p:nvPr/>
          </p:nvSpPr>
          <p:spPr>
            <a:xfrm>
              <a:off x="2842490" y="2674557"/>
              <a:ext cx="168709" cy="155556"/>
            </a:xfrm>
            <a:custGeom>
              <a:avLst/>
              <a:gdLst/>
              <a:ahLst/>
              <a:cxnLst/>
              <a:rect l="l" t="t" r="r" b="b"/>
              <a:pathLst>
                <a:path w="7465" h="6883" extrusionOk="0">
                  <a:moveTo>
                    <a:pt x="6447" y="1018"/>
                  </a:moveTo>
                  <a:lnTo>
                    <a:pt x="6447" y="5283"/>
                  </a:lnTo>
                  <a:lnTo>
                    <a:pt x="5138" y="4168"/>
                  </a:lnTo>
                  <a:lnTo>
                    <a:pt x="4944" y="4071"/>
                  </a:lnTo>
                  <a:lnTo>
                    <a:pt x="4799" y="4023"/>
                  </a:lnTo>
                  <a:lnTo>
                    <a:pt x="1018" y="4023"/>
                  </a:lnTo>
                  <a:lnTo>
                    <a:pt x="1018" y="1018"/>
                  </a:lnTo>
                  <a:close/>
                  <a:moveTo>
                    <a:pt x="340" y="0"/>
                  </a:moveTo>
                  <a:lnTo>
                    <a:pt x="146" y="146"/>
                  </a:lnTo>
                  <a:lnTo>
                    <a:pt x="49" y="291"/>
                  </a:lnTo>
                  <a:lnTo>
                    <a:pt x="1" y="485"/>
                  </a:lnTo>
                  <a:lnTo>
                    <a:pt x="1" y="4556"/>
                  </a:lnTo>
                  <a:lnTo>
                    <a:pt x="49" y="4750"/>
                  </a:lnTo>
                  <a:lnTo>
                    <a:pt x="146" y="4895"/>
                  </a:lnTo>
                  <a:lnTo>
                    <a:pt x="340" y="5041"/>
                  </a:lnTo>
                  <a:lnTo>
                    <a:pt x="4605" y="5041"/>
                  </a:lnTo>
                  <a:lnTo>
                    <a:pt x="6640" y="6785"/>
                  </a:lnTo>
                  <a:lnTo>
                    <a:pt x="6786" y="6882"/>
                  </a:lnTo>
                  <a:lnTo>
                    <a:pt x="6980" y="6882"/>
                  </a:lnTo>
                  <a:lnTo>
                    <a:pt x="7174" y="6834"/>
                  </a:lnTo>
                  <a:lnTo>
                    <a:pt x="7319" y="6785"/>
                  </a:lnTo>
                  <a:lnTo>
                    <a:pt x="7367" y="6640"/>
                  </a:lnTo>
                  <a:lnTo>
                    <a:pt x="7464" y="6543"/>
                  </a:lnTo>
                  <a:lnTo>
                    <a:pt x="7464" y="6398"/>
                  </a:lnTo>
                  <a:lnTo>
                    <a:pt x="7464" y="485"/>
                  </a:lnTo>
                  <a:lnTo>
                    <a:pt x="7416" y="291"/>
                  </a:lnTo>
                  <a:lnTo>
                    <a:pt x="7319" y="146"/>
                  </a:lnTo>
                  <a:lnTo>
                    <a:pt x="71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1"/>
            <p:cNvSpPr/>
            <p:nvPr/>
          </p:nvSpPr>
          <p:spPr>
            <a:xfrm>
              <a:off x="2889588" y="2720548"/>
              <a:ext cx="74512" cy="23029"/>
            </a:xfrm>
            <a:custGeom>
              <a:avLst/>
              <a:gdLst/>
              <a:ahLst/>
              <a:cxnLst/>
              <a:rect l="l" t="t" r="r" b="b"/>
              <a:pathLst>
                <a:path w="3297" h="1019" extrusionOk="0">
                  <a:moveTo>
                    <a:pt x="340" y="1"/>
                  </a:moveTo>
                  <a:lnTo>
                    <a:pt x="146" y="146"/>
                  </a:lnTo>
                  <a:lnTo>
                    <a:pt x="49" y="292"/>
                  </a:lnTo>
                  <a:lnTo>
                    <a:pt x="1" y="486"/>
                  </a:lnTo>
                  <a:lnTo>
                    <a:pt x="49" y="679"/>
                  </a:lnTo>
                  <a:lnTo>
                    <a:pt x="146" y="825"/>
                  </a:lnTo>
                  <a:lnTo>
                    <a:pt x="340" y="970"/>
                  </a:lnTo>
                  <a:lnTo>
                    <a:pt x="534" y="1019"/>
                  </a:lnTo>
                  <a:lnTo>
                    <a:pt x="2763" y="1019"/>
                  </a:lnTo>
                  <a:lnTo>
                    <a:pt x="2957" y="970"/>
                  </a:lnTo>
                  <a:lnTo>
                    <a:pt x="3151" y="825"/>
                  </a:lnTo>
                  <a:lnTo>
                    <a:pt x="3248" y="679"/>
                  </a:lnTo>
                  <a:lnTo>
                    <a:pt x="3296" y="486"/>
                  </a:lnTo>
                  <a:lnTo>
                    <a:pt x="3248" y="292"/>
                  </a:lnTo>
                  <a:lnTo>
                    <a:pt x="3151" y="146"/>
                  </a:lnTo>
                  <a:lnTo>
                    <a:pt x="2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71"/>
          <p:cNvGrpSpPr/>
          <p:nvPr/>
        </p:nvGrpSpPr>
        <p:grpSpPr>
          <a:xfrm>
            <a:off x="3444963" y="2636216"/>
            <a:ext cx="391048" cy="391048"/>
            <a:chOff x="3288275" y="2636227"/>
            <a:chExt cx="391048" cy="391048"/>
          </a:xfrm>
        </p:grpSpPr>
        <p:sp>
          <p:nvSpPr>
            <p:cNvPr id="1243" name="Google Shape;1243;p71"/>
            <p:cNvSpPr/>
            <p:nvPr/>
          </p:nvSpPr>
          <p:spPr>
            <a:xfrm>
              <a:off x="3334288" y="2681133"/>
              <a:ext cx="152279" cy="69020"/>
            </a:xfrm>
            <a:custGeom>
              <a:avLst/>
              <a:gdLst/>
              <a:ahLst/>
              <a:cxnLst/>
              <a:rect l="l" t="t" r="r" b="b"/>
              <a:pathLst>
                <a:path w="6738" h="3054" extrusionOk="0">
                  <a:moveTo>
                    <a:pt x="5719" y="1018"/>
                  </a:moveTo>
                  <a:lnTo>
                    <a:pt x="5719" y="2036"/>
                  </a:lnTo>
                  <a:lnTo>
                    <a:pt x="1018" y="2036"/>
                  </a:lnTo>
                  <a:lnTo>
                    <a:pt x="1018" y="1018"/>
                  </a:lnTo>
                  <a:close/>
                  <a:moveTo>
                    <a:pt x="485" y="0"/>
                  </a:moveTo>
                  <a:lnTo>
                    <a:pt x="291" y="49"/>
                  </a:lnTo>
                  <a:lnTo>
                    <a:pt x="146" y="194"/>
                  </a:lnTo>
                  <a:lnTo>
                    <a:pt x="0" y="339"/>
                  </a:lnTo>
                  <a:lnTo>
                    <a:pt x="0" y="533"/>
                  </a:lnTo>
                  <a:lnTo>
                    <a:pt x="0" y="2569"/>
                  </a:lnTo>
                  <a:lnTo>
                    <a:pt x="0" y="2763"/>
                  </a:lnTo>
                  <a:lnTo>
                    <a:pt x="146" y="2908"/>
                  </a:lnTo>
                  <a:lnTo>
                    <a:pt x="291" y="3053"/>
                  </a:lnTo>
                  <a:lnTo>
                    <a:pt x="6446" y="3053"/>
                  </a:lnTo>
                  <a:lnTo>
                    <a:pt x="6592" y="2908"/>
                  </a:lnTo>
                  <a:lnTo>
                    <a:pt x="6689" y="2763"/>
                  </a:lnTo>
                  <a:lnTo>
                    <a:pt x="6737" y="2569"/>
                  </a:lnTo>
                  <a:lnTo>
                    <a:pt x="6737" y="533"/>
                  </a:lnTo>
                  <a:lnTo>
                    <a:pt x="6689" y="339"/>
                  </a:lnTo>
                  <a:lnTo>
                    <a:pt x="6592" y="194"/>
                  </a:lnTo>
                  <a:lnTo>
                    <a:pt x="6446" y="49"/>
                  </a:lnTo>
                  <a:lnTo>
                    <a:pt x="62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1"/>
            <p:cNvSpPr/>
            <p:nvPr/>
          </p:nvSpPr>
          <p:spPr>
            <a:xfrm>
              <a:off x="3334288" y="2773138"/>
              <a:ext cx="102988" cy="23007"/>
            </a:xfrm>
            <a:custGeom>
              <a:avLst/>
              <a:gdLst/>
              <a:ahLst/>
              <a:cxnLst/>
              <a:rect l="l" t="t" r="r" b="b"/>
              <a:pathLst>
                <a:path w="4557" h="1018" extrusionOk="0">
                  <a:moveTo>
                    <a:pt x="485" y="0"/>
                  </a:moveTo>
                  <a:lnTo>
                    <a:pt x="291" y="49"/>
                  </a:lnTo>
                  <a:lnTo>
                    <a:pt x="146" y="146"/>
                  </a:lnTo>
                  <a:lnTo>
                    <a:pt x="0" y="339"/>
                  </a:lnTo>
                  <a:lnTo>
                    <a:pt x="0" y="533"/>
                  </a:lnTo>
                  <a:lnTo>
                    <a:pt x="0" y="727"/>
                  </a:lnTo>
                  <a:lnTo>
                    <a:pt x="146" y="873"/>
                  </a:lnTo>
                  <a:lnTo>
                    <a:pt x="291" y="970"/>
                  </a:lnTo>
                  <a:lnTo>
                    <a:pt x="485" y="1018"/>
                  </a:lnTo>
                  <a:lnTo>
                    <a:pt x="4023" y="1018"/>
                  </a:lnTo>
                  <a:lnTo>
                    <a:pt x="4217" y="970"/>
                  </a:lnTo>
                  <a:lnTo>
                    <a:pt x="4411" y="873"/>
                  </a:lnTo>
                  <a:lnTo>
                    <a:pt x="4508" y="727"/>
                  </a:lnTo>
                  <a:lnTo>
                    <a:pt x="4556" y="533"/>
                  </a:lnTo>
                  <a:lnTo>
                    <a:pt x="4508" y="339"/>
                  </a:lnTo>
                  <a:lnTo>
                    <a:pt x="4411" y="146"/>
                  </a:lnTo>
                  <a:lnTo>
                    <a:pt x="4217" y="49"/>
                  </a:lnTo>
                  <a:lnTo>
                    <a:pt x="40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1"/>
            <p:cNvSpPr/>
            <p:nvPr/>
          </p:nvSpPr>
          <p:spPr>
            <a:xfrm>
              <a:off x="3334288" y="2819129"/>
              <a:ext cx="75597" cy="23029"/>
            </a:xfrm>
            <a:custGeom>
              <a:avLst/>
              <a:gdLst/>
              <a:ahLst/>
              <a:cxnLst/>
              <a:rect l="l" t="t" r="r" b="b"/>
              <a:pathLst>
                <a:path w="3345" h="1019" extrusionOk="0">
                  <a:moveTo>
                    <a:pt x="485" y="1"/>
                  </a:moveTo>
                  <a:lnTo>
                    <a:pt x="291" y="49"/>
                  </a:lnTo>
                  <a:lnTo>
                    <a:pt x="146" y="146"/>
                  </a:lnTo>
                  <a:lnTo>
                    <a:pt x="0" y="340"/>
                  </a:lnTo>
                  <a:lnTo>
                    <a:pt x="0" y="534"/>
                  </a:lnTo>
                  <a:lnTo>
                    <a:pt x="0" y="728"/>
                  </a:lnTo>
                  <a:lnTo>
                    <a:pt x="146" y="873"/>
                  </a:lnTo>
                  <a:lnTo>
                    <a:pt x="291" y="970"/>
                  </a:lnTo>
                  <a:lnTo>
                    <a:pt x="485" y="1018"/>
                  </a:lnTo>
                  <a:lnTo>
                    <a:pt x="2860" y="1018"/>
                  </a:lnTo>
                  <a:lnTo>
                    <a:pt x="3054" y="970"/>
                  </a:lnTo>
                  <a:lnTo>
                    <a:pt x="3199" y="873"/>
                  </a:lnTo>
                  <a:lnTo>
                    <a:pt x="3345" y="728"/>
                  </a:lnTo>
                  <a:lnTo>
                    <a:pt x="3345" y="534"/>
                  </a:lnTo>
                  <a:lnTo>
                    <a:pt x="3345" y="340"/>
                  </a:lnTo>
                  <a:lnTo>
                    <a:pt x="3199" y="146"/>
                  </a:lnTo>
                  <a:lnTo>
                    <a:pt x="3054" y="49"/>
                  </a:lnTo>
                  <a:lnTo>
                    <a:pt x="28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1"/>
            <p:cNvSpPr/>
            <p:nvPr/>
          </p:nvSpPr>
          <p:spPr>
            <a:xfrm>
              <a:off x="3288275" y="2636227"/>
              <a:ext cx="391048" cy="391048"/>
            </a:xfrm>
            <a:custGeom>
              <a:avLst/>
              <a:gdLst/>
              <a:ahLst/>
              <a:cxnLst/>
              <a:rect l="l" t="t" r="r" b="b"/>
              <a:pathLst>
                <a:path w="17303" h="17303" extrusionOk="0">
                  <a:moveTo>
                    <a:pt x="13862" y="969"/>
                  </a:moveTo>
                  <a:lnTo>
                    <a:pt x="13862" y="7706"/>
                  </a:lnTo>
                  <a:lnTo>
                    <a:pt x="13571" y="7415"/>
                  </a:lnTo>
                  <a:lnTo>
                    <a:pt x="13280" y="7076"/>
                  </a:lnTo>
                  <a:lnTo>
                    <a:pt x="12893" y="6834"/>
                  </a:lnTo>
                  <a:lnTo>
                    <a:pt x="12553" y="6591"/>
                  </a:lnTo>
                  <a:lnTo>
                    <a:pt x="12166" y="6446"/>
                  </a:lnTo>
                  <a:lnTo>
                    <a:pt x="11729" y="6301"/>
                  </a:lnTo>
                  <a:lnTo>
                    <a:pt x="11342" y="6204"/>
                  </a:lnTo>
                  <a:lnTo>
                    <a:pt x="10906" y="6155"/>
                  </a:lnTo>
                  <a:lnTo>
                    <a:pt x="10518" y="6107"/>
                  </a:lnTo>
                  <a:lnTo>
                    <a:pt x="10082" y="6155"/>
                  </a:lnTo>
                  <a:lnTo>
                    <a:pt x="9645" y="6204"/>
                  </a:lnTo>
                  <a:lnTo>
                    <a:pt x="9258" y="6301"/>
                  </a:lnTo>
                  <a:lnTo>
                    <a:pt x="8822" y="6446"/>
                  </a:lnTo>
                  <a:lnTo>
                    <a:pt x="8434" y="6591"/>
                  </a:lnTo>
                  <a:lnTo>
                    <a:pt x="8095" y="6834"/>
                  </a:lnTo>
                  <a:lnTo>
                    <a:pt x="7707" y="7076"/>
                  </a:lnTo>
                  <a:lnTo>
                    <a:pt x="7416" y="7415"/>
                  </a:lnTo>
                  <a:lnTo>
                    <a:pt x="7125" y="7706"/>
                  </a:lnTo>
                  <a:lnTo>
                    <a:pt x="6883" y="7997"/>
                  </a:lnTo>
                  <a:lnTo>
                    <a:pt x="6689" y="8336"/>
                  </a:lnTo>
                  <a:lnTo>
                    <a:pt x="6495" y="8675"/>
                  </a:lnTo>
                  <a:lnTo>
                    <a:pt x="6350" y="9063"/>
                  </a:lnTo>
                  <a:lnTo>
                    <a:pt x="6253" y="9402"/>
                  </a:lnTo>
                  <a:lnTo>
                    <a:pt x="6156" y="9790"/>
                  </a:lnTo>
                  <a:lnTo>
                    <a:pt x="6108" y="10178"/>
                  </a:lnTo>
                  <a:lnTo>
                    <a:pt x="1019" y="10178"/>
                  </a:lnTo>
                  <a:lnTo>
                    <a:pt x="1019" y="969"/>
                  </a:lnTo>
                  <a:close/>
                  <a:moveTo>
                    <a:pt x="10809" y="7124"/>
                  </a:moveTo>
                  <a:lnTo>
                    <a:pt x="11148" y="7173"/>
                  </a:lnTo>
                  <a:lnTo>
                    <a:pt x="11439" y="7270"/>
                  </a:lnTo>
                  <a:lnTo>
                    <a:pt x="11778" y="7367"/>
                  </a:lnTo>
                  <a:lnTo>
                    <a:pt x="12069" y="7512"/>
                  </a:lnTo>
                  <a:lnTo>
                    <a:pt x="12360" y="7658"/>
                  </a:lnTo>
                  <a:lnTo>
                    <a:pt x="12602" y="7900"/>
                  </a:lnTo>
                  <a:lnTo>
                    <a:pt x="12893" y="8094"/>
                  </a:lnTo>
                  <a:lnTo>
                    <a:pt x="13087" y="8385"/>
                  </a:lnTo>
                  <a:lnTo>
                    <a:pt x="13280" y="8627"/>
                  </a:lnTo>
                  <a:lnTo>
                    <a:pt x="13474" y="8918"/>
                  </a:lnTo>
                  <a:lnTo>
                    <a:pt x="13620" y="9208"/>
                  </a:lnTo>
                  <a:lnTo>
                    <a:pt x="13717" y="9548"/>
                  </a:lnTo>
                  <a:lnTo>
                    <a:pt x="13813" y="9838"/>
                  </a:lnTo>
                  <a:lnTo>
                    <a:pt x="13862" y="10178"/>
                  </a:lnTo>
                  <a:lnTo>
                    <a:pt x="13862" y="10469"/>
                  </a:lnTo>
                  <a:lnTo>
                    <a:pt x="13862" y="10808"/>
                  </a:lnTo>
                  <a:lnTo>
                    <a:pt x="13813" y="11147"/>
                  </a:lnTo>
                  <a:lnTo>
                    <a:pt x="13717" y="11438"/>
                  </a:lnTo>
                  <a:lnTo>
                    <a:pt x="13620" y="11777"/>
                  </a:lnTo>
                  <a:lnTo>
                    <a:pt x="13474" y="12068"/>
                  </a:lnTo>
                  <a:lnTo>
                    <a:pt x="13280" y="12359"/>
                  </a:lnTo>
                  <a:lnTo>
                    <a:pt x="13087" y="12601"/>
                  </a:lnTo>
                  <a:lnTo>
                    <a:pt x="12893" y="12843"/>
                  </a:lnTo>
                  <a:lnTo>
                    <a:pt x="12602" y="13086"/>
                  </a:lnTo>
                  <a:lnTo>
                    <a:pt x="12360" y="13279"/>
                  </a:lnTo>
                  <a:lnTo>
                    <a:pt x="12069" y="13473"/>
                  </a:lnTo>
                  <a:lnTo>
                    <a:pt x="11778" y="13619"/>
                  </a:lnTo>
                  <a:lnTo>
                    <a:pt x="11439" y="13716"/>
                  </a:lnTo>
                  <a:lnTo>
                    <a:pt x="11148" y="13813"/>
                  </a:lnTo>
                  <a:lnTo>
                    <a:pt x="10809" y="13813"/>
                  </a:lnTo>
                  <a:lnTo>
                    <a:pt x="10518" y="13861"/>
                  </a:lnTo>
                  <a:lnTo>
                    <a:pt x="10179" y="13813"/>
                  </a:lnTo>
                  <a:lnTo>
                    <a:pt x="9839" y="13813"/>
                  </a:lnTo>
                  <a:lnTo>
                    <a:pt x="9549" y="13716"/>
                  </a:lnTo>
                  <a:lnTo>
                    <a:pt x="9209" y="13619"/>
                  </a:lnTo>
                  <a:lnTo>
                    <a:pt x="8919" y="13473"/>
                  </a:lnTo>
                  <a:lnTo>
                    <a:pt x="8628" y="13279"/>
                  </a:lnTo>
                  <a:lnTo>
                    <a:pt x="8385" y="13086"/>
                  </a:lnTo>
                  <a:lnTo>
                    <a:pt x="8095" y="12843"/>
                  </a:lnTo>
                  <a:lnTo>
                    <a:pt x="7901" y="12601"/>
                  </a:lnTo>
                  <a:lnTo>
                    <a:pt x="7707" y="12359"/>
                  </a:lnTo>
                  <a:lnTo>
                    <a:pt x="7513" y="12068"/>
                  </a:lnTo>
                  <a:lnTo>
                    <a:pt x="7368" y="11777"/>
                  </a:lnTo>
                  <a:lnTo>
                    <a:pt x="7271" y="11438"/>
                  </a:lnTo>
                  <a:lnTo>
                    <a:pt x="7174" y="11147"/>
                  </a:lnTo>
                  <a:lnTo>
                    <a:pt x="7125" y="10808"/>
                  </a:lnTo>
                  <a:lnTo>
                    <a:pt x="7125" y="10469"/>
                  </a:lnTo>
                  <a:lnTo>
                    <a:pt x="7125" y="10178"/>
                  </a:lnTo>
                  <a:lnTo>
                    <a:pt x="7174" y="9838"/>
                  </a:lnTo>
                  <a:lnTo>
                    <a:pt x="7271" y="9548"/>
                  </a:lnTo>
                  <a:lnTo>
                    <a:pt x="7368" y="9208"/>
                  </a:lnTo>
                  <a:lnTo>
                    <a:pt x="7513" y="8918"/>
                  </a:lnTo>
                  <a:lnTo>
                    <a:pt x="7707" y="8627"/>
                  </a:lnTo>
                  <a:lnTo>
                    <a:pt x="7901" y="8385"/>
                  </a:lnTo>
                  <a:lnTo>
                    <a:pt x="8095" y="8094"/>
                  </a:lnTo>
                  <a:lnTo>
                    <a:pt x="8385" y="7900"/>
                  </a:lnTo>
                  <a:lnTo>
                    <a:pt x="8628" y="7658"/>
                  </a:lnTo>
                  <a:lnTo>
                    <a:pt x="8919" y="7512"/>
                  </a:lnTo>
                  <a:lnTo>
                    <a:pt x="9209" y="7367"/>
                  </a:lnTo>
                  <a:lnTo>
                    <a:pt x="9549" y="7270"/>
                  </a:lnTo>
                  <a:lnTo>
                    <a:pt x="9839" y="7173"/>
                  </a:lnTo>
                  <a:lnTo>
                    <a:pt x="10179" y="7124"/>
                  </a:lnTo>
                  <a:close/>
                  <a:moveTo>
                    <a:pt x="13910" y="13183"/>
                  </a:moveTo>
                  <a:lnTo>
                    <a:pt x="16140" y="15412"/>
                  </a:lnTo>
                  <a:lnTo>
                    <a:pt x="16285" y="15606"/>
                  </a:lnTo>
                  <a:lnTo>
                    <a:pt x="16285" y="15800"/>
                  </a:lnTo>
                  <a:lnTo>
                    <a:pt x="16285" y="15993"/>
                  </a:lnTo>
                  <a:lnTo>
                    <a:pt x="16140" y="16139"/>
                  </a:lnTo>
                  <a:lnTo>
                    <a:pt x="15994" y="16284"/>
                  </a:lnTo>
                  <a:lnTo>
                    <a:pt x="15607" y="16284"/>
                  </a:lnTo>
                  <a:lnTo>
                    <a:pt x="15461" y="16139"/>
                  </a:lnTo>
                  <a:lnTo>
                    <a:pt x="13232" y="13910"/>
                  </a:lnTo>
                  <a:lnTo>
                    <a:pt x="13571" y="13570"/>
                  </a:lnTo>
                  <a:lnTo>
                    <a:pt x="13910" y="13183"/>
                  </a:lnTo>
                  <a:close/>
                  <a:moveTo>
                    <a:pt x="292" y="0"/>
                  </a:moveTo>
                  <a:lnTo>
                    <a:pt x="146" y="146"/>
                  </a:lnTo>
                  <a:lnTo>
                    <a:pt x="1" y="291"/>
                  </a:lnTo>
                  <a:lnTo>
                    <a:pt x="1" y="485"/>
                  </a:lnTo>
                  <a:lnTo>
                    <a:pt x="1" y="10662"/>
                  </a:lnTo>
                  <a:lnTo>
                    <a:pt x="1" y="10856"/>
                  </a:lnTo>
                  <a:lnTo>
                    <a:pt x="146" y="11050"/>
                  </a:lnTo>
                  <a:lnTo>
                    <a:pt x="292" y="11147"/>
                  </a:lnTo>
                  <a:lnTo>
                    <a:pt x="486" y="11195"/>
                  </a:lnTo>
                  <a:lnTo>
                    <a:pt x="6156" y="11195"/>
                  </a:lnTo>
                  <a:lnTo>
                    <a:pt x="6350" y="11826"/>
                  </a:lnTo>
                  <a:lnTo>
                    <a:pt x="6592" y="12456"/>
                  </a:lnTo>
                  <a:lnTo>
                    <a:pt x="6931" y="13037"/>
                  </a:lnTo>
                  <a:lnTo>
                    <a:pt x="7416" y="13570"/>
                  </a:lnTo>
                  <a:lnTo>
                    <a:pt x="7707" y="13910"/>
                  </a:lnTo>
                  <a:lnTo>
                    <a:pt x="8095" y="14152"/>
                  </a:lnTo>
                  <a:lnTo>
                    <a:pt x="8434" y="14346"/>
                  </a:lnTo>
                  <a:lnTo>
                    <a:pt x="8822" y="14540"/>
                  </a:lnTo>
                  <a:lnTo>
                    <a:pt x="9258" y="14685"/>
                  </a:lnTo>
                  <a:lnTo>
                    <a:pt x="9645" y="14782"/>
                  </a:lnTo>
                  <a:lnTo>
                    <a:pt x="10082" y="14830"/>
                  </a:lnTo>
                  <a:lnTo>
                    <a:pt x="10518" y="14879"/>
                  </a:lnTo>
                  <a:lnTo>
                    <a:pt x="10954" y="14830"/>
                  </a:lnTo>
                  <a:lnTo>
                    <a:pt x="11439" y="14782"/>
                  </a:lnTo>
                  <a:lnTo>
                    <a:pt x="11875" y="14636"/>
                  </a:lnTo>
                  <a:lnTo>
                    <a:pt x="12311" y="14491"/>
                  </a:lnTo>
                  <a:lnTo>
                    <a:pt x="14734" y="16866"/>
                  </a:lnTo>
                  <a:lnTo>
                    <a:pt x="14977" y="17060"/>
                  </a:lnTo>
                  <a:lnTo>
                    <a:pt x="15219" y="17205"/>
                  </a:lnTo>
                  <a:lnTo>
                    <a:pt x="15510" y="17302"/>
                  </a:lnTo>
                  <a:lnTo>
                    <a:pt x="16091" y="17302"/>
                  </a:lnTo>
                  <a:lnTo>
                    <a:pt x="16382" y="17205"/>
                  </a:lnTo>
                  <a:lnTo>
                    <a:pt x="16624" y="17060"/>
                  </a:lnTo>
                  <a:lnTo>
                    <a:pt x="16867" y="16866"/>
                  </a:lnTo>
                  <a:lnTo>
                    <a:pt x="17061" y="16624"/>
                  </a:lnTo>
                  <a:lnTo>
                    <a:pt x="17206" y="16381"/>
                  </a:lnTo>
                  <a:lnTo>
                    <a:pt x="17303" y="16090"/>
                  </a:lnTo>
                  <a:lnTo>
                    <a:pt x="17303" y="15800"/>
                  </a:lnTo>
                  <a:lnTo>
                    <a:pt x="17303" y="15509"/>
                  </a:lnTo>
                  <a:lnTo>
                    <a:pt x="17206" y="15218"/>
                  </a:lnTo>
                  <a:lnTo>
                    <a:pt x="17061" y="14976"/>
                  </a:lnTo>
                  <a:lnTo>
                    <a:pt x="16867" y="14733"/>
                  </a:lnTo>
                  <a:lnTo>
                    <a:pt x="14492" y="12310"/>
                  </a:lnTo>
                  <a:lnTo>
                    <a:pt x="14637" y="11874"/>
                  </a:lnTo>
                  <a:lnTo>
                    <a:pt x="14783" y="11389"/>
                  </a:lnTo>
                  <a:lnTo>
                    <a:pt x="14831" y="10953"/>
                  </a:lnTo>
                  <a:lnTo>
                    <a:pt x="14880" y="10469"/>
                  </a:lnTo>
                  <a:lnTo>
                    <a:pt x="14880" y="485"/>
                  </a:lnTo>
                  <a:lnTo>
                    <a:pt x="14831" y="291"/>
                  </a:lnTo>
                  <a:lnTo>
                    <a:pt x="14734" y="146"/>
                  </a:lnTo>
                  <a:lnTo>
                    <a:pt x="145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1"/>
            <p:cNvSpPr/>
            <p:nvPr/>
          </p:nvSpPr>
          <p:spPr>
            <a:xfrm>
              <a:off x="3470114" y="2861843"/>
              <a:ext cx="23007" cy="23029"/>
            </a:xfrm>
            <a:custGeom>
              <a:avLst/>
              <a:gdLst/>
              <a:ahLst/>
              <a:cxnLst/>
              <a:rect l="l" t="t" r="r" b="b"/>
              <a:pathLst>
                <a:path w="1018" h="1019" extrusionOk="0">
                  <a:moveTo>
                    <a:pt x="485" y="1"/>
                  </a:moveTo>
                  <a:lnTo>
                    <a:pt x="291" y="49"/>
                  </a:lnTo>
                  <a:lnTo>
                    <a:pt x="146" y="146"/>
                  </a:lnTo>
                  <a:lnTo>
                    <a:pt x="49" y="292"/>
                  </a:lnTo>
                  <a:lnTo>
                    <a:pt x="0" y="486"/>
                  </a:lnTo>
                  <a:lnTo>
                    <a:pt x="49" y="679"/>
                  </a:lnTo>
                  <a:lnTo>
                    <a:pt x="146" y="873"/>
                  </a:lnTo>
                  <a:lnTo>
                    <a:pt x="291" y="970"/>
                  </a:lnTo>
                  <a:lnTo>
                    <a:pt x="485" y="1019"/>
                  </a:lnTo>
                  <a:lnTo>
                    <a:pt x="727" y="970"/>
                  </a:lnTo>
                  <a:lnTo>
                    <a:pt x="873" y="873"/>
                  </a:lnTo>
                  <a:lnTo>
                    <a:pt x="969" y="679"/>
                  </a:lnTo>
                  <a:lnTo>
                    <a:pt x="1018" y="486"/>
                  </a:lnTo>
                  <a:lnTo>
                    <a:pt x="969" y="292"/>
                  </a:lnTo>
                  <a:lnTo>
                    <a:pt x="873" y="146"/>
                  </a:lnTo>
                  <a:lnTo>
                    <a:pt x="727" y="49"/>
                  </a:lnTo>
                  <a:lnTo>
                    <a:pt x="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1"/>
            <p:cNvSpPr/>
            <p:nvPr/>
          </p:nvSpPr>
          <p:spPr>
            <a:xfrm>
              <a:off x="3513913" y="2861843"/>
              <a:ext cx="23029" cy="23029"/>
            </a:xfrm>
            <a:custGeom>
              <a:avLst/>
              <a:gdLst/>
              <a:ahLst/>
              <a:cxnLst/>
              <a:rect l="l" t="t" r="r" b="b"/>
              <a:pathLst>
                <a:path w="1019" h="1019" extrusionOk="0">
                  <a:moveTo>
                    <a:pt x="485" y="1"/>
                  </a:moveTo>
                  <a:lnTo>
                    <a:pt x="292" y="49"/>
                  </a:lnTo>
                  <a:lnTo>
                    <a:pt x="146" y="146"/>
                  </a:lnTo>
                  <a:lnTo>
                    <a:pt x="49" y="292"/>
                  </a:lnTo>
                  <a:lnTo>
                    <a:pt x="1" y="486"/>
                  </a:lnTo>
                  <a:lnTo>
                    <a:pt x="49" y="679"/>
                  </a:lnTo>
                  <a:lnTo>
                    <a:pt x="146" y="873"/>
                  </a:lnTo>
                  <a:lnTo>
                    <a:pt x="292" y="970"/>
                  </a:lnTo>
                  <a:lnTo>
                    <a:pt x="485" y="1019"/>
                  </a:lnTo>
                  <a:lnTo>
                    <a:pt x="679" y="970"/>
                  </a:lnTo>
                  <a:lnTo>
                    <a:pt x="873" y="873"/>
                  </a:lnTo>
                  <a:lnTo>
                    <a:pt x="970" y="679"/>
                  </a:lnTo>
                  <a:lnTo>
                    <a:pt x="1019" y="486"/>
                  </a:lnTo>
                  <a:lnTo>
                    <a:pt x="970" y="292"/>
                  </a:lnTo>
                  <a:lnTo>
                    <a:pt x="873" y="146"/>
                  </a:lnTo>
                  <a:lnTo>
                    <a:pt x="679" y="49"/>
                  </a:lnTo>
                  <a:lnTo>
                    <a:pt x="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1"/>
            <p:cNvSpPr/>
            <p:nvPr/>
          </p:nvSpPr>
          <p:spPr>
            <a:xfrm>
              <a:off x="3557735" y="2861843"/>
              <a:ext cx="23029" cy="23029"/>
            </a:xfrm>
            <a:custGeom>
              <a:avLst/>
              <a:gdLst/>
              <a:ahLst/>
              <a:cxnLst/>
              <a:rect l="l" t="t" r="r" b="b"/>
              <a:pathLst>
                <a:path w="1019" h="1019" extrusionOk="0">
                  <a:moveTo>
                    <a:pt x="533" y="1"/>
                  </a:moveTo>
                  <a:lnTo>
                    <a:pt x="340" y="49"/>
                  </a:lnTo>
                  <a:lnTo>
                    <a:pt x="146" y="146"/>
                  </a:lnTo>
                  <a:lnTo>
                    <a:pt x="49" y="292"/>
                  </a:lnTo>
                  <a:lnTo>
                    <a:pt x="0" y="486"/>
                  </a:lnTo>
                  <a:lnTo>
                    <a:pt x="49" y="679"/>
                  </a:lnTo>
                  <a:lnTo>
                    <a:pt x="146" y="873"/>
                  </a:lnTo>
                  <a:lnTo>
                    <a:pt x="340" y="970"/>
                  </a:lnTo>
                  <a:lnTo>
                    <a:pt x="533" y="1019"/>
                  </a:lnTo>
                  <a:lnTo>
                    <a:pt x="727" y="970"/>
                  </a:lnTo>
                  <a:lnTo>
                    <a:pt x="873" y="873"/>
                  </a:lnTo>
                  <a:lnTo>
                    <a:pt x="970" y="679"/>
                  </a:lnTo>
                  <a:lnTo>
                    <a:pt x="1018" y="486"/>
                  </a:lnTo>
                  <a:lnTo>
                    <a:pt x="970" y="292"/>
                  </a:lnTo>
                  <a:lnTo>
                    <a:pt x="873" y="146"/>
                  </a:lnTo>
                  <a:lnTo>
                    <a:pt x="727" y="49"/>
                  </a:lnTo>
                  <a:lnTo>
                    <a:pt x="5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1"/>
            <p:cNvSpPr/>
            <p:nvPr/>
          </p:nvSpPr>
          <p:spPr>
            <a:xfrm>
              <a:off x="3509529" y="2681133"/>
              <a:ext cx="23029" cy="23007"/>
            </a:xfrm>
            <a:custGeom>
              <a:avLst/>
              <a:gdLst/>
              <a:ahLst/>
              <a:cxnLst/>
              <a:rect l="l" t="t" r="r" b="b"/>
              <a:pathLst>
                <a:path w="1019" h="1018" extrusionOk="0">
                  <a:moveTo>
                    <a:pt x="534" y="0"/>
                  </a:moveTo>
                  <a:lnTo>
                    <a:pt x="340" y="49"/>
                  </a:lnTo>
                  <a:lnTo>
                    <a:pt x="146" y="194"/>
                  </a:lnTo>
                  <a:lnTo>
                    <a:pt x="49" y="339"/>
                  </a:lnTo>
                  <a:lnTo>
                    <a:pt x="1" y="533"/>
                  </a:lnTo>
                  <a:lnTo>
                    <a:pt x="49" y="727"/>
                  </a:lnTo>
                  <a:lnTo>
                    <a:pt x="146" y="873"/>
                  </a:lnTo>
                  <a:lnTo>
                    <a:pt x="340" y="1018"/>
                  </a:lnTo>
                  <a:lnTo>
                    <a:pt x="728" y="1018"/>
                  </a:lnTo>
                  <a:lnTo>
                    <a:pt x="873" y="873"/>
                  </a:lnTo>
                  <a:lnTo>
                    <a:pt x="970" y="727"/>
                  </a:lnTo>
                  <a:lnTo>
                    <a:pt x="1019" y="533"/>
                  </a:lnTo>
                  <a:lnTo>
                    <a:pt x="970" y="339"/>
                  </a:lnTo>
                  <a:lnTo>
                    <a:pt x="873" y="194"/>
                  </a:lnTo>
                  <a:lnTo>
                    <a:pt x="728"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1"/>
            <p:cNvSpPr/>
            <p:nvPr/>
          </p:nvSpPr>
          <p:spPr>
            <a:xfrm>
              <a:off x="3555542" y="2681133"/>
              <a:ext cx="23029" cy="23007"/>
            </a:xfrm>
            <a:custGeom>
              <a:avLst/>
              <a:gdLst/>
              <a:ahLst/>
              <a:cxnLst/>
              <a:rect l="l" t="t" r="r" b="b"/>
              <a:pathLst>
                <a:path w="1019" h="1018" extrusionOk="0">
                  <a:moveTo>
                    <a:pt x="534" y="0"/>
                  </a:moveTo>
                  <a:lnTo>
                    <a:pt x="340" y="49"/>
                  </a:lnTo>
                  <a:lnTo>
                    <a:pt x="146" y="194"/>
                  </a:lnTo>
                  <a:lnTo>
                    <a:pt x="49" y="339"/>
                  </a:lnTo>
                  <a:lnTo>
                    <a:pt x="0" y="533"/>
                  </a:lnTo>
                  <a:lnTo>
                    <a:pt x="49" y="727"/>
                  </a:lnTo>
                  <a:lnTo>
                    <a:pt x="146" y="873"/>
                  </a:lnTo>
                  <a:lnTo>
                    <a:pt x="340" y="1018"/>
                  </a:lnTo>
                  <a:lnTo>
                    <a:pt x="727" y="1018"/>
                  </a:lnTo>
                  <a:lnTo>
                    <a:pt x="873" y="873"/>
                  </a:lnTo>
                  <a:lnTo>
                    <a:pt x="970" y="727"/>
                  </a:lnTo>
                  <a:lnTo>
                    <a:pt x="1018" y="533"/>
                  </a:lnTo>
                  <a:lnTo>
                    <a:pt x="970" y="339"/>
                  </a:lnTo>
                  <a:lnTo>
                    <a:pt x="873" y="194"/>
                  </a:lnTo>
                  <a:lnTo>
                    <a:pt x="727"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71"/>
          <p:cNvGrpSpPr/>
          <p:nvPr/>
        </p:nvGrpSpPr>
        <p:grpSpPr>
          <a:xfrm>
            <a:off x="4079855" y="2636216"/>
            <a:ext cx="391048" cy="391048"/>
            <a:chOff x="3968467" y="2636227"/>
            <a:chExt cx="391048" cy="391048"/>
          </a:xfrm>
        </p:grpSpPr>
        <p:sp>
          <p:nvSpPr>
            <p:cNvPr id="1253" name="Google Shape;1253;p71"/>
            <p:cNvSpPr/>
            <p:nvPr/>
          </p:nvSpPr>
          <p:spPr>
            <a:xfrm>
              <a:off x="3968467" y="2636227"/>
              <a:ext cx="113949" cy="391048"/>
            </a:xfrm>
            <a:custGeom>
              <a:avLst/>
              <a:gdLst/>
              <a:ahLst/>
              <a:cxnLst/>
              <a:rect l="l" t="t" r="r" b="b"/>
              <a:pathLst>
                <a:path w="5042" h="17303" extrusionOk="0">
                  <a:moveTo>
                    <a:pt x="3539" y="969"/>
                  </a:moveTo>
                  <a:lnTo>
                    <a:pt x="3733" y="1018"/>
                  </a:lnTo>
                  <a:lnTo>
                    <a:pt x="3878" y="1115"/>
                  </a:lnTo>
                  <a:lnTo>
                    <a:pt x="4023" y="1309"/>
                  </a:lnTo>
                  <a:lnTo>
                    <a:pt x="4023" y="1503"/>
                  </a:lnTo>
                  <a:lnTo>
                    <a:pt x="4023" y="2326"/>
                  </a:lnTo>
                  <a:lnTo>
                    <a:pt x="1019" y="2326"/>
                  </a:lnTo>
                  <a:lnTo>
                    <a:pt x="1019" y="1503"/>
                  </a:lnTo>
                  <a:lnTo>
                    <a:pt x="1019" y="1309"/>
                  </a:lnTo>
                  <a:lnTo>
                    <a:pt x="1115" y="1115"/>
                  </a:lnTo>
                  <a:lnTo>
                    <a:pt x="1309" y="1018"/>
                  </a:lnTo>
                  <a:lnTo>
                    <a:pt x="1503" y="969"/>
                  </a:lnTo>
                  <a:close/>
                  <a:moveTo>
                    <a:pt x="2036" y="3344"/>
                  </a:moveTo>
                  <a:lnTo>
                    <a:pt x="2036" y="12552"/>
                  </a:lnTo>
                  <a:lnTo>
                    <a:pt x="1019" y="12552"/>
                  </a:lnTo>
                  <a:lnTo>
                    <a:pt x="1019" y="3344"/>
                  </a:lnTo>
                  <a:close/>
                  <a:moveTo>
                    <a:pt x="4023" y="3344"/>
                  </a:moveTo>
                  <a:lnTo>
                    <a:pt x="4023" y="12552"/>
                  </a:lnTo>
                  <a:lnTo>
                    <a:pt x="3054" y="12552"/>
                  </a:lnTo>
                  <a:lnTo>
                    <a:pt x="3054" y="3344"/>
                  </a:lnTo>
                  <a:close/>
                  <a:moveTo>
                    <a:pt x="3684" y="13570"/>
                  </a:moveTo>
                  <a:lnTo>
                    <a:pt x="2569" y="15751"/>
                  </a:lnTo>
                  <a:lnTo>
                    <a:pt x="1358" y="13570"/>
                  </a:lnTo>
                  <a:close/>
                  <a:moveTo>
                    <a:pt x="1164" y="0"/>
                  </a:moveTo>
                  <a:lnTo>
                    <a:pt x="922" y="97"/>
                  </a:lnTo>
                  <a:lnTo>
                    <a:pt x="631" y="242"/>
                  </a:lnTo>
                  <a:lnTo>
                    <a:pt x="437" y="436"/>
                  </a:lnTo>
                  <a:lnTo>
                    <a:pt x="243" y="630"/>
                  </a:lnTo>
                  <a:lnTo>
                    <a:pt x="98" y="872"/>
                  </a:lnTo>
                  <a:lnTo>
                    <a:pt x="1" y="1163"/>
                  </a:lnTo>
                  <a:lnTo>
                    <a:pt x="1" y="1503"/>
                  </a:lnTo>
                  <a:lnTo>
                    <a:pt x="1" y="13086"/>
                  </a:lnTo>
                  <a:lnTo>
                    <a:pt x="1" y="13231"/>
                  </a:lnTo>
                  <a:lnTo>
                    <a:pt x="49" y="13328"/>
                  </a:lnTo>
                  <a:lnTo>
                    <a:pt x="2133" y="17060"/>
                  </a:lnTo>
                  <a:lnTo>
                    <a:pt x="2182" y="17157"/>
                  </a:lnTo>
                  <a:lnTo>
                    <a:pt x="2279" y="17254"/>
                  </a:lnTo>
                  <a:lnTo>
                    <a:pt x="2424" y="17302"/>
                  </a:lnTo>
                  <a:lnTo>
                    <a:pt x="2715" y="17302"/>
                  </a:lnTo>
                  <a:lnTo>
                    <a:pt x="2812" y="17254"/>
                  </a:lnTo>
                  <a:lnTo>
                    <a:pt x="2909" y="17157"/>
                  </a:lnTo>
                  <a:lnTo>
                    <a:pt x="3006" y="17060"/>
                  </a:lnTo>
                  <a:lnTo>
                    <a:pt x="4993" y="13328"/>
                  </a:lnTo>
                  <a:lnTo>
                    <a:pt x="5041" y="13231"/>
                  </a:lnTo>
                  <a:lnTo>
                    <a:pt x="5041" y="13086"/>
                  </a:lnTo>
                  <a:lnTo>
                    <a:pt x="5041" y="1503"/>
                  </a:lnTo>
                  <a:lnTo>
                    <a:pt x="5041" y="1163"/>
                  </a:lnTo>
                  <a:lnTo>
                    <a:pt x="4944" y="872"/>
                  </a:lnTo>
                  <a:lnTo>
                    <a:pt x="4799" y="630"/>
                  </a:lnTo>
                  <a:lnTo>
                    <a:pt x="4605" y="436"/>
                  </a:lnTo>
                  <a:lnTo>
                    <a:pt x="4411" y="242"/>
                  </a:lnTo>
                  <a:lnTo>
                    <a:pt x="4120" y="97"/>
                  </a:lnTo>
                  <a:lnTo>
                    <a:pt x="3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1"/>
            <p:cNvSpPr/>
            <p:nvPr/>
          </p:nvSpPr>
          <p:spPr>
            <a:xfrm>
              <a:off x="4105378" y="2636227"/>
              <a:ext cx="254137" cy="391048"/>
            </a:xfrm>
            <a:custGeom>
              <a:avLst/>
              <a:gdLst/>
              <a:ahLst/>
              <a:cxnLst/>
              <a:rect l="l" t="t" r="r" b="b"/>
              <a:pathLst>
                <a:path w="11245" h="17303" extrusionOk="0">
                  <a:moveTo>
                    <a:pt x="2957" y="14346"/>
                  </a:moveTo>
                  <a:lnTo>
                    <a:pt x="2957" y="15606"/>
                  </a:lnTo>
                  <a:lnTo>
                    <a:pt x="1746" y="14346"/>
                  </a:lnTo>
                  <a:close/>
                  <a:moveTo>
                    <a:pt x="10227" y="969"/>
                  </a:moveTo>
                  <a:lnTo>
                    <a:pt x="10227" y="16284"/>
                  </a:lnTo>
                  <a:lnTo>
                    <a:pt x="3975" y="16284"/>
                  </a:lnTo>
                  <a:lnTo>
                    <a:pt x="3975" y="13861"/>
                  </a:lnTo>
                  <a:lnTo>
                    <a:pt x="3975" y="13667"/>
                  </a:lnTo>
                  <a:lnTo>
                    <a:pt x="3830" y="13473"/>
                  </a:lnTo>
                  <a:lnTo>
                    <a:pt x="3684" y="13376"/>
                  </a:lnTo>
                  <a:lnTo>
                    <a:pt x="3490" y="13328"/>
                  </a:lnTo>
                  <a:lnTo>
                    <a:pt x="1019" y="13328"/>
                  </a:lnTo>
                  <a:lnTo>
                    <a:pt x="1019" y="969"/>
                  </a:lnTo>
                  <a:close/>
                  <a:moveTo>
                    <a:pt x="340" y="0"/>
                  </a:moveTo>
                  <a:lnTo>
                    <a:pt x="146" y="146"/>
                  </a:lnTo>
                  <a:lnTo>
                    <a:pt x="49" y="291"/>
                  </a:lnTo>
                  <a:lnTo>
                    <a:pt x="1" y="485"/>
                  </a:lnTo>
                  <a:lnTo>
                    <a:pt x="1" y="13861"/>
                  </a:lnTo>
                  <a:lnTo>
                    <a:pt x="49" y="14055"/>
                  </a:lnTo>
                  <a:lnTo>
                    <a:pt x="146" y="14200"/>
                  </a:lnTo>
                  <a:lnTo>
                    <a:pt x="3151" y="17157"/>
                  </a:lnTo>
                  <a:lnTo>
                    <a:pt x="3297" y="17302"/>
                  </a:lnTo>
                  <a:lnTo>
                    <a:pt x="10954" y="17302"/>
                  </a:lnTo>
                  <a:lnTo>
                    <a:pt x="11099" y="17157"/>
                  </a:lnTo>
                  <a:lnTo>
                    <a:pt x="11245" y="17011"/>
                  </a:lnTo>
                  <a:lnTo>
                    <a:pt x="11245" y="16817"/>
                  </a:lnTo>
                  <a:lnTo>
                    <a:pt x="11245" y="485"/>
                  </a:lnTo>
                  <a:lnTo>
                    <a:pt x="11245" y="291"/>
                  </a:lnTo>
                  <a:lnTo>
                    <a:pt x="11099" y="146"/>
                  </a:lnTo>
                  <a:lnTo>
                    <a:pt x="10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1"/>
            <p:cNvSpPr/>
            <p:nvPr/>
          </p:nvSpPr>
          <p:spPr>
            <a:xfrm>
              <a:off x="4151391" y="2845413"/>
              <a:ext cx="162132" cy="69043"/>
            </a:xfrm>
            <a:custGeom>
              <a:avLst/>
              <a:gdLst/>
              <a:ahLst/>
              <a:cxnLst/>
              <a:rect l="l" t="t" r="r" b="b"/>
              <a:pathLst>
                <a:path w="7174" h="3055" extrusionOk="0">
                  <a:moveTo>
                    <a:pt x="6155" y="1019"/>
                  </a:moveTo>
                  <a:lnTo>
                    <a:pt x="6155" y="2036"/>
                  </a:lnTo>
                  <a:lnTo>
                    <a:pt x="1018" y="2036"/>
                  </a:lnTo>
                  <a:lnTo>
                    <a:pt x="1018" y="1019"/>
                  </a:lnTo>
                  <a:close/>
                  <a:moveTo>
                    <a:pt x="340" y="1"/>
                  </a:moveTo>
                  <a:lnTo>
                    <a:pt x="146" y="146"/>
                  </a:lnTo>
                  <a:lnTo>
                    <a:pt x="49" y="292"/>
                  </a:lnTo>
                  <a:lnTo>
                    <a:pt x="0" y="486"/>
                  </a:lnTo>
                  <a:lnTo>
                    <a:pt x="0" y="2521"/>
                  </a:lnTo>
                  <a:lnTo>
                    <a:pt x="49" y="2715"/>
                  </a:lnTo>
                  <a:lnTo>
                    <a:pt x="146" y="2860"/>
                  </a:lnTo>
                  <a:lnTo>
                    <a:pt x="340" y="3006"/>
                  </a:lnTo>
                  <a:lnTo>
                    <a:pt x="534" y="3054"/>
                  </a:lnTo>
                  <a:lnTo>
                    <a:pt x="6689" y="3054"/>
                  </a:lnTo>
                  <a:lnTo>
                    <a:pt x="6882" y="3006"/>
                  </a:lnTo>
                  <a:lnTo>
                    <a:pt x="7028" y="2860"/>
                  </a:lnTo>
                  <a:lnTo>
                    <a:pt x="7173" y="2715"/>
                  </a:lnTo>
                  <a:lnTo>
                    <a:pt x="7173" y="2521"/>
                  </a:lnTo>
                  <a:lnTo>
                    <a:pt x="7173" y="486"/>
                  </a:lnTo>
                  <a:lnTo>
                    <a:pt x="7173" y="292"/>
                  </a:lnTo>
                  <a:lnTo>
                    <a:pt x="7028" y="146"/>
                  </a:lnTo>
                  <a:lnTo>
                    <a:pt x="68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1"/>
            <p:cNvSpPr/>
            <p:nvPr/>
          </p:nvSpPr>
          <p:spPr>
            <a:xfrm>
              <a:off x="4244481" y="2781884"/>
              <a:ext cx="69043" cy="23029"/>
            </a:xfrm>
            <a:custGeom>
              <a:avLst/>
              <a:gdLst/>
              <a:ahLst/>
              <a:cxnLst/>
              <a:rect l="l" t="t" r="r" b="b"/>
              <a:pathLst>
                <a:path w="3055" h="1019" extrusionOk="0">
                  <a:moveTo>
                    <a:pt x="486" y="1"/>
                  </a:moveTo>
                  <a:lnTo>
                    <a:pt x="292" y="49"/>
                  </a:lnTo>
                  <a:lnTo>
                    <a:pt x="146" y="146"/>
                  </a:lnTo>
                  <a:lnTo>
                    <a:pt x="49" y="292"/>
                  </a:lnTo>
                  <a:lnTo>
                    <a:pt x="1" y="486"/>
                  </a:lnTo>
                  <a:lnTo>
                    <a:pt x="49" y="728"/>
                  </a:lnTo>
                  <a:lnTo>
                    <a:pt x="146" y="873"/>
                  </a:lnTo>
                  <a:lnTo>
                    <a:pt x="292" y="970"/>
                  </a:lnTo>
                  <a:lnTo>
                    <a:pt x="486" y="1019"/>
                  </a:lnTo>
                  <a:lnTo>
                    <a:pt x="2570" y="1019"/>
                  </a:lnTo>
                  <a:lnTo>
                    <a:pt x="2763" y="970"/>
                  </a:lnTo>
                  <a:lnTo>
                    <a:pt x="2909" y="873"/>
                  </a:lnTo>
                  <a:lnTo>
                    <a:pt x="3054" y="728"/>
                  </a:lnTo>
                  <a:lnTo>
                    <a:pt x="3054" y="486"/>
                  </a:lnTo>
                  <a:lnTo>
                    <a:pt x="3054" y="292"/>
                  </a:lnTo>
                  <a:lnTo>
                    <a:pt x="2909" y="146"/>
                  </a:lnTo>
                  <a:lnTo>
                    <a:pt x="2763" y="49"/>
                  </a:lnTo>
                  <a:lnTo>
                    <a:pt x="25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1"/>
            <p:cNvSpPr/>
            <p:nvPr/>
          </p:nvSpPr>
          <p:spPr>
            <a:xfrm>
              <a:off x="4244481" y="2731509"/>
              <a:ext cx="69043" cy="23029"/>
            </a:xfrm>
            <a:custGeom>
              <a:avLst/>
              <a:gdLst/>
              <a:ahLst/>
              <a:cxnLst/>
              <a:rect l="l" t="t" r="r" b="b"/>
              <a:pathLst>
                <a:path w="3055" h="1019" extrusionOk="0">
                  <a:moveTo>
                    <a:pt x="486" y="1"/>
                  </a:moveTo>
                  <a:lnTo>
                    <a:pt x="292" y="49"/>
                  </a:lnTo>
                  <a:lnTo>
                    <a:pt x="146" y="146"/>
                  </a:lnTo>
                  <a:lnTo>
                    <a:pt x="49" y="340"/>
                  </a:lnTo>
                  <a:lnTo>
                    <a:pt x="1" y="534"/>
                  </a:lnTo>
                  <a:lnTo>
                    <a:pt x="49" y="728"/>
                  </a:lnTo>
                  <a:lnTo>
                    <a:pt x="146" y="873"/>
                  </a:lnTo>
                  <a:lnTo>
                    <a:pt x="292" y="970"/>
                  </a:lnTo>
                  <a:lnTo>
                    <a:pt x="486" y="1018"/>
                  </a:lnTo>
                  <a:lnTo>
                    <a:pt x="2570" y="1018"/>
                  </a:lnTo>
                  <a:lnTo>
                    <a:pt x="2763" y="970"/>
                  </a:lnTo>
                  <a:lnTo>
                    <a:pt x="2909" y="873"/>
                  </a:lnTo>
                  <a:lnTo>
                    <a:pt x="3054" y="728"/>
                  </a:lnTo>
                  <a:lnTo>
                    <a:pt x="3054" y="534"/>
                  </a:lnTo>
                  <a:lnTo>
                    <a:pt x="3054" y="340"/>
                  </a:lnTo>
                  <a:lnTo>
                    <a:pt x="2909" y="146"/>
                  </a:lnTo>
                  <a:lnTo>
                    <a:pt x="2763" y="49"/>
                  </a:lnTo>
                  <a:lnTo>
                    <a:pt x="25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1"/>
            <p:cNvSpPr/>
            <p:nvPr/>
          </p:nvSpPr>
          <p:spPr>
            <a:xfrm>
              <a:off x="4244481" y="2681133"/>
              <a:ext cx="69043" cy="23007"/>
            </a:xfrm>
            <a:custGeom>
              <a:avLst/>
              <a:gdLst/>
              <a:ahLst/>
              <a:cxnLst/>
              <a:rect l="l" t="t" r="r" b="b"/>
              <a:pathLst>
                <a:path w="3055" h="1018" extrusionOk="0">
                  <a:moveTo>
                    <a:pt x="486" y="0"/>
                  </a:moveTo>
                  <a:lnTo>
                    <a:pt x="292" y="49"/>
                  </a:lnTo>
                  <a:lnTo>
                    <a:pt x="146" y="194"/>
                  </a:lnTo>
                  <a:lnTo>
                    <a:pt x="49" y="339"/>
                  </a:lnTo>
                  <a:lnTo>
                    <a:pt x="1" y="533"/>
                  </a:lnTo>
                  <a:lnTo>
                    <a:pt x="49" y="727"/>
                  </a:lnTo>
                  <a:lnTo>
                    <a:pt x="146" y="873"/>
                  </a:lnTo>
                  <a:lnTo>
                    <a:pt x="292" y="1018"/>
                  </a:lnTo>
                  <a:lnTo>
                    <a:pt x="2763" y="1018"/>
                  </a:lnTo>
                  <a:lnTo>
                    <a:pt x="2909" y="873"/>
                  </a:lnTo>
                  <a:lnTo>
                    <a:pt x="3054" y="727"/>
                  </a:lnTo>
                  <a:lnTo>
                    <a:pt x="3054" y="533"/>
                  </a:lnTo>
                  <a:lnTo>
                    <a:pt x="3054" y="339"/>
                  </a:lnTo>
                  <a:lnTo>
                    <a:pt x="2909" y="194"/>
                  </a:lnTo>
                  <a:lnTo>
                    <a:pt x="2763" y="4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1"/>
            <p:cNvSpPr/>
            <p:nvPr/>
          </p:nvSpPr>
          <p:spPr>
            <a:xfrm>
              <a:off x="4151391" y="2681133"/>
              <a:ext cx="73405" cy="54782"/>
            </a:xfrm>
            <a:custGeom>
              <a:avLst/>
              <a:gdLst/>
              <a:ahLst/>
              <a:cxnLst/>
              <a:rect l="l" t="t" r="r" b="b"/>
              <a:pathLst>
                <a:path w="3248" h="2424" extrusionOk="0">
                  <a:moveTo>
                    <a:pt x="2714" y="0"/>
                  </a:moveTo>
                  <a:lnTo>
                    <a:pt x="2521" y="49"/>
                  </a:lnTo>
                  <a:lnTo>
                    <a:pt x="2375" y="194"/>
                  </a:lnTo>
                  <a:lnTo>
                    <a:pt x="1357" y="1212"/>
                  </a:lnTo>
                  <a:lnTo>
                    <a:pt x="873" y="727"/>
                  </a:lnTo>
                  <a:lnTo>
                    <a:pt x="727" y="630"/>
                  </a:lnTo>
                  <a:lnTo>
                    <a:pt x="534" y="582"/>
                  </a:lnTo>
                  <a:lnTo>
                    <a:pt x="340" y="630"/>
                  </a:lnTo>
                  <a:lnTo>
                    <a:pt x="146" y="727"/>
                  </a:lnTo>
                  <a:lnTo>
                    <a:pt x="49" y="921"/>
                  </a:lnTo>
                  <a:lnTo>
                    <a:pt x="0" y="1115"/>
                  </a:lnTo>
                  <a:lnTo>
                    <a:pt x="49" y="1309"/>
                  </a:lnTo>
                  <a:lnTo>
                    <a:pt x="146" y="1454"/>
                  </a:lnTo>
                  <a:lnTo>
                    <a:pt x="970" y="2278"/>
                  </a:lnTo>
                  <a:lnTo>
                    <a:pt x="1164" y="2375"/>
                  </a:lnTo>
                  <a:lnTo>
                    <a:pt x="1357" y="2423"/>
                  </a:lnTo>
                  <a:lnTo>
                    <a:pt x="1503" y="2375"/>
                  </a:lnTo>
                  <a:lnTo>
                    <a:pt x="1697" y="2278"/>
                  </a:lnTo>
                  <a:lnTo>
                    <a:pt x="3102" y="873"/>
                  </a:lnTo>
                  <a:lnTo>
                    <a:pt x="3199" y="727"/>
                  </a:lnTo>
                  <a:lnTo>
                    <a:pt x="3248" y="533"/>
                  </a:lnTo>
                  <a:lnTo>
                    <a:pt x="3199" y="339"/>
                  </a:lnTo>
                  <a:lnTo>
                    <a:pt x="3102" y="194"/>
                  </a:lnTo>
                  <a:lnTo>
                    <a:pt x="2908" y="49"/>
                  </a:lnTo>
                  <a:lnTo>
                    <a:pt x="2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1"/>
            <p:cNvSpPr/>
            <p:nvPr/>
          </p:nvSpPr>
          <p:spPr>
            <a:xfrm>
              <a:off x="4151391" y="2750131"/>
              <a:ext cx="73405" cy="54782"/>
            </a:xfrm>
            <a:custGeom>
              <a:avLst/>
              <a:gdLst/>
              <a:ahLst/>
              <a:cxnLst/>
              <a:rect l="l" t="t" r="r" b="b"/>
              <a:pathLst>
                <a:path w="3248" h="2424" extrusionOk="0">
                  <a:moveTo>
                    <a:pt x="2714" y="0"/>
                  </a:moveTo>
                  <a:lnTo>
                    <a:pt x="2521" y="49"/>
                  </a:lnTo>
                  <a:lnTo>
                    <a:pt x="2375" y="146"/>
                  </a:lnTo>
                  <a:lnTo>
                    <a:pt x="1357" y="1212"/>
                  </a:lnTo>
                  <a:lnTo>
                    <a:pt x="873" y="727"/>
                  </a:lnTo>
                  <a:lnTo>
                    <a:pt x="727" y="630"/>
                  </a:lnTo>
                  <a:lnTo>
                    <a:pt x="534" y="582"/>
                  </a:lnTo>
                  <a:lnTo>
                    <a:pt x="340" y="630"/>
                  </a:lnTo>
                  <a:lnTo>
                    <a:pt x="146" y="727"/>
                  </a:lnTo>
                  <a:lnTo>
                    <a:pt x="49" y="921"/>
                  </a:lnTo>
                  <a:lnTo>
                    <a:pt x="0" y="1115"/>
                  </a:lnTo>
                  <a:lnTo>
                    <a:pt x="49" y="1309"/>
                  </a:lnTo>
                  <a:lnTo>
                    <a:pt x="146" y="1454"/>
                  </a:lnTo>
                  <a:lnTo>
                    <a:pt x="970" y="2278"/>
                  </a:lnTo>
                  <a:lnTo>
                    <a:pt x="1164" y="2375"/>
                  </a:lnTo>
                  <a:lnTo>
                    <a:pt x="1357" y="2424"/>
                  </a:lnTo>
                  <a:lnTo>
                    <a:pt x="1503" y="2375"/>
                  </a:lnTo>
                  <a:lnTo>
                    <a:pt x="1697" y="2278"/>
                  </a:lnTo>
                  <a:lnTo>
                    <a:pt x="3102" y="873"/>
                  </a:lnTo>
                  <a:lnTo>
                    <a:pt x="3199" y="727"/>
                  </a:lnTo>
                  <a:lnTo>
                    <a:pt x="3248" y="534"/>
                  </a:lnTo>
                  <a:lnTo>
                    <a:pt x="3199" y="340"/>
                  </a:lnTo>
                  <a:lnTo>
                    <a:pt x="3102" y="146"/>
                  </a:lnTo>
                  <a:lnTo>
                    <a:pt x="2908" y="49"/>
                  </a:lnTo>
                  <a:lnTo>
                    <a:pt x="2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 name="Google Shape;1261;p71"/>
          <p:cNvSpPr/>
          <p:nvPr/>
        </p:nvSpPr>
        <p:spPr>
          <a:xfrm>
            <a:off x="4714201" y="2635662"/>
            <a:ext cx="391048" cy="392155"/>
          </a:xfrm>
          <a:custGeom>
            <a:avLst/>
            <a:gdLst/>
            <a:ahLst/>
            <a:cxnLst/>
            <a:rect l="l" t="t" r="r" b="b"/>
            <a:pathLst>
              <a:path w="17303" h="17352" extrusionOk="0">
                <a:moveTo>
                  <a:pt x="9161" y="5089"/>
                </a:moveTo>
                <a:lnTo>
                  <a:pt x="9161" y="6107"/>
                </a:lnTo>
                <a:lnTo>
                  <a:pt x="8143" y="6107"/>
                </a:lnTo>
                <a:lnTo>
                  <a:pt x="8143" y="5089"/>
                </a:lnTo>
                <a:close/>
                <a:moveTo>
                  <a:pt x="15849" y="7125"/>
                </a:moveTo>
                <a:lnTo>
                  <a:pt x="16043" y="7173"/>
                </a:lnTo>
                <a:lnTo>
                  <a:pt x="16188" y="7270"/>
                </a:lnTo>
                <a:lnTo>
                  <a:pt x="16285" y="7416"/>
                </a:lnTo>
                <a:lnTo>
                  <a:pt x="16333" y="7610"/>
                </a:lnTo>
                <a:lnTo>
                  <a:pt x="16333" y="8143"/>
                </a:lnTo>
                <a:lnTo>
                  <a:pt x="1018" y="8143"/>
                </a:lnTo>
                <a:lnTo>
                  <a:pt x="1018" y="7610"/>
                </a:lnTo>
                <a:lnTo>
                  <a:pt x="1018" y="7416"/>
                </a:lnTo>
                <a:lnTo>
                  <a:pt x="1115" y="7270"/>
                </a:lnTo>
                <a:lnTo>
                  <a:pt x="1261" y="7173"/>
                </a:lnTo>
                <a:lnTo>
                  <a:pt x="1455" y="7125"/>
                </a:lnTo>
                <a:close/>
                <a:moveTo>
                  <a:pt x="2036" y="9160"/>
                </a:moveTo>
                <a:lnTo>
                  <a:pt x="2036" y="10178"/>
                </a:lnTo>
                <a:lnTo>
                  <a:pt x="1018" y="10178"/>
                </a:lnTo>
                <a:lnTo>
                  <a:pt x="1018" y="9160"/>
                </a:lnTo>
                <a:close/>
                <a:moveTo>
                  <a:pt x="4072" y="9160"/>
                </a:moveTo>
                <a:lnTo>
                  <a:pt x="4072" y="10178"/>
                </a:lnTo>
                <a:lnTo>
                  <a:pt x="3054" y="10178"/>
                </a:lnTo>
                <a:lnTo>
                  <a:pt x="3054" y="9160"/>
                </a:lnTo>
                <a:close/>
                <a:moveTo>
                  <a:pt x="6107" y="9160"/>
                </a:moveTo>
                <a:lnTo>
                  <a:pt x="6107" y="10178"/>
                </a:lnTo>
                <a:lnTo>
                  <a:pt x="5089" y="10178"/>
                </a:lnTo>
                <a:lnTo>
                  <a:pt x="5089" y="9160"/>
                </a:lnTo>
                <a:close/>
                <a:moveTo>
                  <a:pt x="8143" y="9160"/>
                </a:moveTo>
                <a:lnTo>
                  <a:pt x="8143" y="10178"/>
                </a:lnTo>
                <a:lnTo>
                  <a:pt x="7125" y="10178"/>
                </a:lnTo>
                <a:lnTo>
                  <a:pt x="7125" y="9160"/>
                </a:lnTo>
                <a:close/>
                <a:moveTo>
                  <a:pt x="10178" y="9160"/>
                </a:moveTo>
                <a:lnTo>
                  <a:pt x="10178" y="10178"/>
                </a:lnTo>
                <a:lnTo>
                  <a:pt x="9161" y="10178"/>
                </a:lnTo>
                <a:lnTo>
                  <a:pt x="9161" y="9160"/>
                </a:lnTo>
                <a:close/>
                <a:moveTo>
                  <a:pt x="12214" y="9160"/>
                </a:moveTo>
                <a:lnTo>
                  <a:pt x="12214" y="10178"/>
                </a:lnTo>
                <a:lnTo>
                  <a:pt x="11196" y="10178"/>
                </a:lnTo>
                <a:lnTo>
                  <a:pt x="11196" y="9160"/>
                </a:lnTo>
                <a:close/>
                <a:moveTo>
                  <a:pt x="14249" y="9160"/>
                </a:moveTo>
                <a:lnTo>
                  <a:pt x="14249" y="10178"/>
                </a:lnTo>
                <a:lnTo>
                  <a:pt x="13232" y="10178"/>
                </a:lnTo>
                <a:lnTo>
                  <a:pt x="13232" y="9160"/>
                </a:lnTo>
                <a:close/>
                <a:moveTo>
                  <a:pt x="16333" y="9160"/>
                </a:moveTo>
                <a:lnTo>
                  <a:pt x="16333" y="10178"/>
                </a:lnTo>
                <a:lnTo>
                  <a:pt x="15267" y="10178"/>
                </a:lnTo>
                <a:lnTo>
                  <a:pt x="15267" y="9160"/>
                </a:lnTo>
                <a:close/>
                <a:moveTo>
                  <a:pt x="2036" y="11196"/>
                </a:moveTo>
                <a:lnTo>
                  <a:pt x="2036" y="12214"/>
                </a:lnTo>
                <a:lnTo>
                  <a:pt x="1018" y="12214"/>
                </a:lnTo>
                <a:lnTo>
                  <a:pt x="1018" y="11196"/>
                </a:lnTo>
                <a:close/>
                <a:moveTo>
                  <a:pt x="4072" y="11196"/>
                </a:moveTo>
                <a:lnTo>
                  <a:pt x="4072" y="12214"/>
                </a:lnTo>
                <a:lnTo>
                  <a:pt x="3054" y="12214"/>
                </a:lnTo>
                <a:lnTo>
                  <a:pt x="3054" y="11196"/>
                </a:lnTo>
                <a:close/>
                <a:moveTo>
                  <a:pt x="6107" y="11196"/>
                </a:moveTo>
                <a:lnTo>
                  <a:pt x="6107" y="12214"/>
                </a:lnTo>
                <a:lnTo>
                  <a:pt x="5089" y="12214"/>
                </a:lnTo>
                <a:lnTo>
                  <a:pt x="5089" y="11196"/>
                </a:lnTo>
                <a:close/>
                <a:moveTo>
                  <a:pt x="8143" y="11196"/>
                </a:moveTo>
                <a:lnTo>
                  <a:pt x="8143" y="12214"/>
                </a:lnTo>
                <a:lnTo>
                  <a:pt x="7125" y="12214"/>
                </a:lnTo>
                <a:lnTo>
                  <a:pt x="7125" y="11196"/>
                </a:lnTo>
                <a:close/>
                <a:moveTo>
                  <a:pt x="10178" y="11196"/>
                </a:moveTo>
                <a:lnTo>
                  <a:pt x="10178" y="12214"/>
                </a:lnTo>
                <a:lnTo>
                  <a:pt x="9161" y="12214"/>
                </a:lnTo>
                <a:lnTo>
                  <a:pt x="9161" y="11196"/>
                </a:lnTo>
                <a:close/>
                <a:moveTo>
                  <a:pt x="12214" y="11196"/>
                </a:moveTo>
                <a:lnTo>
                  <a:pt x="12214" y="12214"/>
                </a:lnTo>
                <a:lnTo>
                  <a:pt x="11196" y="12214"/>
                </a:lnTo>
                <a:lnTo>
                  <a:pt x="11196" y="11196"/>
                </a:lnTo>
                <a:close/>
                <a:moveTo>
                  <a:pt x="14249" y="11196"/>
                </a:moveTo>
                <a:lnTo>
                  <a:pt x="14249" y="12214"/>
                </a:lnTo>
                <a:lnTo>
                  <a:pt x="13232" y="12214"/>
                </a:lnTo>
                <a:lnTo>
                  <a:pt x="13232" y="11196"/>
                </a:lnTo>
                <a:close/>
                <a:moveTo>
                  <a:pt x="4072" y="13232"/>
                </a:moveTo>
                <a:lnTo>
                  <a:pt x="4072" y="14298"/>
                </a:lnTo>
                <a:lnTo>
                  <a:pt x="1018" y="14298"/>
                </a:lnTo>
                <a:lnTo>
                  <a:pt x="1018" y="13232"/>
                </a:lnTo>
                <a:close/>
                <a:moveTo>
                  <a:pt x="6107" y="13232"/>
                </a:moveTo>
                <a:lnTo>
                  <a:pt x="6107" y="14298"/>
                </a:lnTo>
                <a:lnTo>
                  <a:pt x="5089" y="14298"/>
                </a:lnTo>
                <a:lnTo>
                  <a:pt x="5089" y="13232"/>
                </a:lnTo>
                <a:close/>
                <a:moveTo>
                  <a:pt x="8143" y="13232"/>
                </a:moveTo>
                <a:lnTo>
                  <a:pt x="8143" y="14298"/>
                </a:lnTo>
                <a:lnTo>
                  <a:pt x="7125" y="14298"/>
                </a:lnTo>
                <a:lnTo>
                  <a:pt x="7125" y="13232"/>
                </a:lnTo>
                <a:close/>
                <a:moveTo>
                  <a:pt x="10178" y="13232"/>
                </a:moveTo>
                <a:lnTo>
                  <a:pt x="10178" y="14298"/>
                </a:lnTo>
                <a:lnTo>
                  <a:pt x="9161" y="14298"/>
                </a:lnTo>
                <a:lnTo>
                  <a:pt x="9161" y="13232"/>
                </a:lnTo>
                <a:close/>
                <a:moveTo>
                  <a:pt x="12214" y="13232"/>
                </a:moveTo>
                <a:lnTo>
                  <a:pt x="12214" y="14298"/>
                </a:lnTo>
                <a:lnTo>
                  <a:pt x="11196" y="14298"/>
                </a:lnTo>
                <a:lnTo>
                  <a:pt x="11196" y="13232"/>
                </a:lnTo>
                <a:close/>
                <a:moveTo>
                  <a:pt x="16333" y="11196"/>
                </a:moveTo>
                <a:lnTo>
                  <a:pt x="16333" y="14298"/>
                </a:lnTo>
                <a:lnTo>
                  <a:pt x="13232" y="14298"/>
                </a:lnTo>
                <a:lnTo>
                  <a:pt x="13232" y="13232"/>
                </a:lnTo>
                <a:lnTo>
                  <a:pt x="14976" y="13232"/>
                </a:lnTo>
                <a:lnTo>
                  <a:pt x="15122" y="13086"/>
                </a:lnTo>
                <a:lnTo>
                  <a:pt x="15267" y="12941"/>
                </a:lnTo>
                <a:lnTo>
                  <a:pt x="15267" y="12747"/>
                </a:lnTo>
                <a:lnTo>
                  <a:pt x="15267" y="11196"/>
                </a:lnTo>
                <a:close/>
                <a:moveTo>
                  <a:pt x="4072" y="15316"/>
                </a:moveTo>
                <a:lnTo>
                  <a:pt x="4072" y="16333"/>
                </a:lnTo>
                <a:lnTo>
                  <a:pt x="1455" y="16333"/>
                </a:lnTo>
                <a:lnTo>
                  <a:pt x="1261" y="16285"/>
                </a:lnTo>
                <a:lnTo>
                  <a:pt x="1115" y="16188"/>
                </a:lnTo>
                <a:lnTo>
                  <a:pt x="1018" y="16042"/>
                </a:lnTo>
                <a:lnTo>
                  <a:pt x="1018" y="15897"/>
                </a:lnTo>
                <a:lnTo>
                  <a:pt x="1018" y="15316"/>
                </a:lnTo>
                <a:close/>
                <a:moveTo>
                  <a:pt x="12214" y="15316"/>
                </a:moveTo>
                <a:lnTo>
                  <a:pt x="12214" y="16333"/>
                </a:lnTo>
                <a:lnTo>
                  <a:pt x="5089" y="16333"/>
                </a:lnTo>
                <a:lnTo>
                  <a:pt x="5089" y="15316"/>
                </a:lnTo>
                <a:close/>
                <a:moveTo>
                  <a:pt x="16333" y="15316"/>
                </a:moveTo>
                <a:lnTo>
                  <a:pt x="16333" y="15849"/>
                </a:lnTo>
                <a:lnTo>
                  <a:pt x="16285" y="16042"/>
                </a:lnTo>
                <a:lnTo>
                  <a:pt x="16188" y="16188"/>
                </a:lnTo>
                <a:lnTo>
                  <a:pt x="16043" y="16285"/>
                </a:lnTo>
                <a:lnTo>
                  <a:pt x="15849" y="16333"/>
                </a:lnTo>
                <a:lnTo>
                  <a:pt x="13232" y="16333"/>
                </a:lnTo>
                <a:lnTo>
                  <a:pt x="13232" y="15316"/>
                </a:lnTo>
                <a:close/>
                <a:moveTo>
                  <a:pt x="2521" y="1"/>
                </a:moveTo>
                <a:lnTo>
                  <a:pt x="2327" y="49"/>
                </a:lnTo>
                <a:lnTo>
                  <a:pt x="2182" y="146"/>
                </a:lnTo>
                <a:lnTo>
                  <a:pt x="2036" y="340"/>
                </a:lnTo>
                <a:lnTo>
                  <a:pt x="2036" y="534"/>
                </a:lnTo>
                <a:lnTo>
                  <a:pt x="2036" y="728"/>
                </a:lnTo>
                <a:lnTo>
                  <a:pt x="2182" y="873"/>
                </a:lnTo>
                <a:lnTo>
                  <a:pt x="2327" y="970"/>
                </a:lnTo>
                <a:lnTo>
                  <a:pt x="2521" y="1018"/>
                </a:lnTo>
                <a:lnTo>
                  <a:pt x="13862" y="1018"/>
                </a:lnTo>
                <a:lnTo>
                  <a:pt x="14056" y="1067"/>
                </a:lnTo>
                <a:lnTo>
                  <a:pt x="14201" y="1164"/>
                </a:lnTo>
                <a:lnTo>
                  <a:pt x="14298" y="1358"/>
                </a:lnTo>
                <a:lnTo>
                  <a:pt x="14346" y="1552"/>
                </a:lnTo>
                <a:lnTo>
                  <a:pt x="14298" y="1745"/>
                </a:lnTo>
                <a:lnTo>
                  <a:pt x="14201" y="1891"/>
                </a:lnTo>
                <a:lnTo>
                  <a:pt x="14056" y="1988"/>
                </a:lnTo>
                <a:lnTo>
                  <a:pt x="13862" y="2036"/>
                </a:lnTo>
                <a:lnTo>
                  <a:pt x="9694" y="2036"/>
                </a:lnTo>
                <a:lnTo>
                  <a:pt x="9354" y="2085"/>
                </a:lnTo>
                <a:lnTo>
                  <a:pt x="9064" y="2182"/>
                </a:lnTo>
                <a:lnTo>
                  <a:pt x="8821" y="2327"/>
                </a:lnTo>
                <a:lnTo>
                  <a:pt x="8579" y="2521"/>
                </a:lnTo>
                <a:lnTo>
                  <a:pt x="8385" y="2715"/>
                </a:lnTo>
                <a:lnTo>
                  <a:pt x="8288" y="3005"/>
                </a:lnTo>
                <a:lnTo>
                  <a:pt x="8191" y="3248"/>
                </a:lnTo>
                <a:lnTo>
                  <a:pt x="8143" y="3587"/>
                </a:lnTo>
                <a:lnTo>
                  <a:pt x="8143" y="4072"/>
                </a:lnTo>
                <a:lnTo>
                  <a:pt x="7658" y="4072"/>
                </a:lnTo>
                <a:lnTo>
                  <a:pt x="7464" y="4120"/>
                </a:lnTo>
                <a:lnTo>
                  <a:pt x="7270" y="4217"/>
                </a:lnTo>
                <a:lnTo>
                  <a:pt x="7173" y="4411"/>
                </a:lnTo>
                <a:lnTo>
                  <a:pt x="7125" y="4605"/>
                </a:lnTo>
                <a:lnTo>
                  <a:pt x="7125" y="6107"/>
                </a:lnTo>
                <a:lnTo>
                  <a:pt x="1455" y="6107"/>
                </a:lnTo>
                <a:lnTo>
                  <a:pt x="1164" y="6156"/>
                </a:lnTo>
                <a:lnTo>
                  <a:pt x="873" y="6253"/>
                </a:lnTo>
                <a:lnTo>
                  <a:pt x="631" y="6350"/>
                </a:lnTo>
                <a:lnTo>
                  <a:pt x="437" y="6543"/>
                </a:lnTo>
                <a:lnTo>
                  <a:pt x="243" y="6786"/>
                </a:lnTo>
                <a:lnTo>
                  <a:pt x="98" y="7028"/>
                </a:lnTo>
                <a:lnTo>
                  <a:pt x="1" y="7270"/>
                </a:lnTo>
                <a:lnTo>
                  <a:pt x="1" y="7610"/>
                </a:lnTo>
                <a:lnTo>
                  <a:pt x="1" y="15897"/>
                </a:lnTo>
                <a:lnTo>
                  <a:pt x="1" y="16188"/>
                </a:lnTo>
                <a:lnTo>
                  <a:pt x="98" y="16430"/>
                </a:lnTo>
                <a:lnTo>
                  <a:pt x="243" y="16673"/>
                </a:lnTo>
                <a:lnTo>
                  <a:pt x="388" y="16915"/>
                </a:lnTo>
                <a:lnTo>
                  <a:pt x="631" y="17060"/>
                </a:lnTo>
                <a:lnTo>
                  <a:pt x="873" y="17206"/>
                </a:lnTo>
                <a:lnTo>
                  <a:pt x="1164" y="17303"/>
                </a:lnTo>
                <a:lnTo>
                  <a:pt x="1455" y="17351"/>
                </a:lnTo>
                <a:lnTo>
                  <a:pt x="15849" y="17351"/>
                </a:lnTo>
                <a:lnTo>
                  <a:pt x="16140" y="17303"/>
                </a:lnTo>
                <a:lnTo>
                  <a:pt x="16430" y="17206"/>
                </a:lnTo>
                <a:lnTo>
                  <a:pt x="16673" y="17060"/>
                </a:lnTo>
                <a:lnTo>
                  <a:pt x="16915" y="16915"/>
                </a:lnTo>
                <a:lnTo>
                  <a:pt x="17060" y="16673"/>
                </a:lnTo>
                <a:lnTo>
                  <a:pt x="17206" y="16430"/>
                </a:lnTo>
                <a:lnTo>
                  <a:pt x="17303" y="16139"/>
                </a:lnTo>
                <a:lnTo>
                  <a:pt x="17303" y="15849"/>
                </a:lnTo>
                <a:lnTo>
                  <a:pt x="17303" y="7610"/>
                </a:lnTo>
                <a:lnTo>
                  <a:pt x="17303" y="7270"/>
                </a:lnTo>
                <a:lnTo>
                  <a:pt x="17206" y="7028"/>
                </a:lnTo>
                <a:lnTo>
                  <a:pt x="17060" y="6786"/>
                </a:lnTo>
                <a:lnTo>
                  <a:pt x="16915" y="6543"/>
                </a:lnTo>
                <a:lnTo>
                  <a:pt x="16673" y="6350"/>
                </a:lnTo>
                <a:lnTo>
                  <a:pt x="16430" y="6253"/>
                </a:lnTo>
                <a:lnTo>
                  <a:pt x="16140" y="6156"/>
                </a:lnTo>
                <a:lnTo>
                  <a:pt x="15849" y="6107"/>
                </a:lnTo>
                <a:lnTo>
                  <a:pt x="10178" y="6107"/>
                </a:lnTo>
                <a:lnTo>
                  <a:pt x="10178" y="4605"/>
                </a:lnTo>
                <a:lnTo>
                  <a:pt x="10130" y="4411"/>
                </a:lnTo>
                <a:lnTo>
                  <a:pt x="10033" y="4217"/>
                </a:lnTo>
                <a:lnTo>
                  <a:pt x="9888" y="4120"/>
                </a:lnTo>
                <a:lnTo>
                  <a:pt x="9694" y="4072"/>
                </a:lnTo>
                <a:lnTo>
                  <a:pt x="9161" y="4072"/>
                </a:lnTo>
                <a:lnTo>
                  <a:pt x="9161" y="3587"/>
                </a:lnTo>
                <a:lnTo>
                  <a:pt x="9209" y="3393"/>
                </a:lnTo>
                <a:lnTo>
                  <a:pt x="9306" y="3199"/>
                </a:lnTo>
                <a:lnTo>
                  <a:pt x="9451" y="3102"/>
                </a:lnTo>
                <a:lnTo>
                  <a:pt x="9694" y="3054"/>
                </a:lnTo>
                <a:lnTo>
                  <a:pt x="14152" y="3054"/>
                </a:lnTo>
                <a:lnTo>
                  <a:pt x="14443" y="2957"/>
                </a:lnTo>
                <a:lnTo>
                  <a:pt x="14686" y="2812"/>
                </a:lnTo>
                <a:lnTo>
                  <a:pt x="14928" y="2618"/>
                </a:lnTo>
                <a:lnTo>
                  <a:pt x="15122" y="2375"/>
                </a:lnTo>
                <a:lnTo>
                  <a:pt x="15267" y="2133"/>
                </a:lnTo>
                <a:lnTo>
                  <a:pt x="15316" y="1842"/>
                </a:lnTo>
                <a:lnTo>
                  <a:pt x="15364" y="1552"/>
                </a:lnTo>
                <a:lnTo>
                  <a:pt x="15316" y="1212"/>
                </a:lnTo>
                <a:lnTo>
                  <a:pt x="15267" y="970"/>
                </a:lnTo>
                <a:lnTo>
                  <a:pt x="15122" y="679"/>
                </a:lnTo>
                <a:lnTo>
                  <a:pt x="14928" y="485"/>
                </a:lnTo>
                <a:lnTo>
                  <a:pt x="14686" y="291"/>
                </a:lnTo>
                <a:lnTo>
                  <a:pt x="14443" y="146"/>
                </a:lnTo>
                <a:lnTo>
                  <a:pt x="14152" y="49"/>
                </a:lnTo>
                <a:lnTo>
                  <a:pt x="13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 name="Google Shape;1262;p71"/>
          <p:cNvGrpSpPr/>
          <p:nvPr/>
        </p:nvGrpSpPr>
        <p:grpSpPr>
          <a:xfrm>
            <a:off x="5347976" y="2635662"/>
            <a:ext cx="392133" cy="392155"/>
            <a:chOff x="5323382" y="2635120"/>
            <a:chExt cx="392133" cy="392155"/>
          </a:xfrm>
        </p:grpSpPr>
        <p:sp>
          <p:nvSpPr>
            <p:cNvPr id="1263" name="Google Shape;1263;p71"/>
            <p:cNvSpPr/>
            <p:nvPr/>
          </p:nvSpPr>
          <p:spPr>
            <a:xfrm>
              <a:off x="5323382" y="2635120"/>
              <a:ext cx="392133" cy="392155"/>
            </a:xfrm>
            <a:custGeom>
              <a:avLst/>
              <a:gdLst/>
              <a:ahLst/>
              <a:cxnLst/>
              <a:rect l="l" t="t" r="r" b="b"/>
              <a:pathLst>
                <a:path w="17351" h="17352" extrusionOk="0">
                  <a:moveTo>
                    <a:pt x="8869" y="4169"/>
                  </a:moveTo>
                  <a:lnTo>
                    <a:pt x="9015" y="4314"/>
                  </a:lnTo>
                  <a:lnTo>
                    <a:pt x="9160" y="4459"/>
                  </a:lnTo>
                  <a:lnTo>
                    <a:pt x="9160" y="4653"/>
                  </a:lnTo>
                  <a:lnTo>
                    <a:pt x="9160" y="4847"/>
                  </a:lnTo>
                  <a:lnTo>
                    <a:pt x="9015" y="5041"/>
                  </a:lnTo>
                  <a:lnTo>
                    <a:pt x="8869" y="5138"/>
                  </a:lnTo>
                  <a:lnTo>
                    <a:pt x="8675" y="5186"/>
                  </a:lnTo>
                  <a:lnTo>
                    <a:pt x="8481" y="5138"/>
                  </a:lnTo>
                  <a:lnTo>
                    <a:pt x="8336" y="5041"/>
                  </a:lnTo>
                  <a:lnTo>
                    <a:pt x="8191" y="4847"/>
                  </a:lnTo>
                  <a:lnTo>
                    <a:pt x="8142" y="4653"/>
                  </a:lnTo>
                  <a:lnTo>
                    <a:pt x="8191" y="4459"/>
                  </a:lnTo>
                  <a:lnTo>
                    <a:pt x="8336" y="4314"/>
                  </a:lnTo>
                  <a:lnTo>
                    <a:pt x="8481" y="4169"/>
                  </a:lnTo>
                  <a:close/>
                  <a:moveTo>
                    <a:pt x="9160" y="1018"/>
                  </a:moveTo>
                  <a:lnTo>
                    <a:pt x="9160" y="1648"/>
                  </a:lnTo>
                  <a:lnTo>
                    <a:pt x="9208" y="1794"/>
                  </a:lnTo>
                  <a:lnTo>
                    <a:pt x="9257" y="1939"/>
                  </a:lnTo>
                  <a:lnTo>
                    <a:pt x="9402" y="2085"/>
                  </a:lnTo>
                  <a:lnTo>
                    <a:pt x="9548" y="2133"/>
                  </a:lnTo>
                  <a:lnTo>
                    <a:pt x="9984" y="2375"/>
                  </a:lnTo>
                  <a:lnTo>
                    <a:pt x="10420" y="2666"/>
                  </a:lnTo>
                  <a:lnTo>
                    <a:pt x="10565" y="2763"/>
                  </a:lnTo>
                  <a:lnTo>
                    <a:pt x="10856" y="2763"/>
                  </a:lnTo>
                  <a:lnTo>
                    <a:pt x="11002" y="2715"/>
                  </a:lnTo>
                  <a:lnTo>
                    <a:pt x="11583" y="2424"/>
                  </a:lnTo>
                  <a:lnTo>
                    <a:pt x="12068" y="3296"/>
                  </a:lnTo>
                  <a:lnTo>
                    <a:pt x="11535" y="3587"/>
                  </a:lnTo>
                  <a:lnTo>
                    <a:pt x="11389" y="3684"/>
                  </a:lnTo>
                  <a:lnTo>
                    <a:pt x="11341" y="3829"/>
                  </a:lnTo>
                  <a:lnTo>
                    <a:pt x="11292" y="3975"/>
                  </a:lnTo>
                  <a:lnTo>
                    <a:pt x="11292" y="4120"/>
                  </a:lnTo>
                  <a:lnTo>
                    <a:pt x="11341" y="4653"/>
                  </a:lnTo>
                  <a:lnTo>
                    <a:pt x="11292" y="5186"/>
                  </a:lnTo>
                  <a:lnTo>
                    <a:pt x="10129" y="5186"/>
                  </a:lnTo>
                  <a:lnTo>
                    <a:pt x="10178" y="4944"/>
                  </a:lnTo>
                  <a:lnTo>
                    <a:pt x="10178" y="4653"/>
                  </a:lnTo>
                  <a:lnTo>
                    <a:pt x="10178" y="4362"/>
                  </a:lnTo>
                  <a:lnTo>
                    <a:pt x="10081" y="4072"/>
                  </a:lnTo>
                  <a:lnTo>
                    <a:pt x="9935" y="3829"/>
                  </a:lnTo>
                  <a:lnTo>
                    <a:pt x="9742" y="3587"/>
                  </a:lnTo>
                  <a:lnTo>
                    <a:pt x="9548" y="3393"/>
                  </a:lnTo>
                  <a:lnTo>
                    <a:pt x="9257" y="3248"/>
                  </a:lnTo>
                  <a:lnTo>
                    <a:pt x="8966" y="3151"/>
                  </a:lnTo>
                  <a:lnTo>
                    <a:pt x="8384" y="3151"/>
                  </a:lnTo>
                  <a:lnTo>
                    <a:pt x="8094" y="3248"/>
                  </a:lnTo>
                  <a:lnTo>
                    <a:pt x="7803" y="3393"/>
                  </a:lnTo>
                  <a:lnTo>
                    <a:pt x="7609" y="3587"/>
                  </a:lnTo>
                  <a:lnTo>
                    <a:pt x="7415" y="3829"/>
                  </a:lnTo>
                  <a:lnTo>
                    <a:pt x="7270" y="4072"/>
                  </a:lnTo>
                  <a:lnTo>
                    <a:pt x="7173" y="4362"/>
                  </a:lnTo>
                  <a:lnTo>
                    <a:pt x="7173" y="4653"/>
                  </a:lnTo>
                  <a:lnTo>
                    <a:pt x="7173" y="4944"/>
                  </a:lnTo>
                  <a:lnTo>
                    <a:pt x="7221" y="5186"/>
                  </a:lnTo>
                  <a:lnTo>
                    <a:pt x="6058" y="5186"/>
                  </a:lnTo>
                  <a:lnTo>
                    <a:pt x="6010" y="4653"/>
                  </a:lnTo>
                  <a:lnTo>
                    <a:pt x="6058" y="4120"/>
                  </a:lnTo>
                  <a:lnTo>
                    <a:pt x="6058" y="3975"/>
                  </a:lnTo>
                  <a:lnTo>
                    <a:pt x="6010" y="3829"/>
                  </a:lnTo>
                  <a:lnTo>
                    <a:pt x="5961" y="3684"/>
                  </a:lnTo>
                  <a:lnTo>
                    <a:pt x="5816" y="3587"/>
                  </a:lnTo>
                  <a:lnTo>
                    <a:pt x="5283" y="3296"/>
                  </a:lnTo>
                  <a:lnTo>
                    <a:pt x="5767" y="2424"/>
                  </a:lnTo>
                  <a:lnTo>
                    <a:pt x="6349" y="2715"/>
                  </a:lnTo>
                  <a:lnTo>
                    <a:pt x="6494" y="2763"/>
                  </a:lnTo>
                  <a:lnTo>
                    <a:pt x="6785" y="2763"/>
                  </a:lnTo>
                  <a:lnTo>
                    <a:pt x="6931" y="2666"/>
                  </a:lnTo>
                  <a:lnTo>
                    <a:pt x="7367" y="2375"/>
                  </a:lnTo>
                  <a:lnTo>
                    <a:pt x="7803" y="2133"/>
                  </a:lnTo>
                  <a:lnTo>
                    <a:pt x="7948" y="2085"/>
                  </a:lnTo>
                  <a:lnTo>
                    <a:pt x="8094" y="1939"/>
                  </a:lnTo>
                  <a:lnTo>
                    <a:pt x="8142" y="1794"/>
                  </a:lnTo>
                  <a:lnTo>
                    <a:pt x="8142" y="1648"/>
                  </a:lnTo>
                  <a:lnTo>
                    <a:pt x="8142" y="1018"/>
                  </a:lnTo>
                  <a:close/>
                  <a:moveTo>
                    <a:pt x="14297" y="14346"/>
                  </a:moveTo>
                  <a:lnTo>
                    <a:pt x="14297" y="16333"/>
                  </a:lnTo>
                  <a:lnTo>
                    <a:pt x="3053" y="16333"/>
                  </a:lnTo>
                  <a:lnTo>
                    <a:pt x="3053" y="14346"/>
                  </a:lnTo>
                  <a:close/>
                  <a:moveTo>
                    <a:pt x="15654" y="6204"/>
                  </a:moveTo>
                  <a:lnTo>
                    <a:pt x="15897" y="6253"/>
                  </a:lnTo>
                  <a:lnTo>
                    <a:pt x="16139" y="6398"/>
                  </a:lnTo>
                  <a:lnTo>
                    <a:pt x="16284" y="6592"/>
                  </a:lnTo>
                  <a:lnTo>
                    <a:pt x="16333" y="6883"/>
                  </a:lnTo>
                  <a:lnTo>
                    <a:pt x="16333" y="16333"/>
                  </a:lnTo>
                  <a:lnTo>
                    <a:pt x="15315" y="16333"/>
                  </a:lnTo>
                  <a:lnTo>
                    <a:pt x="15315" y="13813"/>
                  </a:lnTo>
                  <a:lnTo>
                    <a:pt x="15267" y="13619"/>
                  </a:lnTo>
                  <a:lnTo>
                    <a:pt x="15170" y="13474"/>
                  </a:lnTo>
                  <a:lnTo>
                    <a:pt x="15024" y="13377"/>
                  </a:lnTo>
                  <a:lnTo>
                    <a:pt x="14830" y="13328"/>
                  </a:lnTo>
                  <a:lnTo>
                    <a:pt x="2520" y="13328"/>
                  </a:lnTo>
                  <a:lnTo>
                    <a:pt x="2326" y="13377"/>
                  </a:lnTo>
                  <a:lnTo>
                    <a:pt x="2181" y="13474"/>
                  </a:lnTo>
                  <a:lnTo>
                    <a:pt x="2084" y="13619"/>
                  </a:lnTo>
                  <a:lnTo>
                    <a:pt x="2036" y="13813"/>
                  </a:lnTo>
                  <a:lnTo>
                    <a:pt x="2036" y="16333"/>
                  </a:lnTo>
                  <a:lnTo>
                    <a:pt x="1018" y="16333"/>
                  </a:lnTo>
                  <a:lnTo>
                    <a:pt x="1018" y="6883"/>
                  </a:lnTo>
                  <a:lnTo>
                    <a:pt x="1066" y="6592"/>
                  </a:lnTo>
                  <a:lnTo>
                    <a:pt x="1212" y="6398"/>
                  </a:lnTo>
                  <a:lnTo>
                    <a:pt x="1454" y="6253"/>
                  </a:lnTo>
                  <a:lnTo>
                    <a:pt x="1696" y="6204"/>
                  </a:lnTo>
                  <a:close/>
                  <a:moveTo>
                    <a:pt x="7658" y="1"/>
                  </a:moveTo>
                  <a:lnTo>
                    <a:pt x="7464" y="49"/>
                  </a:lnTo>
                  <a:lnTo>
                    <a:pt x="7318" y="146"/>
                  </a:lnTo>
                  <a:lnTo>
                    <a:pt x="7173" y="340"/>
                  </a:lnTo>
                  <a:lnTo>
                    <a:pt x="7173" y="534"/>
                  </a:lnTo>
                  <a:lnTo>
                    <a:pt x="7173" y="1309"/>
                  </a:lnTo>
                  <a:lnTo>
                    <a:pt x="6834" y="1455"/>
                  </a:lnTo>
                  <a:lnTo>
                    <a:pt x="6543" y="1648"/>
                  </a:lnTo>
                  <a:lnTo>
                    <a:pt x="5864" y="1261"/>
                  </a:lnTo>
                  <a:lnTo>
                    <a:pt x="5670" y="1212"/>
                  </a:lnTo>
                  <a:lnTo>
                    <a:pt x="5477" y="1212"/>
                  </a:lnTo>
                  <a:lnTo>
                    <a:pt x="5283" y="1309"/>
                  </a:lnTo>
                  <a:lnTo>
                    <a:pt x="5137" y="1455"/>
                  </a:lnTo>
                  <a:lnTo>
                    <a:pt x="4120" y="3199"/>
                  </a:lnTo>
                  <a:lnTo>
                    <a:pt x="4071" y="3393"/>
                  </a:lnTo>
                  <a:lnTo>
                    <a:pt x="4071" y="3587"/>
                  </a:lnTo>
                  <a:lnTo>
                    <a:pt x="4168" y="3781"/>
                  </a:lnTo>
                  <a:lnTo>
                    <a:pt x="4313" y="3926"/>
                  </a:lnTo>
                  <a:lnTo>
                    <a:pt x="4992" y="4314"/>
                  </a:lnTo>
                  <a:lnTo>
                    <a:pt x="4992" y="4653"/>
                  </a:lnTo>
                  <a:lnTo>
                    <a:pt x="5040" y="5186"/>
                  </a:lnTo>
                  <a:lnTo>
                    <a:pt x="1357" y="5186"/>
                  </a:lnTo>
                  <a:lnTo>
                    <a:pt x="1018" y="5283"/>
                  </a:lnTo>
                  <a:lnTo>
                    <a:pt x="727" y="5477"/>
                  </a:lnTo>
                  <a:lnTo>
                    <a:pt x="485" y="5671"/>
                  </a:lnTo>
                  <a:lnTo>
                    <a:pt x="291" y="5913"/>
                  </a:lnTo>
                  <a:lnTo>
                    <a:pt x="145" y="6204"/>
                  </a:lnTo>
                  <a:lnTo>
                    <a:pt x="49" y="6543"/>
                  </a:lnTo>
                  <a:lnTo>
                    <a:pt x="0" y="6883"/>
                  </a:lnTo>
                  <a:lnTo>
                    <a:pt x="0" y="16818"/>
                  </a:lnTo>
                  <a:lnTo>
                    <a:pt x="49" y="17060"/>
                  </a:lnTo>
                  <a:lnTo>
                    <a:pt x="145" y="17206"/>
                  </a:lnTo>
                  <a:lnTo>
                    <a:pt x="291" y="17303"/>
                  </a:lnTo>
                  <a:lnTo>
                    <a:pt x="533" y="17351"/>
                  </a:lnTo>
                  <a:lnTo>
                    <a:pt x="16817" y="17351"/>
                  </a:lnTo>
                  <a:lnTo>
                    <a:pt x="17011" y="17303"/>
                  </a:lnTo>
                  <a:lnTo>
                    <a:pt x="17205" y="17206"/>
                  </a:lnTo>
                  <a:lnTo>
                    <a:pt x="17302" y="17060"/>
                  </a:lnTo>
                  <a:lnTo>
                    <a:pt x="17351" y="16818"/>
                  </a:lnTo>
                  <a:lnTo>
                    <a:pt x="17351" y="6883"/>
                  </a:lnTo>
                  <a:lnTo>
                    <a:pt x="17302" y="6543"/>
                  </a:lnTo>
                  <a:lnTo>
                    <a:pt x="17205" y="6204"/>
                  </a:lnTo>
                  <a:lnTo>
                    <a:pt x="17060" y="5913"/>
                  </a:lnTo>
                  <a:lnTo>
                    <a:pt x="16866" y="5671"/>
                  </a:lnTo>
                  <a:lnTo>
                    <a:pt x="16575" y="5477"/>
                  </a:lnTo>
                  <a:lnTo>
                    <a:pt x="16333" y="5283"/>
                  </a:lnTo>
                  <a:lnTo>
                    <a:pt x="15994" y="5186"/>
                  </a:lnTo>
                  <a:lnTo>
                    <a:pt x="12310" y="5186"/>
                  </a:lnTo>
                  <a:lnTo>
                    <a:pt x="12359" y="4653"/>
                  </a:lnTo>
                  <a:lnTo>
                    <a:pt x="12310" y="4314"/>
                  </a:lnTo>
                  <a:lnTo>
                    <a:pt x="13037" y="3926"/>
                  </a:lnTo>
                  <a:lnTo>
                    <a:pt x="13183" y="3781"/>
                  </a:lnTo>
                  <a:lnTo>
                    <a:pt x="13279" y="3587"/>
                  </a:lnTo>
                  <a:lnTo>
                    <a:pt x="13279" y="3393"/>
                  </a:lnTo>
                  <a:lnTo>
                    <a:pt x="13231" y="3199"/>
                  </a:lnTo>
                  <a:lnTo>
                    <a:pt x="12213" y="1455"/>
                  </a:lnTo>
                  <a:lnTo>
                    <a:pt x="12068" y="1309"/>
                  </a:lnTo>
                  <a:lnTo>
                    <a:pt x="11874" y="1212"/>
                  </a:lnTo>
                  <a:lnTo>
                    <a:pt x="11680" y="1212"/>
                  </a:lnTo>
                  <a:lnTo>
                    <a:pt x="11486" y="1261"/>
                  </a:lnTo>
                  <a:lnTo>
                    <a:pt x="10808" y="1648"/>
                  </a:lnTo>
                  <a:lnTo>
                    <a:pt x="10517" y="1455"/>
                  </a:lnTo>
                  <a:lnTo>
                    <a:pt x="10178" y="1309"/>
                  </a:lnTo>
                  <a:lnTo>
                    <a:pt x="10178" y="534"/>
                  </a:lnTo>
                  <a:lnTo>
                    <a:pt x="10178" y="340"/>
                  </a:lnTo>
                  <a:lnTo>
                    <a:pt x="10032" y="146"/>
                  </a:lnTo>
                  <a:lnTo>
                    <a:pt x="9887" y="49"/>
                  </a:lnTo>
                  <a:lnTo>
                    <a:pt x="96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1"/>
            <p:cNvSpPr/>
            <p:nvPr/>
          </p:nvSpPr>
          <p:spPr>
            <a:xfrm>
              <a:off x="5369373" y="2798314"/>
              <a:ext cx="104073" cy="21945"/>
            </a:xfrm>
            <a:custGeom>
              <a:avLst/>
              <a:gdLst/>
              <a:ahLst/>
              <a:cxnLst/>
              <a:rect l="l" t="t" r="r" b="b"/>
              <a:pathLst>
                <a:path w="4605" h="971" extrusionOk="0">
                  <a:moveTo>
                    <a:pt x="291" y="1"/>
                  </a:moveTo>
                  <a:lnTo>
                    <a:pt x="146" y="146"/>
                  </a:lnTo>
                  <a:lnTo>
                    <a:pt x="49" y="292"/>
                  </a:lnTo>
                  <a:lnTo>
                    <a:pt x="1" y="486"/>
                  </a:lnTo>
                  <a:lnTo>
                    <a:pt x="49" y="679"/>
                  </a:lnTo>
                  <a:lnTo>
                    <a:pt x="146" y="825"/>
                  </a:lnTo>
                  <a:lnTo>
                    <a:pt x="291" y="970"/>
                  </a:lnTo>
                  <a:lnTo>
                    <a:pt x="4265" y="970"/>
                  </a:lnTo>
                  <a:lnTo>
                    <a:pt x="4459" y="825"/>
                  </a:lnTo>
                  <a:lnTo>
                    <a:pt x="4556" y="679"/>
                  </a:lnTo>
                  <a:lnTo>
                    <a:pt x="4605" y="486"/>
                  </a:lnTo>
                  <a:lnTo>
                    <a:pt x="4556" y="292"/>
                  </a:lnTo>
                  <a:lnTo>
                    <a:pt x="4459" y="146"/>
                  </a:lnTo>
                  <a:lnTo>
                    <a:pt x="42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1"/>
            <p:cNvSpPr/>
            <p:nvPr/>
          </p:nvSpPr>
          <p:spPr>
            <a:xfrm>
              <a:off x="5369373" y="2844328"/>
              <a:ext cx="208123" cy="69020"/>
            </a:xfrm>
            <a:custGeom>
              <a:avLst/>
              <a:gdLst/>
              <a:ahLst/>
              <a:cxnLst/>
              <a:rect l="l" t="t" r="r" b="b"/>
              <a:pathLst>
                <a:path w="9209" h="3054" extrusionOk="0">
                  <a:moveTo>
                    <a:pt x="8191" y="1018"/>
                  </a:moveTo>
                  <a:lnTo>
                    <a:pt x="8191" y="2036"/>
                  </a:lnTo>
                  <a:lnTo>
                    <a:pt x="1018" y="2036"/>
                  </a:lnTo>
                  <a:lnTo>
                    <a:pt x="1018" y="1018"/>
                  </a:lnTo>
                  <a:close/>
                  <a:moveTo>
                    <a:pt x="485" y="0"/>
                  </a:moveTo>
                  <a:lnTo>
                    <a:pt x="291" y="49"/>
                  </a:lnTo>
                  <a:lnTo>
                    <a:pt x="146" y="146"/>
                  </a:lnTo>
                  <a:lnTo>
                    <a:pt x="49" y="291"/>
                  </a:lnTo>
                  <a:lnTo>
                    <a:pt x="1" y="485"/>
                  </a:lnTo>
                  <a:lnTo>
                    <a:pt x="1" y="2521"/>
                  </a:lnTo>
                  <a:lnTo>
                    <a:pt x="49" y="2714"/>
                  </a:lnTo>
                  <a:lnTo>
                    <a:pt x="146" y="2908"/>
                  </a:lnTo>
                  <a:lnTo>
                    <a:pt x="291" y="3005"/>
                  </a:lnTo>
                  <a:lnTo>
                    <a:pt x="485" y="3054"/>
                  </a:lnTo>
                  <a:lnTo>
                    <a:pt x="8724" y="3054"/>
                  </a:lnTo>
                  <a:lnTo>
                    <a:pt x="8918" y="3005"/>
                  </a:lnTo>
                  <a:lnTo>
                    <a:pt x="9064" y="2908"/>
                  </a:lnTo>
                  <a:lnTo>
                    <a:pt x="9160" y="2714"/>
                  </a:lnTo>
                  <a:lnTo>
                    <a:pt x="9209" y="2521"/>
                  </a:lnTo>
                  <a:lnTo>
                    <a:pt x="9209" y="485"/>
                  </a:lnTo>
                  <a:lnTo>
                    <a:pt x="9160" y="291"/>
                  </a:lnTo>
                  <a:lnTo>
                    <a:pt x="9064" y="146"/>
                  </a:lnTo>
                  <a:lnTo>
                    <a:pt x="8918" y="49"/>
                  </a:lnTo>
                  <a:lnTo>
                    <a:pt x="87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1"/>
            <p:cNvSpPr/>
            <p:nvPr/>
          </p:nvSpPr>
          <p:spPr>
            <a:xfrm>
              <a:off x="5600481" y="2844328"/>
              <a:ext cx="69020" cy="69020"/>
            </a:xfrm>
            <a:custGeom>
              <a:avLst/>
              <a:gdLst/>
              <a:ahLst/>
              <a:cxnLst/>
              <a:rect l="l" t="t" r="r" b="b"/>
              <a:pathLst>
                <a:path w="3054" h="3054" extrusionOk="0">
                  <a:moveTo>
                    <a:pt x="2036" y="1018"/>
                  </a:moveTo>
                  <a:lnTo>
                    <a:pt x="2036" y="2036"/>
                  </a:lnTo>
                  <a:lnTo>
                    <a:pt x="1018" y="2036"/>
                  </a:lnTo>
                  <a:lnTo>
                    <a:pt x="1018" y="1018"/>
                  </a:lnTo>
                  <a:close/>
                  <a:moveTo>
                    <a:pt x="534" y="0"/>
                  </a:moveTo>
                  <a:lnTo>
                    <a:pt x="340" y="49"/>
                  </a:lnTo>
                  <a:lnTo>
                    <a:pt x="146" y="146"/>
                  </a:lnTo>
                  <a:lnTo>
                    <a:pt x="49" y="291"/>
                  </a:lnTo>
                  <a:lnTo>
                    <a:pt x="1" y="485"/>
                  </a:lnTo>
                  <a:lnTo>
                    <a:pt x="1" y="2521"/>
                  </a:lnTo>
                  <a:lnTo>
                    <a:pt x="49" y="2714"/>
                  </a:lnTo>
                  <a:lnTo>
                    <a:pt x="146" y="2908"/>
                  </a:lnTo>
                  <a:lnTo>
                    <a:pt x="340" y="3005"/>
                  </a:lnTo>
                  <a:lnTo>
                    <a:pt x="534" y="3054"/>
                  </a:lnTo>
                  <a:lnTo>
                    <a:pt x="2569" y="3054"/>
                  </a:lnTo>
                  <a:lnTo>
                    <a:pt x="2763" y="3005"/>
                  </a:lnTo>
                  <a:lnTo>
                    <a:pt x="2909" y="2908"/>
                  </a:lnTo>
                  <a:lnTo>
                    <a:pt x="3006" y="2714"/>
                  </a:lnTo>
                  <a:lnTo>
                    <a:pt x="3054" y="2521"/>
                  </a:lnTo>
                  <a:lnTo>
                    <a:pt x="3054" y="485"/>
                  </a:lnTo>
                  <a:lnTo>
                    <a:pt x="3006" y="291"/>
                  </a:lnTo>
                  <a:lnTo>
                    <a:pt x="2909" y="146"/>
                  </a:lnTo>
                  <a:lnTo>
                    <a:pt x="2763" y="49"/>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1"/>
            <p:cNvSpPr/>
            <p:nvPr/>
          </p:nvSpPr>
          <p:spPr>
            <a:xfrm>
              <a:off x="5600481" y="2797229"/>
              <a:ext cx="23029" cy="23029"/>
            </a:xfrm>
            <a:custGeom>
              <a:avLst/>
              <a:gdLst/>
              <a:ahLst/>
              <a:cxnLst/>
              <a:rect l="l" t="t" r="r" b="b"/>
              <a:pathLst>
                <a:path w="1019" h="1019" extrusionOk="0">
                  <a:moveTo>
                    <a:pt x="534" y="0"/>
                  </a:moveTo>
                  <a:lnTo>
                    <a:pt x="291" y="49"/>
                  </a:lnTo>
                  <a:lnTo>
                    <a:pt x="146" y="146"/>
                  </a:lnTo>
                  <a:lnTo>
                    <a:pt x="49" y="340"/>
                  </a:lnTo>
                  <a:lnTo>
                    <a:pt x="1" y="534"/>
                  </a:lnTo>
                  <a:lnTo>
                    <a:pt x="49" y="727"/>
                  </a:lnTo>
                  <a:lnTo>
                    <a:pt x="146" y="873"/>
                  </a:lnTo>
                  <a:lnTo>
                    <a:pt x="291" y="970"/>
                  </a:lnTo>
                  <a:lnTo>
                    <a:pt x="534" y="1018"/>
                  </a:lnTo>
                  <a:lnTo>
                    <a:pt x="728" y="970"/>
                  </a:lnTo>
                  <a:lnTo>
                    <a:pt x="873" y="873"/>
                  </a:lnTo>
                  <a:lnTo>
                    <a:pt x="970" y="727"/>
                  </a:lnTo>
                  <a:lnTo>
                    <a:pt x="1018" y="534"/>
                  </a:lnTo>
                  <a:lnTo>
                    <a:pt x="970" y="340"/>
                  </a:lnTo>
                  <a:lnTo>
                    <a:pt x="873" y="146"/>
                  </a:lnTo>
                  <a:lnTo>
                    <a:pt x="728"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1"/>
            <p:cNvSpPr/>
            <p:nvPr/>
          </p:nvSpPr>
          <p:spPr>
            <a:xfrm>
              <a:off x="5646494" y="2797229"/>
              <a:ext cx="23007" cy="23029"/>
            </a:xfrm>
            <a:custGeom>
              <a:avLst/>
              <a:gdLst/>
              <a:ahLst/>
              <a:cxnLst/>
              <a:rect l="l" t="t" r="r" b="b"/>
              <a:pathLst>
                <a:path w="1018" h="1019" extrusionOk="0">
                  <a:moveTo>
                    <a:pt x="485" y="0"/>
                  </a:moveTo>
                  <a:lnTo>
                    <a:pt x="291" y="49"/>
                  </a:lnTo>
                  <a:lnTo>
                    <a:pt x="146" y="146"/>
                  </a:lnTo>
                  <a:lnTo>
                    <a:pt x="49" y="340"/>
                  </a:lnTo>
                  <a:lnTo>
                    <a:pt x="0" y="534"/>
                  </a:lnTo>
                  <a:lnTo>
                    <a:pt x="49" y="727"/>
                  </a:lnTo>
                  <a:lnTo>
                    <a:pt x="146" y="873"/>
                  </a:lnTo>
                  <a:lnTo>
                    <a:pt x="291" y="970"/>
                  </a:lnTo>
                  <a:lnTo>
                    <a:pt x="485" y="1018"/>
                  </a:lnTo>
                  <a:lnTo>
                    <a:pt x="727" y="970"/>
                  </a:lnTo>
                  <a:lnTo>
                    <a:pt x="873" y="873"/>
                  </a:lnTo>
                  <a:lnTo>
                    <a:pt x="970" y="727"/>
                  </a:lnTo>
                  <a:lnTo>
                    <a:pt x="1018" y="534"/>
                  </a:lnTo>
                  <a:lnTo>
                    <a:pt x="970" y="340"/>
                  </a:lnTo>
                  <a:lnTo>
                    <a:pt x="873" y="146"/>
                  </a:lnTo>
                  <a:lnTo>
                    <a:pt x="727"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71"/>
          <p:cNvGrpSpPr/>
          <p:nvPr/>
        </p:nvGrpSpPr>
        <p:grpSpPr>
          <a:xfrm>
            <a:off x="5974281" y="2635662"/>
            <a:ext cx="392133" cy="392155"/>
            <a:chOff x="6018897" y="2635120"/>
            <a:chExt cx="392133" cy="392155"/>
          </a:xfrm>
        </p:grpSpPr>
        <p:sp>
          <p:nvSpPr>
            <p:cNvPr id="1270" name="Google Shape;1270;p71"/>
            <p:cNvSpPr/>
            <p:nvPr/>
          </p:nvSpPr>
          <p:spPr>
            <a:xfrm>
              <a:off x="6181007" y="2797229"/>
              <a:ext cx="69020" cy="69020"/>
            </a:xfrm>
            <a:custGeom>
              <a:avLst/>
              <a:gdLst/>
              <a:ahLst/>
              <a:cxnLst/>
              <a:rect l="l" t="t" r="r" b="b"/>
              <a:pathLst>
                <a:path w="3054" h="3054" extrusionOk="0">
                  <a:moveTo>
                    <a:pt x="1503" y="1018"/>
                  </a:moveTo>
                  <a:lnTo>
                    <a:pt x="1696" y="1067"/>
                  </a:lnTo>
                  <a:lnTo>
                    <a:pt x="1890" y="1164"/>
                  </a:lnTo>
                  <a:lnTo>
                    <a:pt x="1987" y="1309"/>
                  </a:lnTo>
                  <a:lnTo>
                    <a:pt x="2036" y="1503"/>
                  </a:lnTo>
                  <a:lnTo>
                    <a:pt x="1987" y="1697"/>
                  </a:lnTo>
                  <a:lnTo>
                    <a:pt x="1890" y="1891"/>
                  </a:lnTo>
                  <a:lnTo>
                    <a:pt x="1696" y="1987"/>
                  </a:lnTo>
                  <a:lnTo>
                    <a:pt x="1503" y="2036"/>
                  </a:lnTo>
                  <a:lnTo>
                    <a:pt x="1309" y="1987"/>
                  </a:lnTo>
                  <a:lnTo>
                    <a:pt x="1163" y="1891"/>
                  </a:lnTo>
                  <a:lnTo>
                    <a:pt x="1066" y="1697"/>
                  </a:lnTo>
                  <a:lnTo>
                    <a:pt x="1018" y="1503"/>
                  </a:lnTo>
                  <a:lnTo>
                    <a:pt x="1066" y="1309"/>
                  </a:lnTo>
                  <a:lnTo>
                    <a:pt x="1163" y="1164"/>
                  </a:lnTo>
                  <a:lnTo>
                    <a:pt x="1309" y="1067"/>
                  </a:lnTo>
                  <a:lnTo>
                    <a:pt x="1503" y="1018"/>
                  </a:lnTo>
                  <a:close/>
                  <a:moveTo>
                    <a:pt x="1212" y="0"/>
                  </a:moveTo>
                  <a:lnTo>
                    <a:pt x="921" y="97"/>
                  </a:lnTo>
                  <a:lnTo>
                    <a:pt x="679" y="243"/>
                  </a:lnTo>
                  <a:lnTo>
                    <a:pt x="436" y="437"/>
                  </a:lnTo>
                  <a:lnTo>
                    <a:pt x="243" y="679"/>
                  </a:lnTo>
                  <a:lnTo>
                    <a:pt x="97" y="921"/>
                  </a:lnTo>
                  <a:lnTo>
                    <a:pt x="49" y="1212"/>
                  </a:lnTo>
                  <a:lnTo>
                    <a:pt x="0" y="1503"/>
                  </a:lnTo>
                  <a:lnTo>
                    <a:pt x="49" y="1842"/>
                  </a:lnTo>
                  <a:lnTo>
                    <a:pt x="97" y="2084"/>
                  </a:lnTo>
                  <a:lnTo>
                    <a:pt x="243" y="2375"/>
                  </a:lnTo>
                  <a:lnTo>
                    <a:pt x="436" y="2569"/>
                  </a:lnTo>
                  <a:lnTo>
                    <a:pt x="679" y="2763"/>
                  </a:lnTo>
                  <a:lnTo>
                    <a:pt x="921" y="2908"/>
                  </a:lnTo>
                  <a:lnTo>
                    <a:pt x="1212" y="3005"/>
                  </a:lnTo>
                  <a:lnTo>
                    <a:pt x="1503" y="3054"/>
                  </a:lnTo>
                  <a:lnTo>
                    <a:pt x="1842" y="3005"/>
                  </a:lnTo>
                  <a:lnTo>
                    <a:pt x="2133" y="2908"/>
                  </a:lnTo>
                  <a:lnTo>
                    <a:pt x="2375" y="2763"/>
                  </a:lnTo>
                  <a:lnTo>
                    <a:pt x="2617" y="2569"/>
                  </a:lnTo>
                  <a:lnTo>
                    <a:pt x="2763" y="2375"/>
                  </a:lnTo>
                  <a:lnTo>
                    <a:pt x="2908" y="2084"/>
                  </a:lnTo>
                  <a:lnTo>
                    <a:pt x="3005" y="1842"/>
                  </a:lnTo>
                  <a:lnTo>
                    <a:pt x="3053" y="1503"/>
                  </a:lnTo>
                  <a:lnTo>
                    <a:pt x="3005" y="1212"/>
                  </a:lnTo>
                  <a:lnTo>
                    <a:pt x="2908" y="921"/>
                  </a:lnTo>
                  <a:lnTo>
                    <a:pt x="2763" y="679"/>
                  </a:lnTo>
                  <a:lnTo>
                    <a:pt x="2617" y="437"/>
                  </a:lnTo>
                  <a:lnTo>
                    <a:pt x="2375" y="243"/>
                  </a:lnTo>
                  <a:lnTo>
                    <a:pt x="2133" y="97"/>
                  </a:lnTo>
                  <a:lnTo>
                    <a:pt x="18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1"/>
            <p:cNvSpPr/>
            <p:nvPr/>
          </p:nvSpPr>
          <p:spPr>
            <a:xfrm>
              <a:off x="6018897" y="2635120"/>
              <a:ext cx="392133" cy="392155"/>
            </a:xfrm>
            <a:custGeom>
              <a:avLst/>
              <a:gdLst/>
              <a:ahLst/>
              <a:cxnLst/>
              <a:rect l="l" t="t" r="r" b="b"/>
              <a:pathLst>
                <a:path w="17351" h="17352" extrusionOk="0">
                  <a:moveTo>
                    <a:pt x="15848" y="4993"/>
                  </a:moveTo>
                  <a:lnTo>
                    <a:pt x="16042" y="5041"/>
                  </a:lnTo>
                  <a:lnTo>
                    <a:pt x="16188" y="5138"/>
                  </a:lnTo>
                  <a:lnTo>
                    <a:pt x="16285" y="5332"/>
                  </a:lnTo>
                  <a:lnTo>
                    <a:pt x="16333" y="5526"/>
                  </a:lnTo>
                  <a:lnTo>
                    <a:pt x="16285" y="5719"/>
                  </a:lnTo>
                  <a:lnTo>
                    <a:pt x="16188" y="5865"/>
                  </a:lnTo>
                  <a:lnTo>
                    <a:pt x="16042" y="5962"/>
                  </a:lnTo>
                  <a:lnTo>
                    <a:pt x="15848" y="6010"/>
                  </a:lnTo>
                  <a:lnTo>
                    <a:pt x="15655" y="5962"/>
                  </a:lnTo>
                  <a:lnTo>
                    <a:pt x="15461" y="5865"/>
                  </a:lnTo>
                  <a:lnTo>
                    <a:pt x="15364" y="5719"/>
                  </a:lnTo>
                  <a:lnTo>
                    <a:pt x="15315" y="5526"/>
                  </a:lnTo>
                  <a:lnTo>
                    <a:pt x="15364" y="5332"/>
                  </a:lnTo>
                  <a:lnTo>
                    <a:pt x="15461" y="5138"/>
                  </a:lnTo>
                  <a:lnTo>
                    <a:pt x="15655" y="5041"/>
                  </a:lnTo>
                  <a:lnTo>
                    <a:pt x="15848" y="4993"/>
                  </a:lnTo>
                  <a:close/>
                  <a:moveTo>
                    <a:pt x="2278" y="1018"/>
                  </a:moveTo>
                  <a:lnTo>
                    <a:pt x="2714" y="1067"/>
                  </a:lnTo>
                  <a:lnTo>
                    <a:pt x="3199" y="1164"/>
                  </a:lnTo>
                  <a:lnTo>
                    <a:pt x="3732" y="1309"/>
                  </a:lnTo>
                  <a:lnTo>
                    <a:pt x="4314" y="1503"/>
                  </a:lnTo>
                  <a:lnTo>
                    <a:pt x="4944" y="1794"/>
                  </a:lnTo>
                  <a:lnTo>
                    <a:pt x="5622" y="2182"/>
                  </a:lnTo>
                  <a:lnTo>
                    <a:pt x="6349" y="2618"/>
                  </a:lnTo>
                  <a:lnTo>
                    <a:pt x="7125" y="3102"/>
                  </a:lnTo>
                  <a:lnTo>
                    <a:pt x="7852" y="3636"/>
                  </a:lnTo>
                  <a:lnTo>
                    <a:pt x="6737" y="4605"/>
                  </a:lnTo>
                  <a:lnTo>
                    <a:pt x="5671" y="5623"/>
                  </a:lnTo>
                  <a:lnTo>
                    <a:pt x="4605" y="6737"/>
                  </a:lnTo>
                  <a:lnTo>
                    <a:pt x="3635" y="7852"/>
                  </a:lnTo>
                  <a:lnTo>
                    <a:pt x="3102" y="7125"/>
                  </a:lnTo>
                  <a:lnTo>
                    <a:pt x="2617" y="6350"/>
                  </a:lnTo>
                  <a:lnTo>
                    <a:pt x="2181" y="5623"/>
                  </a:lnTo>
                  <a:lnTo>
                    <a:pt x="1794" y="4896"/>
                  </a:lnTo>
                  <a:lnTo>
                    <a:pt x="1503" y="4314"/>
                  </a:lnTo>
                  <a:lnTo>
                    <a:pt x="1309" y="3732"/>
                  </a:lnTo>
                  <a:lnTo>
                    <a:pt x="1164" y="3199"/>
                  </a:lnTo>
                  <a:lnTo>
                    <a:pt x="1067" y="2715"/>
                  </a:lnTo>
                  <a:lnTo>
                    <a:pt x="1018" y="2278"/>
                  </a:lnTo>
                  <a:lnTo>
                    <a:pt x="1067" y="1891"/>
                  </a:lnTo>
                  <a:lnTo>
                    <a:pt x="1164" y="1600"/>
                  </a:lnTo>
                  <a:lnTo>
                    <a:pt x="1357" y="1358"/>
                  </a:lnTo>
                  <a:lnTo>
                    <a:pt x="1600" y="1164"/>
                  </a:lnTo>
                  <a:lnTo>
                    <a:pt x="1890" y="1067"/>
                  </a:lnTo>
                  <a:lnTo>
                    <a:pt x="2278" y="1018"/>
                  </a:lnTo>
                  <a:close/>
                  <a:moveTo>
                    <a:pt x="15073" y="1018"/>
                  </a:moveTo>
                  <a:lnTo>
                    <a:pt x="15364" y="1067"/>
                  </a:lnTo>
                  <a:lnTo>
                    <a:pt x="15655" y="1115"/>
                  </a:lnTo>
                  <a:lnTo>
                    <a:pt x="15848" y="1212"/>
                  </a:lnTo>
                  <a:lnTo>
                    <a:pt x="16042" y="1358"/>
                  </a:lnTo>
                  <a:lnTo>
                    <a:pt x="16188" y="1552"/>
                  </a:lnTo>
                  <a:lnTo>
                    <a:pt x="16285" y="1745"/>
                  </a:lnTo>
                  <a:lnTo>
                    <a:pt x="16333" y="2036"/>
                  </a:lnTo>
                  <a:lnTo>
                    <a:pt x="16333" y="2375"/>
                  </a:lnTo>
                  <a:lnTo>
                    <a:pt x="16333" y="2715"/>
                  </a:lnTo>
                  <a:lnTo>
                    <a:pt x="16236" y="3102"/>
                  </a:lnTo>
                  <a:lnTo>
                    <a:pt x="16139" y="3539"/>
                  </a:lnTo>
                  <a:lnTo>
                    <a:pt x="15994" y="3975"/>
                  </a:lnTo>
                  <a:lnTo>
                    <a:pt x="15848" y="3975"/>
                  </a:lnTo>
                  <a:lnTo>
                    <a:pt x="15558" y="4023"/>
                  </a:lnTo>
                  <a:lnTo>
                    <a:pt x="15267" y="4120"/>
                  </a:lnTo>
                  <a:lnTo>
                    <a:pt x="14976" y="4266"/>
                  </a:lnTo>
                  <a:lnTo>
                    <a:pt x="14782" y="4411"/>
                  </a:lnTo>
                  <a:lnTo>
                    <a:pt x="14588" y="4653"/>
                  </a:lnTo>
                  <a:lnTo>
                    <a:pt x="14443" y="4896"/>
                  </a:lnTo>
                  <a:lnTo>
                    <a:pt x="14346" y="5186"/>
                  </a:lnTo>
                  <a:lnTo>
                    <a:pt x="14298" y="5526"/>
                  </a:lnTo>
                  <a:lnTo>
                    <a:pt x="14346" y="5768"/>
                  </a:lnTo>
                  <a:lnTo>
                    <a:pt x="14394" y="6059"/>
                  </a:lnTo>
                  <a:lnTo>
                    <a:pt x="14540" y="6301"/>
                  </a:lnTo>
                  <a:lnTo>
                    <a:pt x="14685" y="6495"/>
                  </a:lnTo>
                  <a:lnTo>
                    <a:pt x="14249" y="7173"/>
                  </a:lnTo>
                  <a:lnTo>
                    <a:pt x="13764" y="7852"/>
                  </a:lnTo>
                  <a:lnTo>
                    <a:pt x="12795" y="6737"/>
                  </a:lnTo>
                  <a:lnTo>
                    <a:pt x="11729" y="5623"/>
                  </a:lnTo>
                  <a:lnTo>
                    <a:pt x="10614" y="4605"/>
                  </a:lnTo>
                  <a:lnTo>
                    <a:pt x="9500" y="3636"/>
                  </a:lnTo>
                  <a:lnTo>
                    <a:pt x="10566" y="2860"/>
                  </a:lnTo>
                  <a:lnTo>
                    <a:pt x="11632" y="2230"/>
                  </a:lnTo>
                  <a:lnTo>
                    <a:pt x="12601" y="1745"/>
                  </a:lnTo>
                  <a:lnTo>
                    <a:pt x="13522" y="1358"/>
                  </a:lnTo>
                  <a:lnTo>
                    <a:pt x="13958" y="1212"/>
                  </a:lnTo>
                  <a:lnTo>
                    <a:pt x="14394" y="1115"/>
                  </a:lnTo>
                  <a:lnTo>
                    <a:pt x="14734" y="1067"/>
                  </a:lnTo>
                  <a:lnTo>
                    <a:pt x="15073" y="1018"/>
                  </a:lnTo>
                  <a:close/>
                  <a:moveTo>
                    <a:pt x="1745" y="11341"/>
                  </a:moveTo>
                  <a:lnTo>
                    <a:pt x="1890" y="11487"/>
                  </a:lnTo>
                  <a:lnTo>
                    <a:pt x="2036" y="11632"/>
                  </a:lnTo>
                  <a:lnTo>
                    <a:pt x="2036" y="11826"/>
                  </a:lnTo>
                  <a:lnTo>
                    <a:pt x="2036" y="12020"/>
                  </a:lnTo>
                  <a:lnTo>
                    <a:pt x="1890" y="12214"/>
                  </a:lnTo>
                  <a:lnTo>
                    <a:pt x="1745" y="12311"/>
                  </a:lnTo>
                  <a:lnTo>
                    <a:pt x="1551" y="12359"/>
                  </a:lnTo>
                  <a:lnTo>
                    <a:pt x="1357" y="12311"/>
                  </a:lnTo>
                  <a:lnTo>
                    <a:pt x="1212" y="12214"/>
                  </a:lnTo>
                  <a:lnTo>
                    <a:pt x="1067" y="12020"/>
                  </a:lnTo>
                  <a:lnTo>
                    <a:pt x="1018" y="11826"/>
                  </a:lnTo>
                  <a:lnTo>
                    <a:pt x="1067" y="11632"/>
                  </a:lnTo>
                  <a:lnTo>
                    <a:pt x="1212" y="11487"/>
                  </a:lnTo>
                  <a:lnTo>
                    <a:pt x="1357" y="11341"/>
                  </a:lnTo>
                  <a:close/>
                  <a:moveTo>
                    <a:pt x="8676" y="4266"/>
                  </a:moveTo>
                  <a:lnTo>
                    <a:pt x="9887" y="5235"/>
                  </a:lnTo>
                  <a:lnTo>
                    <a:pt x="11002" y="6350"/>
                  </a:lnTo>
                  <a:lnTo>
                    <a:pt x="12117" y="7513"/>
                  </a:lnTo>
                  <a:lnTo>
                    <a:pt x="13134" y="8676"/>
                  </a:lnTo>
                  <a:lnTo>
                    <a:pt x="12117" y="9839"/>
                  </a:lnTo>
                  <a:lnTo>
                    <a:pt x="11002" y="11002"/>
                  </a:lnTo>
                  <a:lnTo>
                    <a:pt x="9887" y="12117"/>
                  </a:lnTo>
                  <a:lnTo>
                    <a:pt x="8676" y="13135"/>
                  </a:lnTo>
                  <a:lnTo>
                    <a:pt x="7512" y="12117"/>
                  </a:lnTo>
                  <a:lnTo>
                    <a:pt x="6349" y="11002"/>
                  </a:lnTo>
                  <a:lnTo>
                    <a:pt x="5283" y="9839"/>
                  </a:lnTo>
                  <a:lnTo>
                    <a:pt x="4265" y="8676"/>
                  </a:lnTo>
                  <a:lnTo>
                    <a:pt x="5283" y="7513"/>
                  </a:lnTo>
                  <a:lnTo>
                    <a:pt x="6349" y="6350"/>
                  </a:lnTo>
                  <a:lnTo>
                    <a:pt x="7512" y="5283"/>
                  </a:lnTo>
                  <a:lnTo>
                    <a:pt x="8676" y="4266"/>
                  </a:lnTo>
                  <a:close/>
                  <a:moveTo>
                    <a:pt x="3635" y="9500"/>
                  </a:moveTo>
                  <a:lnTo>
                    <a:pt x="4605" y="10614"/>
                  </a:lnTo>
                  <a:lnTo>
                    <a:pt x="5671" y="11729"/>
                  </a:lnTo>
                  <a:lnTo>
                    <a:pt x="6737" y="12795"/>
                  </a:lnTo>
                  <a:lnTo>
                    <a:pt x="7852" y="13765"/>
                  </a:lnTo>
                  <a:lnTo>
                    <a:pt x="6785" y="14492"/>
                  </a:lnTo>
                  <a:lnTo>
                    <a:pt x="5768" y="15122"/>
                  </a:lnTo>
                  <a:lnTo>
                    <a:pt x="4750" y="15655"/>
                  </a:lnTo>
                  <a:lnTo>
                    <a:pt x="3829" y="16042"/>
                  </a:lnTo>
                  <a:lnTo>
                    <a:pt x="3393" y="16188"/>
                  </a:lnTo>
                  <a:lnTo>
                    <a:pt x="3005" y="16285"/>
                  </a:lnTo>
                  <a:lnTo>
                    <a:pt x="2617" y="16333"/>
                  </a:lnTo>
                  <a:lnTo>
                    <a:pt x="1987" y="16333"/>
                  </a:lnTo>
                  <a:lnTo>
                    <a:pt x="1745" y="16285"/>
                  </a:lnTo>
                  <a:lnTo>
                    <a:pt x="1503" y="16188"/>
                  </a:lnTo>
                  <a:lnTo>
                    <a:pt x="1357" y="16042"/>
                  </a:lnTo>
                  <a:lnTo>
                    <a:pt x="1212" y="15849"/>
                  </a:lnTo>
                  <a:lnTo>
                    <a:pt x="1115" y="15606"/>
                  </a:lnTo>
                  <a:lnTo>
                    <a:pt x="1067" y="15316"/>
                  </a:lnTo>
                  <a:lnTo>
                    <a:pt x="1018" y="15025"/>
                  </a:lnTo>
                  <a:lnTo>
                    <a:pt x="1067" y="14637"/>
                  </a:lnTo>
                  <a:lnTo>
                    <a:pt x="1164" y="14249"/>
                  </a:lnTo>
                  <a:lnTo>
                    <a:pt x="1260" y="13813"/>
                  </a:lnTo>
                  <a:lnTo>
                    <a:pt x="1406" y="13328"/>
                  </a:lnTo>
                  <a:lnTo>
                    <a:pt x="1551" y="13377"/>
                  </a:lnTo>
                  <a:lnTo>
                    <a:pt x="1842" y="13328"/>
                  </a:lnTo>
                  <a:lnTo>
                    <a:pt x="2133" y="13232"/>
                  </a:lnTo>
                  <a:lnTo>
                    <a:pt x="2424" y="13086"/>
                  </a:lnTo>
                  <a:lnTo>
                    <a:pt x="2617" y="12892"/>
                  </a:lnTo>
                  <a:lnTo>
                    <a:pt x="2811" y="12698"/>
                  </a:lnTo>
                  <a:lnTo>
                    <a:pt x="2957" y="12408"/>
                  </a:lnTo>
                  <a:lnTo>
                    <a:pt x="3054" y="12117"/>
                  </a:lnTo>
                  <a:lnTo>
                    <a:pt x="3054" y="11826"/>
                  </a:lnTo>
                  <a:lnTo>
                    <a:pt x="3054" y="11535"/>
                  </a:lnTo>
                  <a:lnTo>
                    <a:pt x="2957" y="11293"/>
                  </a:lnTo>
                  <a:lnTo>
                    <a:pt x="2860" y="11051"/>
                  </a:lnTo>
                  <a:lnTo>
                    <a:pt x="2714" y="10857"/>
                  </a:lnTo>
                  <a:lnTo>
                    <a:pt x="3151" y="10178"/>
                  </a:lnTo>
                  <a:lnTo>
                    <a:pt x="3635" y="9500"/>
                  </a:lnTo>
                  <a:close/>
                  <a:moveTo>
                    <a:pt x="13764" y="9500"/>
                  </a:moveTo>
                  <a:lnTo>
                    <a:pt x="14298" y="10275"/>
                  </a:lnTo>
                  <a:lnTo>
                    <a:pt x="14782" y="11002"/>
                  </a:lnTo>
                  <a:lnTo>
                    <a:pt x="15218" y="11729"/>
                  </a:lnTo>
                  <a:lnTo>
                    <a:pt x="15606" y="12456"/>
                  </a:lnTo>
                  <a:lnTo>
                    <a:pt x="15848" y="13086"/>
                  </a:lnTo>
                  <a:lnTo>
                    <a:pt x="16091" y="13668"/>
                  </a:lnTo>
                  <a:lnTo>
                    <a:pt x="16236" y="14201"/>
                  </a:lnTo>
                  <a:lnTo>
                    <a:pt x="16333" y="14685"/>
                  </a:lnTo>
                  <a:lnTo>
                    <a:pt x="16333" y="15122"/>
                  </a:lnTo>
                  <a:lnTo>
                    <a:pt x="16333" y="15461"/>
                  </a:lnTo>
                  <a:lnTo>
                    <a:pt x="16188" y="15800"/>
                  </a:lnTo>
                  <a:lnTo>
                    <a:pt x="16042" y="16042"/>
                  </a:lnTo>
                  <a:lnTo>
                    <a:pt x="15800" y="16188"/>
                  </a:lnTo>
                  <a:lnTo>
                    <a:pt x="15509" y="16285"/>
                  </a:lnTo>
                  <a:lnTo>
                    <a:pt x="15121" y="16333"/>
                  </a:lnTo>
                  <a:lnTo>
                    <a:pt x="14685" y="16333"/>
                  </a:lnTo>
                  <a:lnTo>
                    <a:pt x="14201" y="16236"/>
                  </a:lnTo>
                  <a:lnTo>
                    <a:pt x="13668" y="16091"/>
                  </a:lnTo>
                  <a:lnTo>
                    <a:pt x="13086" y="15849"/>
                  </a:lnTo>
                  <a:lnTo>
                    <a:pt x="12456" y="15558"/>
                  </a:lnTo>
                  <a:lnTo>
                    <a:pt x="11729" y="15219"/>
                  </a:lnTo>
                  <a:lnTo>
                    <a:pt x="11002" y="14782"/>
                  </a:lnTo>
                  <a:lnTo>
                    <a:pt x="10275" y="14298"/>
                  </a:lnTo>
                  <a:lnTo>
                    <a:pt x="9500" y="13765"/>
                  </a:lnTo>
                  <a:lnTo>
                    <a:pt x="10663" y="12795"/>
                  </a:lnTo>
                  <a:lnTo>
                    <a:pt x="11729" y="11729"/>
                  </a:lnTo>
                  <a:lnTo>
                    <a:pt x="12795" y="10614"/>
                  </a:lnTo>
                  <a:lnTo>
                    <a:pt x="13764" y="9500"/>
                  </a:lnTo>
                  <a:close/>
                  <a:moveTo>
                    <a:pt x="2036" y="1"/>
                  </a:moveTo>
                  <a:lnTo>
                    <a:pt x="1794" y="49"/>
                  </a:lnTo>
                  <a:lnTo>
                    <a:pt x="1503" y="98"/>
                  </a:lnTo>
                  <a:lnTo>
                    <a:pt x="1260" y="195"/>
                  </a:lnTo>
                  <a:lnTo>
                    <a:pt x="1018" y="340"/>
                  </a:lnTo>
                  <a:lnTo>
                    <a:pt x="824" y="437"/>
                  </a:lnTo>
                  <a:lnTo>
                    <a:pt x="630" y="631"/>
                  </a:lnTo>
                  <a:lnTo>
                    <a:pt x="485" y="825"/>
                  </a:lnTo>
                  <a:lnTo>
                    <a:pt x="340" y="1018"/>
                  </a:lnTo>
                  <a:lnTo>
                    <a:pt x="194" y="1261"/>
                  </a:lnTo>
                  <a:lnTo>
                    <a:pt x="146" y="1503"/>
                  </a:lnTo>
                  <a:lnTo>
                    <a:pt x="49" y="1745"/>
                  </a:lnTo>
                  <a:lnTo>
                    <a:pt x="49" y="2036"/>
                  </a:lnTo>
                  <a:lnTo>
                    <a:pt x="49" y="2666"/>
                  </a:lnTo>
                  <a:lnTo>
                    <a:pt x="146" y="3296"/>
                  </a:lnTo>
                  <a:lnTo>
                    <a:pt x="291" y="3926"/>
                  </a:lnTo>
                  <a:lnTo>
                    <a:pt x="582" y="4605"/>
                  </a:lnTo>
                  <a:lnTo>
                    <a:pt x="873" y="5380"/>
                  </a:lnTo>
                  <a:lnTo>
                    <a:pt x="1309" y="6156"/>
                  </a:lnTo>
                  <a:lnTo>
                    <a:pt x="1794" y="6980"/>
                  </a:lnTo>
                  <a:lnTo>
                    <a:pt x="2375" y="7852"/>
                  </a:lnTo>
                  <a:lnTo>
                    <a:pt x="2957" y="8676"/>
                  </a:lnTo>
                  <a:lnTo>
                    <a:pt x="2375" y="9500"/>
                  </a:lnTo>
                  <a:lnTo>
                    <a:pt x="1842" y="10324"/>
                  </a:lnTo>
                  <a:lnTo>
                    <a:pt x="1260" y="10324"/>
                  </a:lnTo>
                  <a:lnTo>
                    <a:pt x="970" y="10421"/>
                  </a:lnTo>
                  <a:lnTo>
                    <a:pt x="679" y="10566"/>
                  </a:lnTo>
                  <a:lnTo>
                    <a:pt x="485" y="10760"/>
                  </a:lnTo>
                  <a:lnTo>
                    <a:pt x="291" y="11002"/>
                  </a:lnTo>
                  <a:lnTo>
                    <a:pt x="146" y="11244"/>
                  </a:lnTo>
                  <a:lnTo>
                    <a:pt x="49" y="11535"/>
                  </a:lnTo>
                  <a:lnTo>
                    <a:pt x="0" y="11826"/>
                  </a:lnTo>
                  <a:lnTo>
                    <a:pt x="49" y="12165"/>
                  </a:lnTo>
                  <a:lnTo>
                    <a:pt x="146" y="12456"/>
                  </a:lnTo>
                  <a:lnTo>
                    <a:pt x="291" y="12698"/>
                  </a:lnTo>
                  <a:lnTo>
                    <a:pt x="485" y="12941"/>
                  </a:lnTo>
                  <a:lnTo>
                    <a:pt x="243" y="13716"/>
                  </a:lnTo>
                  <a:lnTo>
                    <a:pt x="97" y="14395"/>
                  </a:lnTo>
                  <a:lnTo>
                    <a:pt x="0" y="14976"/>
                  </a:lnTo>
                  <a:lnTo>
                    <a:pt x="49" y="15461"/>
                  </a:lnTo>
                  <a:lnTo>
                    <a:pt x="146" y="15897"/>
                  </a:lnTo>
                  <a:lnTo>
                    <a:pt x="243" y="16236"/>
                  </a:lnTo>
                  <a:lnTo>
                    <a:pt x="437" y="16527"/>
                  </a:lnTo>
                  <a:lnTo>
                    <a:pt x="630" y="16769"/>
                  </a:lnTo>
                  <a:lnTo>
                    <a:pt x="970" y="17012"/>
                  </a:lnTo>
                  <a:lnTo>
                    <a:pt x="1406" y="17206"/>
                  </a:lnTo>
                  <a:lnTo>
                    <a:pt x="1842" y="17303"/>
                  </a:lnTo>
                  <a:lnTo>
                    <a:pt x="2278" y="17351"/>
                  </a:lnTo>
                  <a:lnTo>
                    <a:pt x="2763" y="17303"/>
                  </a:lnTo>
                  <a:lnTo>
                    <a:pt x="3248" y="17254"/>
                  </a:lnTo>
                  <a:lnTo>
                    <a:pt x="3732" y="17109"/>
                  </a:lnTo>
                  <a:lnTo>
                    <a:pt x="4168" y="16963"/>
                  </a:lnTo>
                  <a:lnTo>
                    <a:pt x="5235" y="16576"/>
                  </a:lnTo>
                  <a:lnTo>
                    <a:pt x="6349" y="15994"/>
                  </a:lnTo>
                  <a:lnTo>
                    <a:pt x="7512" y="15267"/>
                  </a:lnTo>
                  <a:lnTo>
                    <a:pt x="8676" y="14395"/>
                  </a:lnTo>
                  <a:lnTo>
                    <a:pt x="9548" y="15025"/>
                  </a:lnTo>
                  <a:lnTo>
                    <a:pt x="10372" y="15558"/>
                  </a:lnTo>
                  <a:lnTo>
                    <a:pt x="11196" y="16091"/>
                  </a:lnTo>
                  <a:lnTo>
                    <a:pt x="12020" y="16479"/>
                  </a:lnTo>
                  <a:lnTo>
                    <a:pt x="12747" y="16818"/>
                  </a:lnTo>
                  <a:lnTo>
                    <a:pt x="13474" y="17060"/>
                  </a:lnTo>
                  <a:lnTo>
                    <a:pt x="14104" y="17254"/>
                  </a:lnTo>
                  <a:lnTo>
                    <a:pt x="14685" y="17351"/>
                  </a:lnTo>
                  <a:lnTo>
                    <a:pt x="15073" y="17351"/>
                  </a:lnTo>
                  <a:lnTo>
                    <a:pt x="15606" y="17303"/>
                  </a:lnTo>
                  <a:lnTo>
                    <a:pt x="16042" y="17206"/>
                  </a:lnTo>
                  <a:lnTo>
                    <a:pt x="16430" y="17012"/>
                  </a:lnTo>
                  <a:lnTo>
                    <a:pt x="16769" y="16769"/>
                  </a:lnTo>
                  <a:lnTo>
                    <a:pt x="16915" y="16576"/>
                  </a:lnTo>
                  <a:lnTo>
                    <a:pt x="17060" y="16333"/>
                  </a:lnTo>
                  <a:lnTo>
                    <a:pt x="17157" y="16139"/>
                  </a:lnTo>
                  <a:lnTo>
                    <a:pt x="17254" y="15897"/>
                  </a:lnTo>
                  <a:lnTo>
                    <a:pt x="17302" y="15606"/>
                  </a:lnTo>
                  <a:lnTo>
                    <a:pt x="17351" y="15316"/>
                  </a:lnTo>
                  <a:lnTo>
                    <a:pt x="17351" y="14685"/>
                  </a:lnTo>
                  <a:lnTo>
                    <a:pt x="17254" y="14104"/>
                  </a:lnTo>
                  <a:lnTo>
                    <a:pt x="17060" y="13425"/>
                  </a:lnTo>
                  <a:lnTo>
                    <a:pt x="16818" y="12747"/>
                  </a:lnTo>
                  <a:lnTo>
                    <a:pt x="16478" y="12020"/>
                  </a:lnTo>
                  <a:lnTo>
                    <a:pt x="16091" y="11196"/>
                  </a:lnTo>
                  <a:lnTo>
                    <a:pt x="15606" y="10372"/>
                  </a:lnTo>
                  <a:lnTo>
                    <a:pt x="15025" y="9548"/>
                  </a:lnTo>
                  <a:lnTo>
                    <a:pt x="14394" y="8676"/>
                  </a:lnTo>
                  <a:lnTo>
                    <a:pt x="15025" y="7852"/>
                  </a:lnTo>
                  <a:lnTo>
                    <a:pt x="15558" y="7028"/>
                  </a:lnTo>
                  <a:lnTo>
                    <a:pt x="16139" y="7028"/>
                  </a:lnTo>
                  <a:lnTo>
                    <a:pt x="16430" y="6931"/>
                  </a:lnTo>
                  <a:lnTo>
                    <a:pt x="16672" y="6786"/>
                  </a:lnTo>
                  <a:lnTo>
                    <a:pt x="16915" y="6592"/>
                  </a:lnTo>
                  <a:lnTo>
                    <a:pt x="17109" y="6350"/>
                  </a:lnTo>
                  <a:lnTo>
                    <a:pt x="17254" y="6107"/>
                  </a:lnTo>
                  <a:lnTo>
                    <a:pt x="17351" y="5816"/>
                  </a:lnTo>
                  <a:lnTo>
                    <a:pt x="17351" y="5526"/>
                  </a:lnTo>
                  <a:lnTo>
                    <a:pt x="17351" y="5186"/>
                  </a:lnTo>
                  <a:lnTo>
                    <a:pt x="17254" y="4896"/>
                  </a:lnTo>
                  <a:lnTo>
                    <a:pt x="17109" y="4653"/>
                  </a:lnTo>
                  <a:lnTo>
                    <a:pt x="16915" y="4411"/>
                  </a:lnTo>
                  <a:lnTo>
                    <a:pt x="17157" y="3636"/>
                  </a:lnTo>
                  <a:lnTo>
                    <a:pt x="17302" y="3005"/>
                  </a:lnTo>
                  <a:lnTo>
                    <a:pt x="17351" y="2424"/>
                  </a:lnTo>
                  <a:lnTo>
                    <a:pt x="17351" y="1891"/>
                  </a:lnTo>
                  <a:lnTo>
                    <a:pt x="17254" y="1503"/>
                  </a:lnTo>
                  <a:lnTo>
                    <a:pt x="17109" y="1115"/>
                  </a:lnTo>
                  <a:lnTo>
                    <a:pt x="16963" y="873"/>
                  </a:lnTo>
                  <a:lnTo>
                    <a:pt x="16769" y="631"/>
                  </a:lnTo>
                  <a:lnTo>
                    <a:pt x="16575" y="485"/>
                  </a:lnTo>
                  <a:lnTo>
                    <a:pt x="16382" y="340"/>
                  </a:lnTo>
                  <a:lnTo>
                    <a:pt x="15994" y="146"/>
                  </a:lnTo>
                  <a:lnTo>
                    <a:pt x="15509" y="49"/>
                  </a:lnTo>
                  <a:lnTo>
                    <a:pt x="15073" y="1"/>
                  </a:lnTo>
                  <a:lnTo>
                    <a:pt x="14588" y="49"/>
                  </a:lnTo>
                  <a:lnTo>
                    <a:pt x="14104" y="146"/>
                  </a:lnTo>
                  <a:lnTo>
                    <a:pt x="13619" y="243"/>
                  </a:lnTo>
                  <a:lnTo>
                    <a:pt x="13183" y="388"/>
                  </a:lnTo>
                  <a:lnTo>
                    <a:pt x="12165" y="825"/>
                  </a:lnTo>
                  <a:lnTo>
                    <a:pt x="11050" y="1406"/>
                  </a:lnTo>
                  <a:lnTo>
                    <a:pt x="9887" y="2133"/>
                  </a:lnTo>
                  <a:lnTo>
                    <a:pt x="8676" y="2957"/>
                  </a:lnTo>
                  <a:lnTo>
                    <a:pt x="7852" y="2327"/>
                  </a:lnTo>
                  <a:lnTo>
                    <a:pt x="6979" y="1794"/>
                  </a:lnTo>
                  <a:lnTo>
                    <a:pt x="6155" y="1309"/>
                  </a:lnTo>
                  <a:lnTo>
                    <a:pt x="5380" y="873"/>
                  </a:lnTo>
                  <a:lnTo>
                    <a:pt x="4653" y="534"/>
                  </a:lnTo>
                  <a:lnTo>
                    <a:pt x="3926" y="291"/>
                  </a:lnTo>
                  <a:lnTo>
                    <a:pt x="3296" y="146"/>
                  </a:lnTo>
                  <a:lnTo>
                    <a:pt x="2666" y="49"/>
                  </a:lnTo>
                  <a:lnTo>
                    <a:pt x="2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1"/>
            <p:cNvSpPr/>
            <p:nvPr/>
          </p:nvSpPr>
          <p:spPr>
            <a:xfrm>
              <a:off x="6203991" y="2635120"/>
              <a:ext cx="23029" cy="23029"/>
            </a:xfrm>
            <a:custGeom>
              <a:avLst/>
              <a:gdLst/>
              <a:ahLst/>
              <a:cxnLst/>
              <a:rect l="l" t="t" r="r" b="b"/>
              <a:pathLst>
                <a:path w="1019" h="1019" extrusionOk="0">
                  <a:moveTo>
                    <a:pt x="486" y="1"/>
                  </a:moveTo>
                  <a:lnTo>
                    <a:pt x="292" y="49"/>
                  </a:lnTo>
                  <a:lnTo>
                    <a:pt x="146" y="146"/>
                  </a:lnTo>
                  <a:lnTo>
                    <a:pt x="49" y="340"/>
                  </a:lnTo>
                  <a:lnTo>
                    <a:pt x="1" y="534"/>
                  </a:lnTo>
                  <a:lnTo>
                    <a:pt x="49" y="728"/>
                  </a:lnTo>
                  <a:lnTo>
                    <a:pt x="146" y="873"/>
                  </a:lnTo>
                  <a:lnTo>
                    <a:pt x="292" y="970"/>
                  </a:lnTo>
                  <a:lnTo>
                    <a:pt x="486" y="1018"/>
                  </a:lnTo>
                  <a:lnTo>
                    <a:pt x="679" y="970"/>
                  </a:lnTo>
                  <a:lnTo>
                    <a:pt x="873" y="873"/>
                  </a:lnTo>
                  <a:lnTo>
                    <a:pt x="970" y="728"/>
                  </a:lnTo>
                  <a:lnTo>
                    <a:pt x="1019" y="534"/>
                  </a:lnTo>
                  <a:lnTo>
                    <a:pt x="970" y="340"/>
                  </a:lnTo>
                  <a:lnTo>
                    <a:pt x="873" y="146"/>
                  </a:lnTo>
                  <a:lnTo>
                    <a:pt x="679" y="49"/>
                  </a:lnTo>
                  <a:lnTo>
                    <a:pt x="4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1"/>
            <p:cNvSpPr/>
            <p:nvPr/>
          </p:nvSpPr>
          <p:spPr>
            <a:xfrm>
              <a:off x="6203991" y="3004245"/>
              <a:ext cx="23029" cy="23029"/>
            </a:xfrm>
            <a:custGeom>
              <a:avLst/>
              <a:gdLst/>
              <a:ahLst/>
              <a:cxnLst/>
              <a:rect l="l" t="t" r="r" b="b"/>
              <a:pathLst>
                <a:path w="1019" h="1019" extrusionOk="0">
                  <a:moveTo>
                    <a:pt x="486" y="0"/>
                  </a:moveTo>
                  <a:lnTo>
                    <a:pt x="292" y="49"/>
                  </a:lnTo>
                  <a:lnTo>
                    <a:pt x="146" y="146"/>
                  </a:lnTo>
                  <a:lnTo>
                    <a:pt x="49" y="340"/>
                  </a:lnTo>
                  <a:lnTo>
                    <a:pt x="1" y="533"/>
                  </a:lnTo>
                  <a:lnTo>
                    <a:pt x="49" y="727"/>
                  </a:lnTo>
                  <a:lnTo>
                    <a:pt x="146" y="873"/>
                  </a:lnTo>
                  <a:lnTo>
                    <a:pt x="292" y="970"/>
                  </a:lnTo>
                  <a:lnTo>
                    <a:pt x="486" y="1018"/>
                  </a:lnTo>
                  <a:lnTo>
                    <a:pt x="679" y="970"/>
                  </a:lnTo>
                  <a:lnTo>
                    <a:pt x="873" y="873"/>
                  </a:lnTo>
                  <a:lnTo>
                    <a:pt x="970" y="727"/>
                  </a:lnTo>
                  <a:lnTo>
                    <a:pt x="1019" y="533"/>
                  </a:lnTo>
                  <a:lnTo>
                    <a:pt x="970" y="340"/>
                  </a:lnTo>
                  <a:lnTo>
                    <a:pt x="873" y="146"/>
                  </a:lnTo>
                  <a:lnTo>
                    <a:pt x="679" y="49"/>
                  </a:lnTo>
                  <a:lnTo>
                    <a:pt x="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71"/>
          <p:cNvGrpSpPr/>
          <p:nvPr/>
        </p:nvGrpSpPr>
        <p:grpSpPr>
          <a:xfrm>
            <a:off x="6593549" y="2635662"/>
            <a:ext cx="392133" cy="392155"/>
            <a:chOff x="6727565" y="2635120"/>
            <a:chExt cx="392133" cy="392155"/>
          </a:xfrm>
        </p:grpSpPr>
        <p:sp>
          <p:nvSpPr>
            <p:cNvPr id="1275" name="Google Shape;1275;p71"/>
            <p:cNvSpPr/>
            <p:nvPr/>
          </p:nvSpPr>
          <p:spPr>
            <a:xfrm>
              <a:off x="6727565" y="2635120"/>
              <a:ext cx="306705" cy="307812"/>
            </a:xfrm>
            <a:custGeom>
              <a:avLst/>
              <a:gdLst/>
              <a:ahLst/>
              <a:cxnLst/>
              <a:rect l="l" t="t" r="r" b="b"/>
              <a:pathLst>
                <a:path w="13571" h="13620" extrusionOk="0">
                  <a:moveTo>
                    <a:pt x="10614" y="1018"/>
                  </a:moveTo>
                  <a:lnTo>
                    <a:pt x="10808" y="1067"/>
                  </a:lnTo>
                  <a:lnTo>
                    <a:pt x="10953" y="1164"/>
                  </a:lnTo>
                  <a:lnTo>
                    <a:pt x="12407" y="2618"/>
                  </a:lnTo>
                  <a:lnTo>
                    <a:pt x="12553" y="2812"/>
                  </a:lnTo>
                  <a:lnTo>
                    <a:pt x="12553" y="2957"/>
                  </a:lnTo>
                  <a:lnTo>
                    <a:pt x="12553" y="3151"/>
                  </a:lnTo>
                  <a:lnTo>
                    <a:pt x="12407" y="3345"/>
                  </a:lnTo>
                  <a:lnTo>
                    <a:pt x="11826" y="3926"/>
                  </a:lnTo>
                  <a:lnTo>
                    <a:pt x="9645" y="1794"/>
                  </a:lnTo>
                  <a:lnTo>
                    <a:pt x="10275" y="1164"/>
                  </a:lnTo>
                  <a:lnTo>
                    <a:pt x="10420" y="1067"/>
                  </a:lnTo>
                  <a:lnTo>
                    <a:pt x="10614" y="1018"/>
                  </a:lnTo>
                  <a:close/>
                  <a:moveTo>
                    <a:pt x="8918" y="2521"/>
                  </a:moveTo>
                  <a:lnTo>
                    <a:pt x="9693" y="3248"/>
                  </a:lnTo>
                  <a:lnTo>
                    <a:pt x="3150" y="9742"/>
                  </a:lnTo>
                  <a:lnTo>
                    <a:pt x="2424" y="9015"/>
                  </a:lnTo>
                  <a:lnTo>
                    <a:pt x="8918" y="2521"/>
                  </a:lnTo>
                  <a:close/>
                  <a:moveTo>
                    <a:pt x="10372" y="3975"/>
                  </a:moveTo>
                  <a:lnTo>
                    <a:pt x="11099" y="4653"/>
                  </a:lnTo>
                  <a:lnTo>
                    <a:pt x="4556" y="11148"/>
                  </a:lnTo>
                  <a:lnTo>
                    <a:pt x="3877" y="10469"/>
                  </a:lnTo>
                  <a:lnTo>
                    <a:pt x="10372" y="3975"/>
                  </a:lnTo>
                  <a:close/>
                  <a:moveTo>
                    <a:pt x="1939" y="9984"/>
                  </a:moveTo>
                  <a:lnTo>
                    <a:pt x="3635" y="11632"/>
                  </a:lnTo>
                  <a:lnTo>
                    <a:pt x="1260" y="12359"/>
                  </a:lnTo>
                  <a:lnTo>
                    <a:pt x="1260" y="12359"/>
                  </a:lnTo>
                  <a:lnTo>
                    <a:pt x="1939" y="9984"/>
                  </a:lnTo>
                  <a:close/>
                  <a:moveTo>
                    <a:pt x="10614" y="1"/>
                  </a:moveTo>
                  <a:lnTo>
                    <a:pt x="10323" y="49"/>
                  </a:lnTo>
                  <a:lnTo>
                    <a:pt x="10033" y="98"/>
                  </a:lnTo>
                  <a:lnTo>
                    <a:pt x="9790" y="243"/>
                  </a:lnTo>
                  <a:lnTo>
                    <a:pt x="9548" y="437"/>
                  </a:lnTo>
                  <a:lnTo>
                    <a:pt x="8579" y="1406"/>
                  </a:lnTo>
                  <a:lnTo>
                    <a:pt x="1357" y="8676"/>
                  </a:lnTo>
                  <a:lnTo>
                    <a:pt x="1260" y="8773"/>
                  </a:lnTo>
                  <a:lnTo>
                    <a:pt x="1212" y="8870"/>
                  </a:lnTo>
                  <a:lnTo>
                    <a:pt x="49" y="12989"/>
                  </a:lnTo>
                  <a:lnTo>
                    <a:pt x="0" y="13086"/>
                  </a:lnTo>
                  <a:lnTo>
                    <a:pt x="49" y="13232"/>
                  </a:lnTo>
                  <a:lnTo>
                    <a:pt x="97" y="13377"/>
                  </a:lnTo>
                  <a:lnTo>
                    <a:pt x="194" y="13474"/>
                  </a:lnTo>
                  <a:lnTo>
                    <a:pt x="291" y="13571"/>
                  </a:lnTo>
                  <a:lnTo>
                    <a:pt x="388" y="13619"/>
                  </a:lnTo>
                  <a:lnTo>
                    <a:pt x="533" y="13619"/>
                  </a:lnTo>
                  <a:lnTo>
                    <a:pt x="679" y="13571"/>
                  </a:lnTo>
                  <a:lnTo>
                    <a:pt x="4701" y="12359"/>
                  </a:lnTo>
                  <a:lnTo>
                    <a:pt x="4798" y="12359"/>
                  </a:lnTo>
                  <a:lnTo>
                    <a:pt x="4944" y="12262"/>
                  </a:lnTo>
                  <a:lnTo>
                    <a:pt x="13134" y="4023"/>
                  </a:lnTo>
                  <a:lnTo>
                    <a:pt x="13328" y="3781"/>
                  </a:lnTo>
                  <a:lnTo>
                    <a:pt x="13474" y="3539"/>
                  </a:lnTo>
                  <a:lnTo>
                    <a:pt x="13570" y="3248"/>
                  </a:lnTo>
                  <a:lnTo>
                    <a:pt x="13570" y="2957"/>
                  </a:lnTo>
                  <a:lnTo>
                    <a:pt x="13570" y="2715"/>
                  </a:lnTo>
                  <a:lnTo>
                    <a:pt x="13474" y="2424"/>
                  </a:lnTo>
                  <a:lnTo>
                    <a:pt x="13328" y="2133"/>
                  </a:lnTo>
                  <a:lnTo>
                    <a:pt x="13134" y="1939"/>
                  </a:lnTo>
                  <a:lnTo>
                    <a:pt x="11680" y="437"/>
                  </a:lnTo>
                  <a:lnTo>
                    <a:pt x="11438" y="243"/>
                  </a:lnTo>
                  <a:lnTo>
                    <a:pt x="11196" y="98"/>
                  </a:lnTo>
                  <a:lnTo>
                    <a:pt x="10905" y="49"/>
                  </a:lnTo>
                  <a:lnTo>
                    <a:pt x="106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1"/>
            <p:cNvSpPr/>
            <p:nvPr/>
          </p:nvSpPr>
          <p:spPr>
            <a:xfrm>
              <a:off x="6911575" y="2816937"/>
              <a:ext cx="208123" cy="210338"/>
            </a:xfrm>
            <a:custGeom>
              <a:avLst/>
              <a:gdLst/>
              <a:ahLst/>
              <a:cxnLst/>
              <a:rect l="l" t="t" r="r" b="b"/>
              <a:pathLst>
                <a:path w="9209" h="9307" extrusionOk="0">
                  <a:moveTo>
                    <a:pt x="5138" y="1019"/>
                  </a:moveTo>
                  <a:lnTo>
                    <a:pt x="5138" y="1649"/>
                  </a:lnTo>
                  <a:lnTo>
                    <a:pt x="5138" y="1794"/>
                  </a:lnTo>
                  <a:lnTo>
                    <a:pt x="5235" y="1939"/>
                  </a:lnTo>
                  <a:lnTo>
                    <a:pt x="5332" y="2036"/>
                  </a:lnTo>
                  <a:lnTo>
                    <a:pt x="5477" y="2133"/>
                  </a:lnTo>
                  <a:lnTo>
                    <a:pt x="5962" y="2327"/>
                  </a:lnTo>
                  <a:lnTo>
                    <a:pt x="6349" y="2666"/>
                  </a:lnTo>
                  <a:lnTo>
                    <a:pt x="6495" y="2763"/>
                  </a:lnTo>
                  <a:lnTo>
                    <a:pt x="6834" y="2763"/>
                  </a:lnTo>
                  <a:lnTo>
                    <a:pt x="6979" y="2715"/>
                  </a:lnTo>
                  <a:lnTo>
                    <a:pt x="7512" y="2376"/>
                  </a:lnTo>
                  <a:lnTo>
                    <a:pt x="7997" y="3296"/>
                  </a:lnTo>
                  <a:lnTo>
                    <a:pt x="7464" y="3587"/>
                  </a:lnTo>
                  <a:lnTo>
                    <a:pt x="7367" y="3684"/>
                  </a:lnTo>
                  <a:lnTo>
                    <a:pt x="7270" y="3830"/>
                  </a:lnTo>
                  <a:lnTo>
                    <a:pt x="7222" y="3975"/>
                  </a:lnTo>
                  <a:lnTo>
                    <a:pt x="7222" y="4120"/>
                  </a:lnTo>
                  <a:lnTo>
                    <a:pt x="7270" y="4653"/>
                  </a:lnTo>
                  <a:lnTo>
                    <a:pt x="7222" y="5187"/>
                  </a:lnTo>
                  <a:lnTo>
                    <a:pt x="7222" y="5332"/>
                  </a:lnTo>
                  <a:lnTo>
                    <a:pt x="7270" y="5477"/>
                  </a:lnTo>
                  <a:lnTo>
                    <a:pt x="7367" y="5623"/>
                  </a:lnTo>
                  <a:lnTo>
                    <a:pt x="7464" y="5720"/>
                  </a:lnTo>
                  <a:lnTo>
                    <a:pt x="7997" y="6010"/>
                  </a:lnTo>
                  <a:lnTo>
                    <a:pt x="7512" y="6931"/>
                  </a:lnTo>
                  <a:lnTo>
                    <a:pt x="6979" y="6592"/>
                  </a:lnTo>
                  <a:lnTo>
                    <a:pt x="6834" y="6544"/>
                  </a:lnTo>
                  <a:lnTo>
                    <a:pt x="6495" y="6544"/>
                  </a:lnTo>
                  <a:lnTo>
                    <a:pt x="6349" y="6640"/>
                  </a:lnTo>
                  <a:lnTo>
                    <a:pt x="5962" y="6980"/>
                  </a:lnTo>
                  <a:lnTo>
                    <a:pt x="5477" y="7174"/>
                  </a:lnTo>
                  <a:lnTo>
                    <a:pt x="5332" y="7271"/>
                  </a:lnTo>
                  <a:lnTo>
                    <a:pt x="5235" y="7367"/>
                  </a:lnTo>
                  <a:lnTo>
                    <a:pt x="5138" y="7513"/>
                  </a:lnTo>
                  <a:lnTo>
                    <a:pt x="5138" y="7658"/>
                  </a:lnTo>
                  <a:lnTo>
                    <a:pt x="5138" y="8288"/>
                  </a:lnTo>
                  <a:lnTo>
                    <a:pt x="4120" y="8288"/>
                  </a:lnTo>
                  <a:lnTo>
                    <a:pt x="4120" y="7658"/>
                  </a:lnTo>
                  <a:lnTo>
                    <a:pt x="4071" y="7513"/>
                  </a:lnTo>
                  <a:lnTo>
                    <a:pt x="4023" y="7367"/>
                  </a:lnTo>
                  <a:lnTo>
                    <a:pt x="3926" y="7271"/>
                  </a:lnTo>
                  <a:lnTo>
                    <a:pt x="3781" y="7174"/>
                  </a:lnTo>
                  <a:lnTo>
                    <a:pt x="3296" y="6980"/>
                  </a:lnTo>
                  <a:lnTo>
                    <a:pt x="2860" y="6640"/>
                  </a:lnTo>
                  <a:lnTo>
                    <a:pt x="2714" y="6544"/>
                  </a:lnTo>
                  <a:lnTo>
                    <a:pt x="2424" y="6544"/>
                  </a:lnTo>
                  <a:lnTo>
                    <a:pt x="2278" y="6592"/>
                  </a:lnTo>
                  <a:lnTo>
                    <a:pt x="1745" y="6931"/>
                  </a:lnTo>
                  <a:lnTo>
                    <a:pt x="1212" y="6010"/>
                  </a:lnTo>
                  <a:lnTo>
                    <a:pt x="1745" y="5720"/>
                  </a:lnTo>
                  <a:lnTo>
                    <a:pt x="1891" y="5623"/>
                  </a:lnTo>
                  <a:lnTo>
                    <a:pt x="1987" y="5477"/>
                  </a:lnTo>
                  <a:lnTo>
                    <a:pt x="2036" y="5332"/>
                  </a:lnTo>
                  <a:lnTo>
                    <a:pt x="1987" y="5187"/>
                  </a:lnTo>
                  <a:lnTo>
                    <a:pt x="1939" y="4653"/>
                  </a:lnTo>
                  <a:lnTo>
                    <a:pt x="1987" y="4120"/>
                  </a:lnTo>
                  <a:lnTo>
                    <a:pt x="2036" y="3975"/>
                  </a:lnTo>
                  <a:lnTo>
                    <a:pt x="1987" y="3830"/>
                  </a:lnTo>
                  <a:lnTo>
                    <a:pt x="1891" y="3684"/>
                  </a:lnTo>
                  <a:lnTo>
                    <a:pt x="1745" y="3587"/>
                  </a:lnTo>
                  <a:lnTo>
                    <a:pt x="1212" y="3296"/>
                  </a:lnTo>
                  <a:lnTo>
                    <a:pt x="1745" y="2376"/>
                  </a:lnTo>
                  <a:lnTo>
                    <a:pt x="2278" y="2715"/>
                  </a:lnTo>
                  <a:lnTo>
                    <a:pt x="2424" y="2763"/>
                  </a:lnTo>
                  <a:lnTo>
                    <a:pt x="2714" y="2763"/>
                  </a:lnTo>
                  <a:lnTo>
                    <a:pt x="2860" y="2666"/>
                  </a:lnTo>
                  <a:lnTo>
                    <a:pt x="3296" y="2327"/>
                  </a:lnTo>
                  <a:lnTo>
                    <a:pt x="3781" y="2133"/>
                  </a:lnTo>
                  <a:lnTo>
                    <a:pt x="3926" y="2036"/>
                  </a:lnTo>
                  <a:lnTo>
                    <a:pt x="4023" y="1939"/>
                  </a:lnTo>
                  <a:lnTo>
                    <a:pt x="4071" y="1794"/>
                  </a:lnTo>
                  <a:lnTo>
                    <a:pt x="4120" y="1649"/>
                  </a:lnTo>
                  <a:lnTo>
                    <a:pt x="4120" y="1019"/>
                  </a:lnTo>
                  <a:close/>
                  <a:moveTo>
                    <a:pt x="3587" y="1"/>
                  </a:moveTo>
                  <a:lnTo>
                    <a:pt x="3393" y="49"/>
                  </a:lnTo>
                  <a:lnTo>
                    <a:pt x="3248" y="146"/>
                  </a:lnTo>
                  <a:lnTo>
                    <a:pt x="3151" y="292"/>
                  </a:lnTo>
                  <a:lnTo>
                    <a:pt x="3102" y="534"/>
                  </a:lnTo>
                  <a:lnTo>
                    <a:pt x="3102" y="1309"/>
                  </a:lnTo>
                  <a:lnTo>
                    <a:pt x="2763" y="1455"/>
                  </a:lnTo>
                  <a:lnTo>
                    <a:pt x="2472" y="1649"/>
                  </a:lnTo>
                  <a:lnTo>
                    <a:pt x="1794" y="1261"/>
                  </a:lnTo>
                  <a:lnTo>
                    <a:pt x="1600" y="1212"/>
                  </a:lnTo>
                  <a:lnTo>
                    <a:pt x="1406" y="1212"/>
                  </a:lnTo>
                  <a:lnTo>
                    <a:pt x="1212" y="1309"/>
                  </a:lnTo>
                  <a:lnTo>
                    <a:pt x="1115" y="1455"/>
                  </a:lnTo>
                  <a:lnTo>
                    <a:pt x="97" y="3199"/>
                  </a:lnTo>
                  <a:lnTo>
                    <a:pt x="0" y="3393"/>
                  </a:lnTo>
                  <a:lnTo>
                    <a:pt x="49" y="3587"/>
                  </a:lnTo>
                  <a:lnTo>
                    <a:pt x="97" y="3781"/>
                  </a:lnTo>
                  <a:lnTo>
                    <a:pt x="243" y="3926"/>
                  </a:lnTo>
                  <a:lnTo>
                    <a:pt x="970" y="4314"/>
                  </a:lnTo>
                  <a:lnTo>
                    <a:pt x="921" y="4653"/>
                  </a:lnTo>
                  <a:lnTo>
                    <a:pt x="970" y="4993"/>
                  </a:lnTo>
                  <a:lnTo>
                    <a:pt x="243" y="5429"/>
                  </a:lnTo>
                  <a:lnTo>
                    <a:pt x="97" y="5526"/>
                  </a:lnTo>
                  <a:lnTo>
                    <a:pt x="49" y="5720"/>
                  </a:lnTo>
                  <a:lnTo>
                    <a:pt x="0" y="5914"/>
                  </a:lnTo>
                  <a:lnTo>
                    <a:pt x="97" y="6107"/>
                  </a:lnTo>
                  <a:lnTo>
                    <a:pt x="1115" y="7852"/>
                  </a:lnTo>
                  <a:lnTo>
                    <a:pt x="1212" y="7997"/>
                  </a:lnTo>
                  <a:lnTo>
                    <a:pt x="1406" y="8094"/>
                  </a:lnTo>
                  <a:lnTo>
                    <a:pt x="1600" y="8094"/>
                  </a:lnTo>
                  <a:lnTo>
                    <a:pt x="1794" y="8046"/>
                  </a:lnTo>
                  <a:lnTo>
                    <a:pt x="2472" y="7658"/>
                  </a:lnTo>
                  <a:lnTo>
                    <a:pt x="2763" y="7852"/>
                  </a:lnTo>
                  <a:lnTo>
                    <a:pt x="3102" y="7997"/>
                  </a:lnTo>
                  <a:lnTo>
                    <a:pt x="3102" y="8773"/>
                  </a:lnTo>
                  <a:lnTo>
                    <a:pt x="3151" y="9015"/>
                  </a:lnTo>
                  <a:lnTo>
                    <a:pt x="3248" y="9161"/>
                  </a:lnTo>
                  <a:lnTo>
                    <a:pt x="3393" y="9258"/>
                  </a:lnTo>
                  <a:lnTo>
                    <a:pt x="3587" y="9306"/>
                  </a:lnTo>
                  <a:lnTo>
                    <a:pt x="5622" y="9306"/>
                  </a:lnTo>
                  <a:lnTo>
                    <a:pt x="5816" y="9258"/>
                  </a:lnTo>
                  <a:lnTo>
                    <a:pt x="6010" y="9161"/>
                  </a:lnTo>
                  <a:lnTo>
                    <a:pt x="6107" y="9015"/>
                  </a:lnTo>
                  <a:lnTo>
                    <a:pt x="6155" y="8773"/>
                  </a:lnTo>
                  <a:lnTo>
                    <a:pt x="6155" y="7997"/>
                  </a:lnTo>
                  <a:lnTo>
                    <a:pt x="6446" y="7852"/>
                  </a:lnTo>
                  <a:lnTo>
                    <a:pt x="6737" y="7658"/>
                  </a:lnTo>
                  <a:lnTo>
                    <a:pt x="7464" y="8046"/>
                  </a:lnTo>
                  <a:lnTo>
                    <a:pt x="7609" y="8094"/>
                  </a:lnTo>
                  <a:lnTo>
                    <a:pt x="7803" y="8094"/>
                  </a:lnTo>
                  <a:lnTo>
                    <a:pt x="7997" y="7997"/>
                  </a:lnTo>
                  <a:lnTo>
                    <a:pt x="8143" y="7852"/>
                  </a:lnTo>
                  <a:lnTo>
                    <a:pt x="9160" y="6107"/>
                  </a:lnTo>
                  <a:lnTo>
                    <a:pt x="9209" y="5914"/>
                  </a:lnTo>
                  <a:lnTo>
                    <a:pt x="9209" y="5720"/>
                  </a:lnTo>
                  <a:lnTo>
                    <a:pt x="9112" y="5526"/>
                  </a:lnTo>
                  <a:lnTo>
                    <a:pt x="8966" y="5429"/>
                  </a:lnTo>
                  <a:lnTo>
                    <a:pt x="8288" y="4993"/>
                  </a:lnTo>
                  <a:lnTo>
                    <a:pt x="8288" y="4653"/>
                  </a:lnTo>
                  <a:lnTo>
                    <a:pt x="8288" y="4314"/>
                  </a:lnTo>
                  <a:lnTo>
                    <a:pt x="8966" y="3926"/>
                  </a:lnTo>
                  <a:lnTo>
                    <a:pt x="9112" y="3781"/>
                  </a:lnTo>
                  <a:lnTo>
                    <a:pt x="9209" y="3587"/>
                  </a:lnTo>
                  <a:lnTo>
                    <a:pt x="9209" y="3393"/>
                  </a:lnTo>
                  <a:lnTo>
                    <a:pt x="9160" y="3199"/>
                  </a:lnTo>
                  <a:lnTo>
                    <a:pt x="8143" y="1455"/>
                  </a:lnTo>
                  <a:lnTo>
                    <a:pt x="7997" y="1309"/>
                  </a:lnTo>
                  <a:lnTo>
                    <a:pt x="7803" y="1212"/>
                  </a:lnTo>
                  <a:lnTo>
                    <a:pt x="7609" y="1212"/>
                  </a:lnTo>
                  <a:lnTo>
                    <a:pt x="7464" y="1261"/>
                  </a:lnTo>
                  <a:lnTo>
                    <a:pt x="6737" y="1649"/>
                  </a:lnTo>
                  <a:lnTo>
                    <a:pt x="6446" y="1455"/>
                  </a:lnTo>
                  <a:lnTo>
                    <a:pt x="6155" y="1309"/>
                  </a:lnTo>
                  <a:lnTo>
                    <a:pt x="6155" y="534"/>
                  </a:lnTo>
                  <a:lnTo>
                    <a:pt x="6107" y="292"/>
                  </a:lnTo>
                  <a:lnTo>
                    <a:pt x="6010" y="146"/>
                  </a:lnTo>
                  <a:lnTo>
                    <a:pt x="5816" y="49"/>
                  </a:lnTo>
                  <a:lnTo>
                    <a:pt x="5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1"/>
            <p:cNvSpPr/>
            <p:nvPr/>
          </p:nvSpPr>
          <p:spPr>
            <a:xfrm>
              <a:off x="6981680" y="2888149"/>
              <a:ext cx="69020" cy="67913"/>
            </a:xfrm>
            <a:custGeom>
              <a:avLst/>
              <a:gdLst/>
              <a:ahLst/>
              <a:cxnLst/>
              <a:rect l="l" t="t" r="r" b="b"/>
              <a:pathLst>
                <a:path w="3054" h="3005" extrusionOk="0">
                  <a:moveTo>
                    <a:pt x="1696" y="1018"/>
                  </a:moveTo>
                  <a:lnTo>
                    <a:pt x="1890" y="1163"/>
                  </a:lnTo>
                  <a:lnTo>
                    <a:pt x="1987" y="1309"/>
                  </a:lnTo>
                  <a:lnTo>
                    <a:pt x="2036" y="1502"/>
                  </a:lnTo>
                  <a:lnTo>
                    <a:pt x="1987" y="1696"/>
                  </a:lnTo>
                  <a:lnTo>
                    <a:pt x="1890" y="1842"/>
                  </a:lnTo>
                  <a:lnTo>
                    <a:pt x="1696" y="1987"/>
                  </a:lnTo>
                  <a:lnTo>
                    <a:pt x="1309" y="1987"/>
                  </a:lnTo>
                  <a:lnTo>
                    <a:pt x="1163" y="1842"/>
                  </a:lnTo>
                  <a:lnTo>
                    <a:pt x="1066" y="1696"/>
                  </a:lnTo>
                  <a:lnTo>
                    <a:pt x="1018" y="1502"/>
                  </a:lnTo>
                  <a:lnTo>
                    <a:pt x="1066" y="1309"/>
                  </a:lnTo>
                  <a:lnTo>
                    <a:pt x="1163" y="1163"/>
                  </a:lnTo>
                  <a:lnTo>
                    <a:pt x="1309" y="1018"/>
                  </a:lnTo>
                  <a:close/>
                  <a:moveTo>
                    <a:pt x="1212" y="0"/>
                  </a:moveTo>
                  <a:lnTo>
                    <a:pt x="921" y="97"/>
                  </a:lnTo>
                  <a:lnTo>
                    <a:pt x="679" y="242"/>
                  </a:lnTo>
                  <a:lnTo>
                    <a:pt x="436" y="436"/>
                  </a:lnTo>
                  <a:lnTo>
                    <a:pt x="242" y="630"/>
                  </a:lnTo>
                  <a:lnTo>
                    <a:pt x="97" y="921"/>
                  </a:lnTo>
                  <a:lnTo>
                    <a:pt x="0" y="1212"/>
                  </a:lnTo>
                  <a:lnTo>
                    <a:pt x="0" y="1502"/>
                  </a:lnTo>
                  <a:lnTo>
                    <a:pt x="0" y="1793"/>
                  </a:lnTo>
                  <a:lnTo>
                    <a:pt x="97" y="2084"/>
                  </a:lnTo>
                  <a:lnTo>
                    <a:pt x="242" y="2375"/>
                  </a:lnTo>
                  <a:lnTo>
                    <a:pt x="436" y="2569"/>
                  </a:lnTo>
                  <a:lnTo>
                    <a:pt x="679" y="2763"/>
                  </a:lnTo>
                  <a:lnTo>
                    <a:pt x="921" y="2908"/>
                  </a:lnTo>
                  <a:lnTo>
                    <a:pt x="1212" y="3005"/>
                  </a:lnTo>
                  <a:lnTo>
                    <a:pt x="1842" y="3005"/>
                  </a:lnTo>
                  <a:lnTo>
                    <a:pt x="2084" y="2908"/>
                  </a:lnTo>
                  <a:lnTo>
                    <a:pt x="2375" y="2763"/>
                  </a:lnTo>
                  <a:lnTo>
                    <a:pt x="2569" y="2569"/>
                  </a:lnTo>
                  <a:lnTo>
                    <a:pt x="2763" y="2375"/>
                  </a:lnTo>
                  <a:lnTo>
                    <a:pt x="2908" y="2084"/>
                  </a:lnTo>
                  <a:lnTo>
                    <a:pt x="3005" y="1793"/>
                  </a:lnTo>
                  <a:lnTo>
                    <a:pt x="3053" y="1502"/>
                  </a:lnTo>
                  <a:lnTo>
                    <a:pt x="3005" y="1212"/>
                  </a:lnTo>
                  <a:lnTo>
                    <a:pt x="2908" y="921"/>
                  </a:lnTo>
                  <a:lnTo>
                    <a:pt x="2763" y="630"/>
                  </a:lnTo>
                  <a:lnTo>
                    <a:pt x="2569" y="436"/>
                  </a:lnTo>
                  <a:lnTo>
                    <a:pt x="2375" y="242"/>
                  </a:lnTo>
                  <a:lnTo>
                    <a:pt x="2084" y="97"/>
                  </a:lnTo>
                  <a:lnTo>
                    <a:pt x="18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71"/>
          <p:cNvGrpSpPr/>
          <p:nvPr/>
        </p:nvGrpSpPr>
        <p:grpSpPr>
          <a:xfrm>
            <a:off x="7212780" y="2635662"/>
            <a:ext cx="392133" cy="392155"/>
            <a:chOff x="7408842" y="2635120"/>
            <a:chExt cx="392133" cy="392155"/>
          </a:xfrm>
        </p:grpSpPr>
        <p:sp>
          <p:nvSpPr>
            <p:cNvPr id="1279" name="Google Shape;1279;p71"/>
            <p:cNvSpPr/>
            <p:nvPr/>
          </p:nvSpPr>
          <p:spPr>
            <a:xfrm>
              <a:off x="7408842" y="2773138"/>
              <a:ext cx="392133" cy="254137"/>
            </a:xfrm>
            <a:custGeom>
              <a:avLst/>
              <a:gdLst/>
              <a:ahLst/>
              <a:cxnLst/>
              <a:rect l="l" t="t" r="r" b="b"/>
              <a:pathLst>
                <a:path w="17351" h="11245" extrusionOk="0">
                  <a:moveTo>
                    <a:pt x="14298" y="9160"/>
                  </a:moveTo>
                  <a:lnTo>
                    <a:pt x="14298" y="10226"/>
                  </a:lnTo>
                  <a:lnTo>
                    <a:pt x="3054" y="10226"/>
                  </a:lnTo>
                  <a:lnTo>
                    <a:pt x="3054" y="9160"/>
                  </a:lnTo>
                  <a:close/>
                  <a:moveTo>
                    <a:pt x="15655" y="1018"/>
                  </a:moveTo>
                  <a:lnTo>
                    <a:pt x="15897" y="1066"/>
                  </a:lnTo>
                  <a:lnTo>
                    <a:pt x="16139" y="1212"/>
                  </a:lnTo>
                  <a:lnTo>
                    <a:pt x="16285" y="1406"/>
                  </a:lnTo>
                  <a:lnTo>
                    <a:pt x="16333" y="1696"/>
                  </a:lnTo>
                  <a:lnTo>
                    <a:pt x="16333" y="10226"/>
                  </a:lnTo>
                  <a:lnTo>
                    <a:pt x="15315" y="10226"/>
                  </a:lnTo>
                  <a:lnTo>
                    <a:pt x="15315" y="8675"/>
                  </a:lnTo>
                  <a:lnTo>
                    <a:pt x="15267" y="8482"/>
                  </a:lnTo>
                  <a:lnTo>
                    <a:pt x="15170" y="8288"/>
                  </a:lnTo>
                  <a:lnTo>
                    <a:pt x="15025" y="8191"/>
                  </a:lnTo>
                  <a:lnTo>
                    <a:pt x="14831" y="8142"/>
                  </a:lnTo>
                  <a:lnTo>
                    <a:pt x="2569" y="8142"/>
                  </a:lnTo>
                  <a:lnTo>
                    <a:pt x="2327" y="8191"/>
                  </a:lnTo>
                  <a:lnTo>
                    <a:pt x="2181" y="8288"/>
                  </a:lnTo>
                  <a:lnTo>
                    <a:pt x="2085" y="8482"/>
                  </a:lnTo>
                  <a:lnTo>
                    <a:pt x="2036" y="8675"/>
                  </a:lnTo>
                  <a:lnTo>
                    <a:pt x="2036" y="10226"/>
                  </a:lnTo>
                  <a:lnTo>
                    <a:pt x="1018" y="10226"/>
                  </a:lnTo>
                  <a:lnTo>
                    <a:pt x="1018" y="1696"/>
                  </a:lnTo>
                  <a:lnTo>
                    <a:pt x="1067" y="1406"/>
                  </a:lnTo>
                  <a:lnTo>
                    <a:pt x="1212" y="1212"/>
                  </a:lnTo>
                  <a:lnTo>
                    <a:pt x="1454" y="1066"/>
                  </a:lnTo>
                  <a:lnTo>
                    <a:pt x="1697" y="1018"/>
                  </a:lnTo>
                  <a:close/>
                  <a:moveTo>
                    <a:pt x="1697" y="0"/>
                  </a:moveTo>
                  <a:lnTo>
                    <a:pt x="1358" y="49"/>
                  </a:lnTo>
                  <a:lnTo>
                    <a:pt x="1018" y="146"/>
                  </a:lnTo>
                  <a:lnTo>
                    <a:pt x="776" y="291"/>
                  </a:lnTo>
                  <a:lnTo>
                    <a:pt x="485" y="485"/>
                  </a:lnTo>
                  <a:lnTo>
                    <a:pt x="291" y="727"/>
                  </a:lnTo>
                  <a:lnTo>
                    <a:pt x="146" y="1018"/>
                  </a:lnTo>
                  <a:lnTo>
                    <a:pt x="49" y="1357"/>
                  </a:lnTo>
                  <a:lnTo>
                    <a:pt x="1" y="1696"/>
                  </a:lnTo>
                  <a:lnTo>
                    <a:pt x="1" y="10711"/>
                  </a:lnTo>
                  <a:lnTo>
                    <a:pt x="49" y="10905"/>
                  </a:lnTo>
                  <a:lnTo>
                    <a:pt x="146" y="11099"/>
                  </a:lnTo>
                  <a:lnTo>
                    <a:pt x="340" y="11196"/>
                  </a:lnTo>
                  <a:lnTo>
                    <a:pt x="534" y="11244"/>
                  </a:lnTo>
                  <a:lnTo>
                    <a:pt x="16818" y="11244"/>
                  </a:lnTo>
                  <a:lnTo>
                    <a:pt x="17012" y="11196"/>
                  </a:lnTo>
                  <a:lnTo>
                    <a:pt x="17206" y="11099"/>
                  </a:lnTo>
                  <a:lnTo>
                    <a:pt x="17303" y="10905"/>
                  </a:lnTo>
                  <a:lnTo>
                    <a:pt x="17351" y="10711"/>
                  </a:lnTo>
                  <a:lnTo>
                    <a:pt x="17351" y="1696"/>
                  </a:lnTo>
                  <a:lnTo>
                    <a:pt x="17303" y="1357"/>
                  </a:lnTo>
                  <a:lnTo>
                    <a:pt x="17206" y="1018"/>
                  </a:lnTo>
                  <a:lnTo>
                    <a:pt x="17060" y="727"/>
                  </a:lnTo>
                  <a:lnTo>
                    <a:pt x="16866" y="485"/>
                  </a:lnTo>
                  <a:lnTo>
                    <a:pt x="16576" y="291"/>
                  </a:lnTo>
                  <a:lnTo>
                    <a:pt x="16333" y="146"/>
                  </a:lnTo>
                  <a:lnTo>
                    <a:pt x="15994" y="49"/>
                  </a:lnTo>
                  <a:lnTo>
                    <a:pt x="156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1"/>
            <p:cNvSpPr/>
            <p:nvPr/>
          </p:nvSpPr>
          <p:spPr>
            <a:xfrm>
              <a:off x="7685964" y="2819129"/>
              <a:ext cx="23007" cy="23029"/>
            </a:xfrm>
            <a:custGeom>
              <a:avLst/>
              <a:gdLst/>
              <a:ahLst/>
              <a:cxnLst/>
              <a:rect l="l" t="t" r="r" b="b"/>
              <a:pathLst>
                <a:path w="1018" h="1019" extrusionOk="0">
                  <a:moveTo>
                    <a:pt x="291" y="1"/>
                  </a:moveTo>
                  <a:lnTo>
                    <a:pt x="146" y="146"/>
                  </a:lnTo>
                  <a:lnTo>
                    <a:pt x="49" y="292"/>
                  </a:lnTo>
                  <a:lnTo>
                    <a:pt x="0" y="485"/>
                  </a:lnTo>
                  <a:lnTo>
                    <a:pt x="49" y="679"/>
                  </a:lnTo>
                  <a:lnTo>
                    <a:pt x="146" y="873"/>
                  </a:lnTo>
                  <a:lnTo>
                    <a:pt x="291" y="970"/>
                  </a:lnTo>
                  <a:lnTo>
                    <a:pt x="533" y="1018"/>
                  </a:lnTo>
                  <a:lnTo>
                    <a:pt x="727" y="970"/>
                  </a:lnTo>
                  <a:lnTo>
                    <a:pt x="873" y="873"/>
                  </a:lnTo>
                  <a:lnTo>
                    <a:pt x="969" y="679"/>
                  </a:lnTo>
                  <a:lnTo>
                    <a:pt x="1018" y="485"/>
                  </a:lnTo>
                  <a:lnTo>
                    <a:pt x="969" y="292"/>
                  </a:lnTo>
                  <a:lnTo>
                    <a:pt x="873" y="146"/>
                  </a:lnTo>
                  <a:lnTo>
                    <a:pt x="7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1"/>
            <p:cNvSpPr/>
            <p:nvPr/>
          </p:nvSpPr>
          <p:spPr>
            <a:xfrm>
              <a:off x="7454856" y="2819129"/>
              <a:ext cx="104073" cy="23029"/>
            </a:xfrm>
            <a:custGeom>
              <a:avLst/>
              <a:gdLst/>
              <a:ahLst/>
              <a:cxnLst/>
              <a:rect l="l" t="t" r="r" b="b"/>
              <a:pathLst>
                <a:path w="4605" h="1019" extrusionOk="0">
                  <a:moveTo>
                    <a:pt x="533" y="1"/>
                  </a:moveTo>
                  <a:lnTo>
                    <a:pt x="291" y="49"/>
                  </a:lnTo>
                  <a:lnTo>
                    <a:pt x="145" y="146"/>
                  </a:lnTo>
                  <a:lnTo>
                    <a:pt x="49" y="292"/>
                  </a:lnTo>
                  <a:lnTo>
                    <a:pt x="0" y="485"/>
                  </a:lnTo>
                  <a:lnTo>
                    <a:pt x="49" y="679"/>
                  </a:lnTo>
                  <a:lnTo>
                    <a:pt x="145" y="873"/>
                  </a:lnTo>
                  <a:lnTo>
                    <a:pt x="291" y="970"/>
                  </a:lnTo>
                  <a:lnTo>
                    <a:pt x="533" y="1018"/>
                  </a:lnTo>
                  <a:lnTo>
                    <a:pt x="4071" y="1018"/>
                  </a:lnTo>
                  <a:lnTo>
                    <a:pt x="4265" y="970"/>
                  </a:lnTo>
                  <a:lnTo>
                    <a:pt x="4459" y="873"/>
                  </a:lnTo>
                  <a:lnTo>
                    <a:pt x="4556" y="679"/>
                  </a:lnTo>
                  <a:lnTo>
                    <a:pt x="4604" y="485"/>
                  </a:lnTo>
                  <a:lnTo>
                    <a:pt x="4556" y="292"/>
                  </a:lnTo>
                  <a:lnTo>
                    <a:pt x="4459" y="146"/>
                  </a:lnTo>
                  <a:lnTo>
                    <a:pt x="4265" y="49"/>
                  </a:lnTo>
                  <a:lnTo>
                    <a:pt x="4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1"/>
            <p:cNvSpPr/>
            <p:nvPr/>
          </p:nvSpPr>
          <p:spPr>
            <a:xfrm>
              <a:off x="7454856" y="2865142"/>
              <a:ext cx="208123" cy="69020"/>
            </a:xfrm>
            <a:custGeom>
              <a:avLst/>
              <a:gdLst/>
              <a:ahLst/>
              <a:cxnLst/>
              <a:rect l="l" t="t" r="r" b="b"/>
              <a:pathLst>
                <a:path w="9209" h="3054" extrusionOk="0">
                  <a:moveTo>
                    <a:pt x="8191" y="1018"/>
                  </a:moveTo>
                  <a:lnTo>
                    <a:pt x="8191" y="2036"/>
                  </a:lnTo>
                  <a:lnTo>
                    <a:pt x="1018" y="2036"/>
                  </a:lnTo>
                  <a:lnTo>
                    <a:pt x="1018" y="1018"/>
                  </a:lnTo>
                  <a:close/>
                  <a:moveTo>
                    <a:pt x="533" y="0"/>
                  </a:moveTo>
                  <a:lnTo>
                    <a:pt x="291" y="49"/>
                  </a:lnTo>
                  <a:lnTo>
                    <a:pt x="145" y="146"/>
                  </a:lnTo>
                  <a:lnTo>
                    <a:pt x="49" y="340"/>
                  </a:lnTo>
                  <a:lnTo>
                    <a:pt x="0" y="533"/>
                  </a:lnTo>
                  <a:lnTo>
                    <a:pt x="0" y="2569"/>
                  </a:lnTo>
                  <a:lnTo>
                    <a:pt x="49" y="2763"/>
                  </a:lnTo>
                  <a:lnTo>
                    <a:pt x="145" y="2908"/>
                  </a:lnTo>
                  <a:lnTo>
                    <a:pt x="291" y="3005"/>
                  </a:lnTo>
                  <a:lnTo>
                    <a:pt x="533" y="3054"/>
                  </a:lnTo>
                  <a:lnTo>
                    <a:pt x="8724" y="3054"/>
                  </a:lnTo>
                  <a:lnTo>
                    <a:pt x="8918" y="3005"/>
                  </a:lnTo>
                  <a:lnTo>
                    <a:pt x="9063" y="2908"/>
                  </a:lnTo>
                  <a:lnTo>
                    <a:pt x="9160" y="2763"/>
                  </a:lnTo>
                  <a:lnTo>
                    <a:pt x="9208" y="2569"/>
                  </a:lnTo>
                  <a:lnTo>
                    <a:pt x="9208" y="533"/>
                  </a:lnTo>
                  <a:lnTo>
                    <a:pt x="9160" y="340"/>
                  </a:lnTo>
                  <a:lnTo>
                    <a:pt x="9063" y="146"/>
                  </a:lnTo>
                  <a:lnTo>
                    <a:pt x="8918" y="49"/>
                  </a:lnTo>
                  <a:lnTo>
                    <a:pt x="87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1"/>
            <p:cNvSpPr/>
            <p:nvPr/>
          </p:nvSpPr>
          <p:spPr>
            <a:xfrm>
              <a:off x="7685964" y="2865142"/>
              <a:ext cx="69020" cy="69020"/>
            </a:xfrm>
            <a:custGeom>
              <a:avLst/>
              <a:gdLst/>
              <a:ahLst/>
              <a:cxnLst/>
              <a:rect l="l" t="t" r="r" b="b"/>
              <a:pathLst>
                <a:path w="3054" h="3054" extrusionOk="0">
                  <a:moveTo>
                    <a:pt x="2036" y="1018"/>
                  </a:moveTo>
                  <a:lnTo>
                    <a:pt x="2036" y="2036"/>
                  </a:lnTo>
                  <a:lnTo>
                    <a:pt x="1018" y="2036"/>
                  </a:lnTo>
                  <a:lnTo>
                    <a:pt x="1018" y="1018"/>
                  </a:lnTo>
                  <a:close/>
                  <a:moveTo>
                    <a:pt x="533" y="0"/>
                  </a:moveTo>
                  <a:lnTo>
                    <a:pt x="339" y="49"/>
                  </a:lnTo>
                  <a:lnTo>
                    <a:pt x="146" y="146"/>
                  </a:lnTo>
                  <a:lnTo>
                    <a:pt x="49" y="340"/>
                  </a:lnTo>
                  <a:lnTo>
                    <a:pt x="0" y="533"/>
                  </a:lnTo>
                  <a:lnTo>
                    <a:pt x="0" y="2569"/>
                  </a:lnTo>
                  <a:lnTo>
                    <a:pt x="49" y="2763"/>
                  </a:lnTo>
                  <a:lnTo>
                    <a:pt x="146" y="2908"/>
                  </a:lnTo>
                  <a:lnTo>
                    <a:pt x="339" y="3005"/>
                  </a:lnTo>
                  <a:lnTo>
                    <a:pt x="533" y="3054"/>
                  </a:lnTo>
                  <a:lnTo>
                    <a:pt x="2569" y="3054"/>
                  </a:lnTo>
                  <a:lnTo>
                    <a:pt x="2763" y="3005"/>
                  </a:lnTo>
                  <a:lnTo>
                    <a:pt x="2908" y="2908"/>
                  </a:lnTo>
                  <a:lnTo>
                    <a:pt x="3005" y="2763"/>
                  </a:lnTo>
                  <a:lnTo>
                    <a:pt x="3053" y="2569"/>
                  </a:lnTo>
                  <a:lnTo>
                    <a:pt x="3053" y="533"/>
                  </a:lnTo>
                  <a:lnTo>
                    <a:pt x="3005" y="340"/>
                  </a:lnTo>
                  <a:lnTo>
                    <a:pt x="2908" y="146"/>
                  </a:lnTo>
                  <a:lnTo>
                    <a:pt x="2763" y="49"/>
                  </a:lnTo>
                  <a:lnTo>
                    <a:pt x="2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1"/>
            <p:cNvSpPr/>
            <p:nvPr/>
          </p:nvSpPr>
          <p:spPr>
            <a:xfrm>
              <a:off x="7408842" y="2635120"/>
              <a:ext cx="392133" cy="115034"/>
            </a:xfrm>
            <a:custGeom>
              <a:avLst/>
              <a:gdLst/>
              <a:ahLst/>
              <a:cxnLst/>
              <a:rect l="l" t="t" r="r" b="b"/>
              <a:pathLst>
                <a:path w="17351" h="5090" extrusionOk="0">
                  <a:moveTo>
                    <a:pt x="12601" y="1018"/>
                  </a:moveTo>
                  <a:lnTo>
                    <a:pt x="12601" y="1988"/>
                  </a:lnTo>
                  <a:lnTo>
                    <a:pt x="3393" y="1988"/>
                  </a:lnTo>
                  <a:lnTo>
                    <a:pt x="3393" y="1018"/>
                  </a:lnTo>
                  <a:close/>
                  <a:moveTo>
                    <a:pt x="13619" y="1358"/>
                  </a:moveTo>
                  <a:lnTo>
                    <a:pt x="15800" y="2521"/>
                  </a:lnTo>
                  <a:lnTo>
                    <a:pt x="13619" y="3684"/>
                  </a:lnTo>
                  <a:lnTo>
                    <a:pt x="13619" y="1358"/>
                  </a:lnTo>
                  <a:close/>
                  <a:moveTo>
                    <a:pt x="2375" y="1018"/>
                  </a:moveTo>
                  <a:lnTo>
                    <a:pt x="2375" y="4072"/>
                  </a:lnTo>
                  <a:lnTo>
                    <a:pt x="1503" y="4072"/>
                  </a:lnTo>
                  <a:lnTo>
                    <a:pt x="1309" y="4023"/>
                  </a:lnTo>
                  <a:lnTo>
                    <a:pt x="1164" y="3926"/>
                  </a:lnTo>
                  <a:lnTo>
                    <a:pt x="1067" y="3781"/>
                  </a:lnTo>
                  <a:lnTo>
                    <a:pt x="1018" y="3587"/>
                  </a:lnTo>
                  <a:lnTo>
                    <a:pt x="1018" y="1503"/>
                  </a:lnTo>
                  <a:lnTo>
                    <a:pt x="1067" y="1309"/>
                  </a:lnTo>
                  <a:lnTo>
                    <a:pt x="1164" y="1164"/>
                  </a:lnTo>
                  <a:lnTo>
                    <a:pt x="1309" y="1067"/>
                  </a:lnTo>
                  <a:lnTo>
                    <a:pt x="1503" y="1018"/>
                  </a:lnTo>
                  <a:close/>
                  <a:moveTo>
                    <a:pt x="12601" y="3005"/>
                  </a:moveTo>
                  <a:lnTo>
                    <a:pt x="12601" y="4072"/>
                  </a:lnTo>
                  <a:lnTo>
                    <a:pt x="3393" y="4072"/>
                  </a:lnTo>
                  <a:lnTo>
                    <a:pt x="3393" y="3005"/>
                  </a:lnTo>
                  <a:close/>
                  <a:moveTo>
                    <a:pt x="1503" y="1"/>
                  </a:moveTo>
                  <a:lnTo>
                    <a:pt x="1212" y="49"/>
                  </a:lnTo>
                  <a:lnTo>
                    <a:pt x="921" y="98"/>
                  </a:lnTo>
                  <a:lnTo>
                    <a:pt x="679" y="243"/>
                  </a:lnTo>
                  <a:lnTo>
                    <a:pt x="437" y="437"/>
                  </a:lnTo>
                  <a:lnTo>
                    <a:pt x="243" y="679"/>
                  </a:lnTo>
                  <a:lnTo>
                    <a:pt x="146" y="921"/>
                  </a:lnTo>
                  <a:lnTo>
                    <a:pt x="49" y="1212"/>
                  </a:lnTo>
                  <a:lnTo>
                    <a:pt x="1" y="1503"/>
                  </a:lnTo>
                  <a:lnTo>
                    <a:pt x="1" y="3587"/>
                  </a:lnTo>
                  <a:lnTo>
                    <a:pt x="49" y="3878"/>
                  </a:lnTo>
                  <a:lnTo>
                    <a:pt x="146" y="4169"/>
                  </a:lnTo>
                  <a:lnTo>
                    <a:pt x="243" y="4411"/>
                  </a:lnTo>
                  <a:lnTo>
                    <a:pt x="437" y="4653"/>
                  </a:lnTo>
                  <a:lnTo>
                    <a:pt x="679" y="4799"/>
                  </a:lnTo>
                  <a:lnTo>
                    <a:pt x="921" y="4944"/>
                  </a:lnTo>
                  <a:lnTo>
                    <a:pt x="1212" y="5041"/>
                  </a:lnTo>
                  <a:lnTo>
                    <a:pt x="1503" y="5089"/>
                  </a:lnTo>
                  <a:lnTo>
                    <a:pt x="13135" y="5089"/>
                  </a:lnTo>
                  <a:lnTo>
                    <a:pt x="13231" y="5041"/>
                  </a:lnTo>
                  <a:lnTo>
                    <a:pt x="13377" y="4993"/>
                  </a:lnTo>
                  <a:lnTo>
                    <a:pt x="17060" y="2957"/>
                  </a:lnTo>
                  <a:lnTo>
                    <a:pt x="17206" y="2860"/>
                  </a:lnTo>
                  <a:lnTo>
                    <a:pt x="17254" y="2763"/>
                  </a:lnTo>
                  <a:lnTo>
                    <a:pt x="17351" y="2618"/>
                  </a:lnTo>
                  <a:lnTo>
                    <a:pt x="17351" y="2521"/>
                  </a:lnTo>
                  <a:lnTo>
                    <a:pt x="17303" y="2375"/>
                  </a:lnTo>
                  <a:lnTo>
                    <a:pt x="17254" y="2230"/>
                  </a:lnTo>
                  <a:lnTo>
                    <a:pt x="17206" y="2133"/>
                  </a:lnTo>
                  <a:lnTo>
                    <a:pt x="17060" y="2036"/>
                  </a:lnTo>
                  <a:lnTo>
                    <a:pt x="13377" y="49"/>
                  </a:lnTo>
                  <a:lnTo>
                    <a:pt x="132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1"/>
            <p:cNvSpPr/>
            <p:nvPr/>
          </p:nvSpPr>
          <p:spPr>
            <a:xfrm>
              <a:off x="7731955" y="2819129"/>
              <a:ext cx="23029" cy="23029"/>
            </a:xfrm>
            <a:custGeom>
              <a:avLst/>
              <a:gdLst/>
              <a:ahLst/>
              <a:cxnLst/>
              <a:rect l="l" t="t" r="r" b="b"/>
              <a:pathLst>
                <a:path w="1019" h="1019" extrusionOk="0">
                  <a:moveTo>
                    <a:pt x="292" y="1"/>
                  </a:moveTo>
                  <a:lnTo>
                    <a:pt x="146" y="146"/>
                  </a:lnTo>
                  <a:lnTo>
                    <a:pt x="49" y="292"/>
                  </a:lnTo>
                  <a:lnTo>
                    <a:pt x="1" y="485"/>
                  </a:lnTo>
                  <a:lnTo>
                    <a:pt x="49" y="679"/>
                  </a:lnTo>
                  <a:lnTo>
                    <a:pt x="146" y="873"/>
                  </a:lnTo>
                  <a:lnTo>
                    <a:pt x="292" y="970"/>
                  </a:lnTo>
                  <a:lnTo>
                    <a:pt x="485" y="1018"/>
                  </a:lnTo>
                  <a:lnTo>
                    <a:pt x="728" y="970"/>
                  </a:lnTo>
                  <a:lnTo>
                    <a:pt x="873" y="873"/>
                  </a:lnTo>
                  <a:lnTo>
                    <a:pt x="970" y="679"/>
                  </a:lnTo>
                  <a:lnTo>
                    <a:pt x="1018" y="485"/>
                  </a:lnTo>
                  <a:lnTo>
                    <a:pt x="970" y="292"/>
                  </a:lnTo>
                  <a:lnTo>
                    <a:pt x="873" y="146"/>
                  </a:lnTo>
                  <a:lnTo>
                    <a:pt x="7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71"/>
          <p:cNvGrpSpPr/>
          <p:nvPr/>
        </p:nvGrpSpPr>
        <p:grpSpPr>
          <a:xfrm>
            <a:off x="1539637" y="3315312"/>
            <a:ext cx="391048" cy="392133"/>
            <a:chOff x="1363817" y="3315312"/>
            <a:chExt cx="391048" cy="392133"/>
          </a:xfrm>
        </p:grpSpPr>
        <p:sp>
          <p:nvSpPr>
            <p:cNvPr id="1287" name="Google Shape;1287;p71"/>
            <p:cNvSpPr/>
            <p:nvPr/>
          </p:nvSpPr>
          <p:spPr>
            <a:xfrm>
              <a:off x="1363817" y="3315312"/>
              <a:ext cx="391048" cy="392133"/>
            </a:xfrm>
            <a:custGeom>
              <a:avLst/>
              <a:gdLst/>
              <a:ahLst/>
              <a:cxnLst/>
              <a:rect l="l" t="t" r="r" b="b"/>
              <a:pathLst>
                <a:path w="17303" h="17351" extrusionOk="0">
                  <a:moveTo>
                    <a:pt x="6447" y="1018"/>
                  </a:moveTo>
                  <a:lnTo>
                    <a:pt x="6786" y="1067"/>
                  </a:lnTo>
                  <a:lnTo>
                    <a:pt x="7125" y="1163"/>
                  </a:lnTo>
                  <a:lnTo>
                    <a:pt x="7416" y="1309"/>
                  </a:lnTo>
                  <a:lnTo>
                    <a:pt x="7658" y="1503"/>
                  </a:lnTo>
                  <a:lnTo>
                    <a:pt x="7852" y="1745"/>
                  </a:lnTo>
                  <a:lnTo>
                    <a:pt x="7998" y="2036"/>
                  </a:lnTo>
                  <a:lnTo>
                    <a:pt x="8095" y="2375"/>
                  </a:lnTo>
                  <a:lnTo>
                    <a:pt x="8143" y="2714"/>
                  </a:lnTo>
                  <a:lnTo>
                    <a:pt x="8143" y="3974"/>
                  </a:lnTo>
                  <a:lnTo>
                    <a:pt x="7755" y="4023"/>
                  </a:lnTo>
                  <a:lnTo>
                    <a:pt x="7368" y="4120"/>
                  </a:lnTo>
                  <a:lnTo>
                    <a:pt x="6980" y="4265"/>
                  </a:lnTo>
                  <a:lnTo>
                    <a:pt x="6641" y="4459"/>
                  </a:lnTo>
                  <a:lnTo>
                    <a:pt x="6301" y="4653"/>
                  </a:lnTo>
                  <a:lnTo>
                    <a:pt x="5962" y="4895"/>
                  </a:lnTo>
                  <a:lnTo>
                    <a:pt x="5671" y="5138"/>
                  </a:lnTo>
                  <a:lnTo>
                    <a:pt x="5380" y="5428"/>
                  </a:lnTo>
                  <a:lnTo>
                    <a:pt x="5138" y="5719"/>
                  </a:lnTo>
                  <a:lnTo>
                    <a:pt x="4944" y="6010"/>
                  </a:lnTo>
                  <a:lnTo>
                    <a:pt x="4750" y="6398"/>
                  </a:lnTo>
                  <a:lnTo>
                    <a:pt x="4557" y="6737"/>
                  </a:lnTo>
                  <a:lnTo>
                    <a:pt x="4460" y="7125"/>
                  </a:lnTo>
                  <a:lnTo>
                    <a:pt x="4363" y="7512"/>
                  </a:lnTo>
                  <a:lnTo>
                    <a:pt x="4266" y="7900"/>
                  </a:lnTo>
                  <a:lnTo>
                    <a:pt x="4266" y="8336"/>
                  </a:lnTo>
                  <a:lnTo>
                    <a:pt x="4266" y="8724"/>
                  </a:lnTo>
                  <a:lnTo>
                    <a:pt x="4314" y="9063"/>
                  </a:lnTo>
                  <a:lnTo>
                    <a:pt x="4411" y="9451"/>
                  </a:lnTo>
                  <a:lnTo>
                    <a:pt x="4508" y="9790"/>
                  </a:lnTo>
                  <a:lnTo>
                    <a:pt x="4653" y="10129"/>
                  </a:lnTo>
                  <a:lnTo>
                    <a:pt x="4799" y="10420"/>
                  </a:lnTo>
                  <a:lnTo>
                    <a:pt x="5187" y="11002"/>
                  </a:lnTo>
                  <a:lnTo>
                    <a:pt x="1019" y="11002"/>
                  </a:lnTo>
                  <a:lnTo>
                    <a:pt x="1019" y="1018"/>
                  </a:lnTo>
                  <a:close/>
                  <a:moveTo>
                    <a:pt x="16285" y="1018"/>
                  </a:moveTo>
                  <a:lnTo>
                    <a:pt x="16285" y="11002"/>
                  </a:lnTo>
                  <a:lnTo>
                    <a:pt x="12117" y="11002"/>
                  </a:lnTo>
                  <a:lnTo>
                    <a:pt x="12505" y="10420"/>
                  </a:lnTo>
                  <a:lnTo>
                    <a:pt x="12650" y="10129"/>
                  </a:lnTo>
                  <a:lnTo>
                    <a:pt x="12796" y="9790"/>
                  </a:lnTo>
                  <a:lnTo>
                    <a:pt x="12893" y="9451"/>
                  </a:lnTo>
                  <a:lnTo>
                    <a:pt x="12989" y="9063"/>
                  </a:lnTo>
                  <a:lnTo>
                    <a:pt x="12989" y="8724"/>
                  </a:lnTo>
                  <a:lnTo>
                    <a:pt x="13038" y="8336"/>
                  </a:lnTo>
                  <a:lnTo>
                    <a:pt x="12989" y="7900"/>
                  </a:lnTo>
                  <a:lnTo>
                    <a:pt x="12941" y="7512"/>
                  </a:lnTo>
                  <a:lnTo>
                    <a:pt x="12844" y="7125"/>
                  </a:lnTo>
                  <a:lnTo>
                    <a:pt x="12747" y="6737"/>
                  </a:lnTo>
                  <a:lnTo>
                    <a:pt x="12553" y="6398"/>
                  </a:lnTo>
                  <a:lnTo>
                    <a:pt x="12359" y="6010"/>
                  </a:lnTo>
                  <a:lnTo>
                    <a:pt x="12166" y="5719"/>
                  </a:lnTo>
                  <a:lnTo>
                    <a:pt x="11923" y="5428"/>
                  </a:lnTo>
                  <a:lnTo>
                    <a:pt x="11632" y="5138"/>
                  </a:lnTo>
                  <a:lnTo>
                    <a:pt x="11342" y="4895"/>
                  </a:lnTo>
                  <a:lnTo>
                    <a:pt x="11002" y="4653"/>
                  </a:lnTo>
                  <a:lnTo>
                    <a:pt x="10663" y="4459"/>
                  </a:lnTo>
                  <a:lnTo>
                    <a:pt x="10324" y="4265"/>
                  </a:lnTo>
                  <a:lnTo>
                    <a:pt x="9936" y="4120"/>
                  </a:lnTo>
                  <a:lnTo>
                    <a:pt x="9548" y="4023"/>
                  </a:lnTo>
                  <a:lnTo>
                    <a:pt x="9161" y="3974"/>
                  </a:lnTo>
                  <a:lnTo>
                    <a:pt x="9161" y="2714"/>
                  </a:lnTo>
                  <a:lnTo>
                    <a:pt x="9209" y="2375"/>
                  </a:lnTo>
                  <a:lnTo>
                    <a:pt x="9306" y="2036"/>
                  </a:lnTo>
                  <a:lnTo>
                    <a:pt x="9452" y="1745"/>
                  </a:lnTo>
                  <a:lnTo>
                    <a:pt x="9645" y="1503"/>
                  </a:lnTo>
                  <a:lnTo>
                    <a:pt x="9888" y="1309"/>
                  </a:lnTo>
                  <a:lnTo>
                    <a:pt x="10178" y="1163"/>
                  </a:lnTo>
                  <a:lnTo>
                    <a:pt x="10518" y="1067"/>
                  </a:lnTo>
                  <a:lnTo>
                    <a:pt x="10857" y="1018"/>
                  </a:lnTo>
                  <a:close/>
                  <a:moveTo>
                    <a:pt x="8628" y="4944"/>
                  </a:moveTo>
                  <a:lnTo>
                    <a:pt x="9015" y="4992"/>
                  </a:lnTo>
                  <a:lnTo>
                    <a:pt x="9306" y="5041"/>
                  </a:lnTo>
                  <a:lnTo>
                    <a:pt x="9645" y="5138"/>
                  </a:lnTo>
                  <a:lnTo>
                    <a:pt x="9936" y="5234"/>
                  </a:lnTo>
                  <a:lnTo>
                    <a:pt x="10275" y="5380"/>
                  </a:lnTo>
                  <a:lnTo>
                    <a:pt x="10518" y="5525"/>
                  </a:lnTo>
                  <a:lnTo>
                    <a:pt x="10809" y="5719"/>
                  </a:lnTo>
                  <a:lnTo>
                    <a:pt x="11051" y="5961"/>
                  </a:lnTo>
                  <a:lnTo>
                    <a:pt x="11245" y="6204"/>
                  </a:lnTo>
                  <a:lnTo>
                    <a:pt x="11439" y="6446"/>
                  </a:lnTo>
                  <a:lnTo>
                    <a:pt x="11584" y="6737"/>
                  </a:lnTo>
                  <a:lnTo>
                    <a:pt x="11729" y="7028"/>
                  </a:lnTo>
                  <a:lnTo>
                    <a:pt x="11875" y="7318"/>
                  </a:lnTo>
                  <a:lnTo>
                    <a:pt x="11923" y="7658"/>
                  </a:lnTo>
                  <a:lnTo>
                    <a:pt x="11972" y="7997"/>
                  </a:lnTo>
                  <a:lnTo>
                    <a:pt x="12020" y="8336"/>
                  </a:lnTo>
                  <a:lnTo>
                    <a:pt x="11972" y="8675"/>
                  </a:lnTo>
                  <a:lnTo>
                    <a:pt x="11923" y="9015"/>
                  </a:lnTo>
                  <a:lnTo>
                    <a:pt x="11875" y="9306"/>
                  </a:lnTo>
                  <a:lnTo>
                    <a:pt x="11729" y="9645"/>
                  </a:lnTo>
                  <a:lnTo>
                    <a:pt x="11584" y="9936"/>
                  </a:lnTo>
                  <a:lnTo>
                    <a:pt x="11439" y="10226"/>
                  </a:lnTo>
                  <a:lnTo>
                    <a:pt x="11245" y="10469"/>
                  </a:lnTo>
                  <a:lnTo>
                    <a:pt x="11051" y="10711"/>
                  </a:lnTo>
                  <a:lnTo>
                    <a:pt x="10809" y="10905"/>
                  </a:lnTo>
                  <a:lnTo>
                    <a:pt x="10518" y="11099"/>
                  </a:lnTo>
                  <a:lnTo>
                    <a:pt x="10275" y="11293"/>
                  </a:lnTo>
                  <a:lnTo>
                    <a:pt x="9936" y="11438"/>
                  </a:lnTo>
                  <a:lnTo>
                    <a:pt x="9645" y="11535"/>
                  </a:lnTo>
                  <a:lnTo>
                    <a:pt x="9306" y="11632"/>
                  </a:lnTo>
                  <a:lnTo>
                    <a:pt x="9015" y="11680"/>
                  </a:lnTo>
                  <a:lnTo>
                    <a:pt x="8288" y="11680"/>
                  </a:lnTo>
                  <a:lnTo>
                    <a:pt x="7949" y="11632"/>
                  </a:lnTo>
                  <a:lnTo>
                    <a:pt x="7658" y="11535"/>
                  </a:lnTo>
                  <a:lnTo>
                    <a:pt x="7319" y="11438"/>
                  </a:lnTo>
                  <a:lnTo>
                    <a:pt x="7028" y="11293"/>
                  </a:lnTo>
                  <a:lnTo>
                    <a:pt x="6786" y="11099"/>
                  </a:lnTo>
                  <a:lnTo>
                    <a:pt x="6495" y="10905"/>
                  </a:lnTo>
                  <a:lnTo>
                    <a:pt x="6253" y="10711"/>
                  </a:lnTo>
                  <a:lnTo>
                    <a:pt x="6059" y="10469"/>
                  </a:lnTo>
                  <a:lnTo>
                    <a:pt x="5865" y="10226"/>
                  </a:lnTo>
                  <a:lnTo>
                    <a:pt x="5671" y="9936"/>
                  </a:lnTo>
                  <a:lnTo>
                    <a:pt x="5574" y="9645"/>
                  </a:lnTo>
                  <a:lnTo>
                    <a:pt x="5429" y="9306"/>
                  </a:lnTo>
                  <a:lnTo>
                    <a:pt x="5332" y="9015"/>
                  </a:lnTo>
                  <a:lnTo>
                    <a:pt x="5284" y="8675"/>
                  </a:lnTo>
                  <a:lnTo>
                    <a:pt x="5284" y="8336"/>
                  </a:lnTo>
                  <a:lnTo>
                    <a:pt x="5284" y="7997"/>
                  </a:lnTo>
                  <a:lnTo>
                    <a:pt x="5332" y="7658"/>
                  </a:lnTo>
                  <a:lnTo>
                    <a:pt x="5429" y="7318"/>
                  </a:lnTo>
                  <a:lnTo>
                    <a:pt x="5574" y="7028"/>
                  </a:lnTo>
                  <a:lnTo>
                    <a:pt x="5671" y="6737"/>
                  </a:lnTo>
                  <a:lnTo>
                    <a:pt x="5865" y="6446"/>
                  </a:lnTo>
                  <a:lnTo>
                    <a:pt x="6059" y="6204"/>
                  </a:lnTo>
                  <a:lnTo>
                    <a:pt x="6253" y="5961"/>
                  </a:lnTo>
                  <a:lnTo>
                    <a:pt x="6495" y="5719"/>
                  </a:lnTo>
                  <a:lnTo>
                    <a:pt x="6786" y="5525"/>
                  </a:lnTo>
                  <a:lnTo>
                    <a:pt x="7028" y="5380"/>
                  </a:lnTo>
                  <a:lnTo>
                    <a:pt x="7319" y="5234"/>
                  </a:lnTo>
                  <a:lnTo>
                    <a:pt x="7658" y="5138"/>
                  </a:lnTo>
                  <a:lnTo>
                    <a:pt x="7949" y="5041"/>
                  </a:lnTo>
                  <a:lnTo>
                    <a:pt x="8288" y="4992"/>
                  </a:lnTo>
                  <a:lnTo>
                    <a:pt x="8628" y="4944"/>
                  </a:lnTo>
                  <a:close/>
                  <a:moveTo>
                    <a:pt x="9161" y="12698"/>
                  </a:moveTo>
                  <a:lnTo>
                    <a:pt x="9161" y="15848"/>
                  </a:lnTo>
                  <a:lnTo>
                    <a:pt x="9112" y="16042"/>
                  </a:lnTo>
                  <a:lnTo>
                    <a:pt x="9015" y="16188"/>
                  </a:lnTo>
                  <a:lnTo>
                    <a:pt x="8870" y="16284"/>
                  </a:lnTo>
                  <a:lnTo>
                    <a:pt x="8628" y="16333"/>
                  </a:lnTo>
                  <a:lnTo>
                    <a:pt x="8434" y="16284"/>
                  </a:lnTo>
                  <a:lnTo>
                    <a:pt x="8288" y="16188"/>
                  </a:lnTo>
                  <a:lnTo>
                    <a:pt x="8191" y="16042"/>
                  </a:lnTo>
                  <a:lnTo>
                    <a:pt x="8143" y="15848"/>
                  </a:lnTo>
                  <a:lnTo>
                    <a:pt x="8143" y="12698"/>
                  </a:lnTo>
                  <a:close/>
                  <a:moveTo>
                    <a:pt x="485" y="0"/>
                  </a:moveTo>
                  <a:lnTo>
                    <a:pt x="292" y="49"/>
                  </a:lnTo>
                  <a:lnTo>
                    <a:pt x="146" y="146"/>
                  </a:lnTo>
                  <a:lnTo>
                    <a:pt x="1" y="340"/>
                  </a:lnTo>
                  <a:lnTo>
                    <a:pt x="1" y="533"/>
                  </a:lnTo>
                  <a:lnTo>
                    <a:pt x="1" y="11535"/>
                  </a:lnTo>
                  <a:lnTo>
                    <a:pt x="1" y="11729"/>
                  </a:lnTo>
                  <a:lnTo>
                    <a:pt x="146" y="11874"/>
                  </a:lnTo>
                  <a:lnTo>
                    <a:pt x="292" y="11971"/>
                  </a:lnTo>
                  <a:lnTo>
                    <a:pt x="485" y="12020"/>
                  </a:lnTo>
                  <a:lnTo>
                    <a:pt x="6301" y="12020"/>
                  </a:lnTo>
                  <a:lnTo>
                    <a:pt x="6689" y="12262"/>
                  </a:lnTo>
                  <a:lnTo>
                    <a:pt x="7125" y="12456"/>
                  </a:lnTo>
                  <a:lnTo>
                    <a:pt x="7125" y="15848"/>
                  </a:lnTo>
                  <a:lnTo>
                    <a:pt x="7174" y="16139"/>
                  </a:lnTo>
                  <a:lnTo>
                    <a:pt x="7222" y="16430"/>
                  </a:lnTo>
                  <a:lnTo>
                    <a:pt x="7368" y="16672"/>
                  </a:lnTo>
                  <a:lnTo>
                    <a:pt x="7561" y="16915"/>
                  </a:lnTo>
                  <a:lnTo>
                    <a:pt x="7804" y="17108"/>
                  </a:lnTo>
                  <a:lnTo>
                    <a:pt x="8046" y="17254"/>
                  </a:lnTo>
                  <a:lnTo>
                    <a:pt x="8337" y="17302"/>
                  </a:lnTo>
                  <a:lnTo>
                    <a:pt x="8628" y="17351"/>
                  </a:lnTo>
                  <a:lnTo>
                    <a:pt x="8967" y="17302"/>
                  </a:lnTo>
                  <a:lnTo>
                    <a:pt x="9258" y="17254"/>
                  </a:lnTo>
                  <a:lnTo>
                    <a:pt x="9500" y="17108"/>
                  </a:lnTo>
                  <a:lnTo>
                    <a:pt x="9742" y="16915"/>
                  </a:lnTo>
                  <a:lnTo>
                    <a:pt x="9936" y="16672"/>
                  </a:lnTo>
                  <a:lnTo>
                    <a:pt x="10033" y="16430"/>
                  </a:lnTo>
                  <a:lnTo>
                    <a:pt x="10130" y="16139"/>
                  </a:lnTo>
                  <a:lnTo>
                    <a:pt x="10178" y="15848"/>
                  </a:lnTo>
                  <a:lnTo>
                    <a:pt x="10178" y="12456"/>
                  </a:lnTo>
                  <a:lnTo>
                    <a:pt x="10566" y="12262"/>
                  </a:lnTo>
                  <a:lnTo>
                    <a:pt x="10954" y="12020"/>
                  </a:lnTo>
                  <a:lnTo>
                    <a:pt x="16818" y="12020"/>
                  </a:lnTo>
                  <a:lnTo>
                    <a:pt x="17012" y="11971"/>
                  </a:lnTo>
                  <a:lnTo>
                    <a:pt x="17157" y="11874"/>
                  </a:lnTo>
                  <a:lnTo>
                    <a:pt x="17303" y="11729"/>
                  </a:lnTo>
                  <a:lnTo>
                    <a:pt x="17303" y="11535"/>
                  </a:lnTo>
                  <a:lnTo>
                    <a:pt x="17303" y="533"/>
                  </a:lnTo>
                  <a:lnTo>
                    <a:pt x="17303" y="340"/>
                  </a:lnTo>
                  <a:lnTo>
                    <a:pt x="17157" y="146"/>
                  </a:lnTo>
                  <a:lnTo>
                    <a:pt x="17012" y="49"/>
                  </a:lnTo>
                  <a:lnTo>
                    <a:pt x="16818" y="0"/>
                  </a:lnTo>
                  <a:lnTo>
                    <a:pt x="10857" y="0"/>
                  </a:lnTo>
                  <a:lnTo>
                    <a:pt x="10518" y="49"/>
                  </a:lnTo>
                  <a:lnTo>
                    <a:pt x="10178" y="97"/>
                  </a:lnTo>
                  <a:lnTo>
                    <a:pt x="9888" y="194"/>
                  </a:lnTo>
                  <a:lnTo>
                    <a:pt x="9597" y="340"/>
                  </a:lnTo>
                  <a:lnTo>
                    <a:pt x="9306" y="485"/>
                  </a:lnTo>
                  <a:lnTo>
                    <a:pt x="9064" y="679"/>
                  </a:lnTo>
                  <a:lnTo>
                    <a:pt x="8870" y="873"/>
                  </a:lnTo>
                  <a:lnTo>
                    <a:pt x="8628" y="1115"/>
                  </a:lnTo>
                  <a:lnTo>
                    <a:pt x="8434" y="873"/>
                  </a:lnTo>
                  <a:lnTo>
                    <a:pt x="8240" y="679"/>
                  </a:lnTo>
                  <a:lnTo>
                    <a:pt x="7998" y="485"/>
                  </a:lnTo>
                  <a:lnTo>
                    <a:pt x="7707" y="340"/>
                  </a:lnTo>
                  <a:lnTo>
                    <a:pt x="7416" y="194"/>
                  </a:lnTo>
                  <a:lnTo>
                    <a:pt x="7125" y="97"/>
                  </a:lnTo>
                  <a:lnTo>
                    <a:pt x="6786" y="49"/>
                  </a:lnTo>
                  <a:lnTo>
                    <a:pt x="6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1"/>
            <p:cNvSpPr/>
            <p:nvPr/>
          </p:nvSpPr>
          <p:spPr>
            <a:xfrm>
              <a:off x="1504027" y="3491660"/>
              <a:ext cx="23029" cy="23007"/>
            </a:xfrm>
            <a:custGeom>
              <a:avLst/>
              <a:gdLst/>
              <a:ahLst/>
              <a:cxnLst/>
              <a:rect l="l" t="t" r="r" b="b"/>
              <a:pathLst>
                <a:path w="1019" h="1018" extrusionOk="0">
                  <a:moveTo>
                    <a:pt x="533" y="0"/>
                  </a:moveTo>
                  <a:lnTo>
                    <a:pt x="340" y="49"/>
                  </a:lnTo>
                  <a:lnTo>
                    <a:pt x="146" y="146"/>
                  </a:lnTo>
                  <a:lnTo>
                    <a:pt x="49" y="291"/>
                  </a:lnTo>
                  <a:lnTo>
                    <a:pt x="0" y="485"/>
                  </a:lnTo>
                  <a:lnTo>
                    <a:pt x="49" y="727"/>
                  </a:lnTo>
                  <a:lnTo>
                    <a:pt x="146" y="872"/>
                  </a:lnTo>
                  <a:lnTo>
                    <a:pt x="340" y="969"/>
                  </a:lnTo>
                  <a:lnTo>
                    <a:pt x="533" y="1018"/>
                  </a:lnTo>
                  <a:lnTo>
                    <a:pt x="727" y="969"/>
                  </a:lnTo>
                  <a:lnTo>
                    <a:pt x="873" y="872"/>
                  </a:lnTo>
                  <a:lnTo>
                    <a:pt x="970" y="727"/>
                  </a:lnTo>
                  <a:lnTo>
                    <a:pt x="1018" y="485"/>
                  </a:lnTo>
                  <a:lnTo>
                    <a:pt x="970" y="291"/>
                  </a:lnTo>
                  <a:lnTo>
                    <a:pt x="873" y="146"/>
                  </a:lnTo>
                  <a:lnTo>
                    <a:pt x="727" y="49"/>
                  </a:lnTo>
                  <a:lnTo>
                    <a:pt x="5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1"/>
            <p:cNvSpPr/>
            <p:nvPr/>
          </p:nvSpPr>
          <p:spPr>
            <a:xfrm>
              <a:off x="1591648" y="3491660"/>
              <a:ext cx="23029" cy="23007"/>
            </a:xfrm>
            <a:custGeom>
              <a:avLst/>
              <a:gdLst/>
              <a:ahLst/>
              <a:cxnLst/>
              <a:rect l="l" t="t" r="r" b="b"/>
              <a:pathLst>
                <a:path w="1019" h="1018" extrusionOk="0">
                  <a:moveTo>
                    <a:pt x="485" y="0"/>
                  </a:moveTo>
                  <a:lnTo>
                    <a:pt x="291" y="49"/>
                  </a:lnTo>
                  <a:lnTo>
                    <a:pt x="146" y="146"/>
                  </a:lnTo>
                  <a:lnTo>
                    <a:pt x="49" y="291"/>
                  </a:lnTo>
                  <a:lnTo>
                    <a:pt x="1" y="485"/>
                  </a:lnTo>
                  <a:lnTo>
                    <a:pt x="49" y="727"/>
                  </a:lnTo>
                  <a:lnTo>
                    <a:pt x="146" y="872"/>
                  </a:lnTo>
                  <a:lnTo>
                    <a:pt x="291" y="969"/>
                  </a:lnTo>
                  <a:lnTo>
                    <a:pt x="485" y="1018"/>
                  </a:lnTo>
                  <a:lnTo>
                    <a:pt x="679" y="969"/>
                  </a:lnTo>
                  <a:lnTo>
                    <a:pt x="873" y="872"/>
                  </a:lnTo>
                  <a:lnTo>
                    <a:pt x="970" y="727"/>
                  </a:lnTo>
                  <a:lnTo>
                    <a:pt x="1018" y="485"/>
                  </a:lnTo>
                  <a:lnTo>
                    <a:pt x="970" y="291"/>
                  </a:lnTo>
                  <a:lnTo>
                    <a:pt x="873" y="146"/>
                  </a:lnTo>
                  <a:lnTo>
                    <a:pt x="679"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1"/>
            <p:cNvSpPr/>
            <p:nvPr/>
          </p:nvSpPr>
          <p:spPr>
            <a:xfrm>
              <a:off x="1547826" y="3491660"/>
              <a:ext cx="23029" cy="23007"/>
            </a:xfrm>
            <a:custGeom>
              <a:avLst/>
              <a:gdLst/>
              <a:ahLst/>
              <a:cxnLst/>
              <a:rect l="l" t="t" r="r" b="b"/>
              <a:pathLst>
                <a:path w="1019" h="1018" extrusionOk="0">
                  <a:moveTo>
                    <a:pt x="486" y="0"/>
                  </a:moveTo>
                  <a:lnTo>
                    <a:pt x="292" y="49"/>
                  </a:lnTo>
                  <a:lnTo>
                    <a:pt x="146" y="146"/>
                  </a:lnTo>
                  <a:lnTo>
                    <a:pt x="49" y="291"/>
                  </a:lnTo>
                  <a:lnTo>
                    <a:pt x="1" y="485"/>
                  </a:lnTo>
                  <a:lnTo>
                    <a:pt x="49" y="727"/>
                  </a:lnTo>
                  <a:lnTo>
                    <a:pt x="146" y="872"/>
                  </a:lnTo>
                  <a:lnTo>
                    <a:pt x="292" y="969"/>
                  </a:lnTo>
                  <a:lnTo>
                    <a:pt x="486" y="1018"/>
                  </a:lnTo>
                  <a:lnTo>
                    <a:pt x="728" y="969"/>
                  </a:lnTo>
                  <a:lnTo>
                    <a:pt x="873" y="872"/>
                  </a:lnTo>
                  <a:lnTo>
                    <a:pt x="970" y="727"/>
                  </a:lnTo>
                  <a:lnTo>
                    <a:pt x="1019" y="485"/>
                  </a:lnTo>
                  <a:lnTo>
                    <a:pt x="970" y="291"/>
                  </a:lnTo>
                  <a:lnTo>
                    <a:pt x="873" y="146"/>
                  </a:lnTo>
                  <a:lnTo>
                    <a:pt x="728" y="49"/>
                  </a:lnTo>
                  <a:lnTo>
                    <a:pt x="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1"/>
            <p:cNvSpPr/>
            <p:nvPr/>
          </p:nvSpPr>
          <p:spPr>
            <a:xfrm>
              <a:off x="1597117" y="3361303"/>
              <a:ext cx="111757" cy="23029"/>
            </a:xfrm>
            <a:custGeom>
              <a:avLst/>
              <a:gdLst/>
              <a:ahLst/>
              <a:cxnLst/>
              <a:rect l="l" t="t" r="r" b="b"/>
              <a:pathLst>
                <a:path w="4945" h="1019" extrusionOk="0">
                  <a:moveTo>
                    <a:pt x="534" y="1"/>
                  </a:moveTo>
                  <a:lnTo>
                    <a:pt x="292" y="49"/>
                  </a:lnTo>
                  <a:lnTo>
                    <a:pt x="146" y="146"/>
                  </a:lnTo>
                  <a:lnTo>
                    <a:pt x="49" y="340"/>
                  </a:lnTo>
                  <a:lnTo>
                    <a:pt x="1" y="534"/>
                  </a:lnTo>
                  <a:lnTo>
                    <a:pt x="49" y="728"/>
                  </a:lnTo>
                  <a:lnTo>
                    <a:pt x="146" y="873"/>
                  </a:lnTo>
                  <a:lnTo>
                    <a:pt x="292" y="970"/>
                  </a:lnTo>
                  <a:lnTo>
                    <a:pt x="534" y="1019"/>
                  </a:lnTo>
                  <a:lnTo>
                    <a:pt x="4460" y="1019"/>
                  </a:lnTo>
                  <a:lnTo>
                    <a:pt x="4654" y="970"/>
                  </a:lnTo>
                  <a:lnTo>
                    <a:pt x="4799" y="873"/>
                  </a:lnTo>
                  <a:lnTo>
                    <a:pt x="4944" y="728"/>
                  </a:lnTo>
                  <a:lnTo>
                    <a:pt x="4944" y="534"/>
                  </a:lnTo>
                  <a:lnTo>
                    <a:pt x="4944" y="340"/>
                  </a:lnTo>
                  <a:lnTo>
                    <a:pt x="4799" y="146"/>
                  </a:lnTo>
                  <a:lnTo>
                    <a:pt x="4654" y="49"/>
                  </a:lnTo>
                  <a:lnTo>
                    <a:pt x="4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1"/>
            <p:cNvSpPr/>
            <p:nvPr/>
          </p:nvSpPr>
          <p:spPr>
            <a:xfrm>
              <a:off x="1650792" y="3407316"/>
              <a:ext cx="58082" cy="23029"/>
            </a:xfrm>
            <a:custGeom>
              <a:avLst/>
              <a:gdLst/>
              <a:ahLst/>
              <a:cxnLst/>
              <a:rect l="l" t="t" r="r" b="b"/>
              <a:pathLst>
                <a:path w="2570" h="1019" extrusionOk="0">
                  <a:moveTo>
                    <a:pt x="534" y="0"/>
                  </a:moveTo>
                  <a:lnTo>
                    <a:pt x="340" y="49"/>
                  </a:lnTo>
                  <a:lnTo>
                    <a:pt x="146" y="146"/>
                  </a:lnTo>
                  <a:lnTo>
                    <a:pt x="49" y="291"/>
                  </a:lnTo>
                  <a:lnTo>
                    <a:pt x="1" y="533"/>
                  </a:lnTo>
                  <a:lnTo>
                    <a:pt x="49" y="727"/>
                  </a:lnTo>
                  <a:lnTo>
                    <a:pt x="146" y="873"/>
                  </a:lnTo>
                  <a:lnTo>
                    <a:pt x="340" y="970"/>
                  </a:lnTo>
                  <a:lnTo>
                    <a:pt x="534" y="1018"/>
                  </a:lnTo>
                  <a:lnTo>
                    <a:pt x="2085" y="1018"/>
                  </a:lnTo>
                  <a:lnTo>
                    <a:pt x="2279" y="970"/>
                  </a:lnTo>
                  <a:lnTo>
                    <a:pt x="2424" y="873"/>
                  </a:lnTo>
                  <a:lnTo>
                    <a:pt x="2569" y="727"/>
                  </a:lnTo>
                  <a:lnTo>
                    <a:pt x="2569" y="533"/>
                  </a:lnTo>
                  <a:lnTo>
                    <a:pt x="2569" y="291"/>
                  </a:lnTo>
                  <a:lnTo>
                    <a:pt x="2424" y="146"/>
                  </a:lnTo>
                  <a:lnTo>
                    <a:pt x="2279" y="49"/>
                  </a:lnTo>
                  <a:lnTo>
                    <a:pt x="20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1"/>
            <p:cNvSpPr/>
            <p:nvPr/>
          </p:nvSpPr>
          <p:spPr>
            <a:xfrm>
              <a:off x="1408723" y="3361303"/>
              <a:ext cx="112842" cy="23029"/>
            </a:xfrm>
            <a:custGeom>
              <a:avLst/>
              <a:gdLst/>
              <a:ahLst/>
              <a:cxnLst/>
              <a:rect l="l" t="t" r="r" b="b"/>
              <a:pathLst>
                <a:path w="4993" h="1019" extrusionOk="0">
                  <a:moveTo>
                    <a:pt x="534" y="1"/>
                  </a:moveTo>
                  <a:lnTo>
                    <a:pt x="340" y="49"/>
                  </a:lnTo>
                  <a:lnTo>
                    <a:pt x="195" y="146"/>
                  </a:lnTo>
                  <a:lnTo>
                    <a:pt x="49" y="340"/>
                  </a:lnTo>
                  <a:lnTo>
                    <a:pt x="1" y="534"/>
                  </a:lnTo>
                  <a:lnTo>
                    <a:pt x="49" y="728"/>
                  </a:lnTo>
                  <a:lnTo>
                    <a:pt x="195" y="873"/>
                  </a:lnTo>
                  <a:lnTo>
                    <a:pt x="340" y="970"/>
                  </a:lnTo>
                  <a:lnTo>
                    <a:pt x="534" y="1019"/>
                  </a:lnTo>
                  <a:lnTo>
                    <a:pt x="4460" y="1019"/>
                  </a:lnTo>
                  <a:lnTo>
                    <a:pt x="4654" y="970"/>
                  </a:lnTo>
                  <a:lnTo>
                    <a:pt x="4847" y="873"/>
                  </a:lnTo>
                  <a:lnTo>
                    <a:pt x="4944" y="728"/>
                  </a:lnTo>
                  <a:lnTo>
                    <a:pt x="4993" y="534"/>
                  </a:lnTo>
                  <a:lnTo>
                    <a:pt x="4944" y="340"/>
                  </a:lnTo>
                  <a:lnTo>
                    <a:pt x="4847" y="146"/>
                  </a:lnTo>
                  <a:lnTo>
                    <a:pt x="4654" y="49"/>
                  </a:lnTo>
                  <a:lnTo>
                    <a:pt x="4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1"/>
            <p:cNvSpPr/>
            <p:nvPr/>
          </p:nvSpPr>
          <p:spPr>
            <a:xfrm>
              <a:off x="1408723" y="3407316"/>
              <a:ext cx="59189" cy="23029"/>
            </a:xfrm>
            <a:custGeom>
              <a:avLst/>
              <a:gdLst/>
              <a:ahLst/>
              <a:cxnLst/>
              <a:rect l="l" t="t" r="r" b="b"/>
              <a:pathLst>
                <a:path w="2619" h="1019" extrusionOk="0">
                  <a:moveTo>
                    <a:pt x="534" y="0"/>
                  </a:moveTo>
                  <a:lnTo>
                    <a:pt x="340" y="49"/>
                  </a:lnTo>
                  <a:lnTo>
                    <a:pt x="195" y="146"/>
                  </a:lnTo>
                  <a:lnTo>
                    <a:pt x="49" y="291"/>
                  </a:lnTo>
                  <a:lnTo>
                    <a:pt x="1" y="533"/>
                  </a:lnTo>
                  <a:lnTo>
                    <a:pt x="49" y="727"/>
                  </a:lnTo>
                  <a:lnTo>
                    <a:pt x="195" y="873"/>
                  </a:lnTo>
                  <a:lnTo>
                    <a:pt x="340" y="970"/>
                  </a:lnTo>
                  <a:lnTo>
                    <a:pt x="534" y="1018"/>
                  </a:lnTo>
                  <a:lnTo>
                    <a:pt x="2085" y="1018"/>
                  </a:lnTo>
                  <a:lnTo>
                    <a:pt x="2279" y="970"/>
                  </a:lnTo>
                  <a:lnTo>
                    <a:pt x="2473" y="873"/>
                  </a:lnTo>
                  <a:lnTo>
                    <a:pt x="2570" y="727"/>
                  </a:lnTo>
                  <a:lnTo>
                    <a:pt x="2618" y="533"/>
                  </a:lnTo>
                  <a:lnTo>
                    <a:pt x="2570" y="291"/>
                  </a:lnTo>
                  <a:lnTo>
                    <a:pt x="2473" y="146"/>
                  </a:lnTo>
                  <a:lnTo>
                    <a:pt x="2279" y="49"/>
                  </a:lnTo>
                  <a:lnTo>
                    <a:pt x="20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71"/>
          <p:cNvGrpSpPr/>
          <p:nvPr/>
        </p:nvGrpSpPr>
        <p:grpSpPr>
          <a:xfrm>
            <a:off x="2174571" y="3315312"/>
            <a:ext cx="392155" cy="392133"/>
            <a:chOff x="1971712" y="3315312"/>
            <a:chExt cx="392155" cy="392133"/>
          </a:xfrm>
        </p:grpSpPr>
        <p:sp>
          <p:nvSpPr>
            <p:cNvPr id="1296" name="Google Shape;1296;p71"/>
            <p:cNvSpPr/>
            <p:nvPr/>
          </p:nvSpPr>
          <p:spPr>
            <a:xfrm>
              <a:off x="2050586" y="3424831"/>
              <a:ext cx="234407" cy="173093"/>
            </a:xfrm>
            <a:custGeom>
              <a:avLst/>
              <a:gdLst/>
              <a:ahLst/>
              <a:cxnLst/>
              <a:rect l="l" t="t" r="r" b="b"/>
              <a:pathLst>
                <a:path w="10372" h="7659" extrusionOk="0">
                  <a:moveTo>
                    <a:pt x="5186" y="1019"/>
                  </a:moveTo>
                  <a:lnTo>
                    <a:pt x="5525" y="1067"/>
                  </a:lnTo>
                  <a:lnTo>
                    <a:pt x="5865" y="1115"/>
                  </a:lnTo>
                  <a:lnTo>
                    <a:pt x="6204" y="1212"/>
                  </a:lnTo>
                  <a:lnTo>
                    <a:pt x="6543" y="1358"/>
                  </a:lnTo>
                  <a:lnTo>
                    <a:pt x="7173" y="1697"/>
                  </a:lnTo>
                  <a:lnTo>
                    <a:pt x="7706" y="2133"/>
                  </a:lnTo>
                  <a:lnTo>
                    <a:pt x="8239" y="2618"/>
                  </a:lnTo>
                  <a:lnTo>
                    <a:pt x="8627" y="3103"/>
                  </a:lnTo>
                  <a:lnTo>
                    <a:pt x="9257" y="3829"/>
                  </a:lnTo>
                  <a:lnTo>
                    <a:pt x="8821" y="4411"/>
                  </a:lnTo>
                  <a:lnTo>
                    <a:pt x="8143" y="5138"/>
                  </a:lnTo>
                  <a:lnTo>
                    <a:pt x="7658" y="5574"/>
                  </a:lnTo>
                  <a:lnTo>
                    <a:pt x="7222" y="5913"/>
                  </a:lnTo>
                  <a:lnTo>
                    <a:pt x="6786" y="6156"/>
                  </a:lnTo>
                  <a:lnTo>
                    <a:pt x="6446" y="6350"/>
                  </a:lnTo>
                  <a:lnTo>
                    <a:pt x="6059" y="6495"/>
                  </a:lnTo>
                  <a:lnTo>
                    <a:pt x="5768" y="6592"/>
                  </a:lnTo>
                  <a:lnTo>
                    <a:pt x="5429" y="6640"/>
                  </a:lnTo>
                  <a:lnTo>
                    <a:pt x="4847" y="6640"/>
                  </a:lnTo>
                  <a:lnTo>
                    <a:pt x="4508" y="6544"/>
                  </a:lnTo>
                  <a:lnTo>
                    <a:pt x="4168" y="6447"/>
                  </a:lnTo>
                  <a:lnTo>
                    <a:pt x="3878" y="6301"/>
                  </a:lnTo>
                  <a:lnTo>
                    <a:pt x="3248" y="5962"/>
                  </a:lnTo>
                  <a:lnTo>
                    <a:pt x="2666" y="5526"/>
                  </a:lnTo>
                  <a:lnTo>
                    <a:pt x="2181" y="5041"/>
                  </a:lnTo>
                  <a:lnTo>
                    <a:pt x="1745" y="4605"/>
                  </a:lnTo>
                  <a:lnTo>
                    <a:pt x="1164" y="3829"/>
                  </a:lnTo>
                  <a:lnTo>
                    <a:pt x="1600" y="3248"/>
                  </a:lnTo>
                  <a:lnTo>
                    <a:pt x="2278" y="2521"/>
                  </a:lnTo>
                  <a:lnTo>
                    <a:pt x="2714" y="2085"/>
                  </a:lnTo>
                  <a:lnTo>
                    <a:pt x="3151" y="1746"/>
                  </a:lnTo>
                  <a:lnTo>
                    <a:pt x="3587" y="1503"/>
                  </a:lnTo>
                  <a:lnTo>
                    <a:pt x="3975" y="1309"/>
                  </a:lnTo>
                  <a:lnTo>
                    <a:pt x="4314" y="1164"/>
                  </a:lnTo>
                  <a:lnTo>
                    <a:pt x="4653" y="1067"/>
                  </a:lnTo>
                  <a:lnTo>
                    <a:pt x="4944" y="1019"/>
                  </a:lnTo>
                  <a:close/>
                  <a:moveTo>
                    <a:pt x="5186" y="1"/>
                  </a:moveTo>
                  <a:lnTo>
                    <a:pt x="4653" y="49"/>
                  </a:lnTo>
                  <a:lnTo>
                    <a:pt x="4168" y="146"/>
                  </a:lnTo>
                  <a:lnTo>
                    <a:pt x="3684" y="340"/>
                  </a:lnTo>
                  <a:lnTo>
                    <a:pt x="3199" y="534"/>
                  </a:lnTo>
                  <a:lnTo>
                    <a:pt x="2763" y="825"/>
                  </a:lnTo>
                  <a:lnTo>
                    <a:pt x="2375" y="1115"/>
                  </a:lnTo>
                  <a:lnTo>
                    <a:pt x="1987" y="1406"/>
                  </a:lnTo>
                  <a:lnTo>
                    <a:pt x="1600" y="1746"/>
                  </a:lnTo>
                  <a:lnTo>
                    <a:pt x="1018" y="2376"/>
                  </a:lnTo>
                  <a:lnTo>
                    <a:pt x="534" y="2957"/>
                  </a:lnTo>
                  <a:lnTo>
                    <a:pt x="97" y="3587"/>
                  </a:lnTo>
                  <a:lnTo>
                    <a:pt x="49" y="3684"/>
                  </a:lnTo>
                  <a:lnTo>
                    <a:pt x="0" y="3829"/>
                  </a:lnTo>
                  <a:lnTo>
                    <a:pt x="49" y="3975"/>
                  </a:lnTo>
                  <a:lnTo>
                    <a:pt x="97" y="4120"/>
                  </a:lnTo>
                  <a:lnTo>
                    <a:pt x="534" y="4702"/>
                  </a:lnTo>
                  <a:lnTo>
                    <a:pt x="1018" y="5283"/>
                  </a:lnTo>
                  <a:lnTo>
                    <a:pt x="1600" y="5962"/>
                  </a:lnTo>
                  <a:lnTo>
                    <a:pt x="1987" y="6253"/>
                  </a:lnTo>
                  <a:lnTo>
                    <a:pt x="2375" y="6592"/>
                  </a:lnTo>
                  <a:lnTo>
                    <a:pt x="2763" y="6883"/>
                  </a:lnTo>
                  <a:lnTo>
                    <a:pt x="3199" y="7125"/>
                  </a:lnTo>
                  <a:lnTo>
                    <a:pt x="3684" y="7367"/>
                  </a:lnTo>
                  <a:lnTo>
                    <a:pt x="4168" y="7513"/>
                  </a:lnTo>
                  <a:lnTo>
                    <a:pt x="4653" y="7610"/>
                  </a:lnTo>
                  <a:lnTo>
                    <a:pt x="5186" y="7658"/>
                  </a:lnTo>
                  <a:lnTo>
                    <a:pt x="5719" y="7610"/>
                  </a:lnTo>
                  <a:lnTo>
                    <a:pt x="6204" y="7513"/>
                  </a:lnTo>
                  <a:lnTo>
                    <a:pt x="6689" y="7367"/>
                  </a:lnTo>
                  <a:lnTo>
                    <a:pt x="7173" y="7125"/>
                  </a:lnTo>
                  <a:lnTo>
                    <a:pt x="7609" y="6883"/>
                  </a:lnTo>
                  <a:lnTo>
                    <a:pt x="8046" y="6592"/>
                  </a:lnTo>
                  <a:lnTo>
                    <a:pt x="8433" y="6253"/>
                  </a:lnTo>
                  <a:lnTo>
                    <a:pt x="8773" y="5962"/>
                  </a:lnTo>
                  <a:lnTo>
                    <a:pt x="9403" y="5283"/>
                  </a:lnTo>
                  <a:lnTo>
                    <a:pt x="9839" y="4702"/>
                  </a:lnTo>
                  <a:lnTo>
                    <a:pt x="10275" y="4120"/>
                  </a:lnTo>
                  <a:lnTo>
                    <a:pt x="10372" y="3975"/>
                  </a:lnTo>
                  <a:lnTo>
                    <a:pt x="10372" y="3829"/>
                  </a:lnTo>
                  <a:lnTo>
                    <a:pt x="10372" y="3684"/>
                  </a:lnTo>
                  <a:lnTo>
                    <a:pt x="10275" y="3587"/>
                  </a:lnTo>
                  <a:lnTo>
                    <a:pt x="9839" y="2957"/>
                  </a:lnTo>
                  <a:lnTo>
                    <a:pt x="9403" y="2376"/>
                  </a:lnTo>
                  <a:lnTo>
                    <a:pt x="8773" y="1746"/>
                  </a:lnTo>
                  <a:lnTo>
                    <a:pt x="8433" y="1406"/>
                  </a:lnTo>
                  <a:lnTo>
                    <a:pt x="8046" y="1115"/>
                  </a:lnTo>
                  <a:lnTo>
                    <a:pt x="7609" y="825"/>
                  </a:lnTo>
                  <a:lnTo>
                    <a:pt x="7173" y="534"/>
                  </a:lnTo>
                  <a:lnTo>
                    <a:pt x="6689" y="340"/>
                  </a:lnTo>
                  <a:lnTo>
                    <a:pt x="6204" y="146"/>
                  </a:lnTo>
                  <a:lnTo>
                    <a:pt x="5719" y="49"/>
                  </a:lnTo>
                  <a:lnTo>
                    <a:pt x="5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1"/>
            <p:cNvSpPr/>
            <p:nvPr/>
          </p:nvSpPr>
          <p:spPr>
            <a:xfrm>
              <a:off x="2128352" y="3470845"/>
              <a:ext cx="79981" cy="81066"/>
            </a:xfrm>
            <a:custGeom>
              <a:avLst/>
              <a:gdLst/>
              <a:ahLst/>
              <a:cxnLst/>
              <a:rect l="l" t="t" r="r" b="b"/>
              <a:pathLst>
                <a:path w="3539" h="3587" extrusionOk="0">
                  <a:moveTo>
                    <a:pt x="1745" y="1018"/>
                  </a:moveTo>
                  <a:lnTo>
                    <a:pt x="1891" y="1067"/>
                  </a:lnTo>
                  <a:lnTo>
                    <a:pt x="2036" y="1115"/>
                  </a:lnTo>
                  <a:lnTo>
                    <a:pt x="2278" y="1260"/>
                  </a:lnTo>
                  <a:lnTo>
                    <a:pt x="2472" y="1503"/>
                  </a:lnTo>
                  <a:lnTo>
                    <a:pt x="2521" y="1648"/>
                  </a:lnTo>
                  <a:lnTo>
                    <a:pt x="2521" y="1793"/>
                  </a:lnTo>
                  <a:lnTo>
                    <a:pt x="2521" y="1939"/>
                  </a:lnTo>
                  <a:lnTo>
                    <a:pt x="2472" y="2084"/>
                  </a:lnTo>
                  <a:lnTo>
                    <a:pt x="2278" y="2327"/>
                  </a:lnTo>
                  <a:lnTo>
                    <a:pt x="2036" y="2520"/>
                  </a:lnTo>
                  <a:lnTo>
                    <a:pt x="1891" y="2569"/>
                  </a:lnTo>
                  <a:lnTo>
                    <a:pt x="1600" y="2569"/>
                  </a:lnTo>
                  <a:lnTo>
                    <a:pt x="1454" y="2520"/>
                  </a:lnTo>
                  <a:lnTo>
                    <a:pt x="1212" y="2327"/>
                  </a:lnTo>
                  <a:lnTo>
                    <a:pt x="1067" y="2084"/>
                  </a:lnTo>
                  <a:lnTo>
                    <a:pt x="1018" y="1939"/>
                  </a:lnTo>
                  <a:lnTo>
                    <a:pt x="970" y="1793"/>
                  </a:lnTo>
                  <a:lnTo>
                    <a:pt x="1018" y="1648"/>
                  </a:lnTo>
                  <a:lnTo>
                    <a:pt x="1067" y="1503"/>
                  </a:lnTo>
                  <a:lnTo>
                    <a:pt x="1212" y="1260"/>
                  </a:lnTo>
                  <a:lnTo>
                    <a:pt x="1454" y="1115"/>
                  </a:lnTo>
                  <a:lnTo>
                    <a:pt x="1600" y="1067"/>
                  </a:lnTo>
                  <a:lnTo>
                    <a:pt x="1745" y="1018"/>
                  </a:lnTo>
                  <a:close/>
                  <a:moveTo>
                    <a:pt x="1745" y="0"/>
                  </a:moveTo>
                  <a:lnTo>
                    <a:pt x="1406" y="49"/>
                  </a:lnTo>
                  <a:lnTo>
                    <a:pt x="1067" y="146"/>
                  </a:lnTo>
                  <a:lnTo>
                    <a:pt x="776" y="340"/>
                  </a:lnTo>
                  <a:lnTo>
                    <a:pt x="485" y="533"/>
                  </a:lnTo>
                  <a:lnTo>
                    <a:pt x="291" y="824"/>
                  </a:lnTo>
                  <a:lnTo>
                    <a:pt x="97" y="1115"/>
                  </a:lnTo>
                  <a:lnTo>
                    <a:pt x="0" y="1454"/>
                  </a:lnTo>
                  <a:lnTo>
                    <a:pt x="0" y="1793"/>
                  </a:lnTo>
                  <a:lnTo>
                    <a:pt x="0" y="2181"/>
                  </a:lnTo>
                  <a:lnTo>
                    <a:pt x="97" y="2472"/>
                  </a:lnTo>
                  <a:lnTo>
                    <a:pt x="291" y="2811"/>
                  </a:lnTo>
                  <a:lnTo>
                    <a:pt x="485" y="3054"/>
                  </a:lnTo>
                  <a:lnTo>
                    <a:pt x="776" y="3296"/>
                  </a:lnTo>
                  <a:lnTo>
                    <a:pt x="1067" y="3441"/>
                  </a:lnTo>
                  <a:lnTo>
                    <a:pt x="1406" y="3538"/>
                  </a:lnTo>
                  <a:lnTo>
                    <a:pt x="1745" y="3587"/>
                  </a:lnTo>
                  <a:lnTo>
                    <a:pt x="2133" y="3538"/>
                  </a:lnTo>
                  <a:lnTo>
                    <a:pt x="2424" y="3441"/>
                  </a:lnTo>
                  <a:lnTo>
                    <a:pt x="2763" y="3296"/>
                  </a:lnTo>
                  <a:lnTo>
                    <a:pt x="3005" y="3054"/>
                  </a:lnTo>
                  <a:lnTo>
                    <a:pt x="3248" y="2811"/>
                  </a:lnTo>
                  <a:lnTo>
                    <a:pt x="3393" y="2472"/>
                  </a:lnTo>
                  <a:lnTo>
                    <a:pt x="3490" y="2181"/>
                  </a:lnTo>
                  <a:lnTo>
                    <a:pt x="3538" y="1793"/>
                  </a:lnTo>
                  <a:lnTo>
                    <a:pt x="3490" y="1454"/>
                  </a:lnTo>
                  <a:lnTo>
                    <a:pt x="3393" y="1115"/>
                  </a:lnTo>
                  <a:lnTo>
                    <a:pt x="3248" y="824"/>
                  </a:lnTo>
                  <a:lnTo>
                    <a:pt x="3005" y="533"/>
                  </a:lnTo>
                  <a:lnTo>
                    <a:pt x="2763" y="340"/>
                  </a:lnTo>
                  <a:lnTo>
                    <a:pt x="2424" y="146"/>
                  </a:lnTo>
                  <a:lnTo>
                    <a:pt x="2133" y="49"/>
                  </a:lnTo>
                  <a:lnTo>
                    <a:pt x="1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1"/>
            <p:cNvSpPr/>
            <p:nvPr/>
          </p:nvSpPr>
          <p:spPr>
            <a:xfrm>
              <a:off x="1971712" y="3315312"/>
              <a:ext cx="392155" cy="392133"/>
            </a:xfrm>
            <a:custGeom>
              <a:avLst/>
              <a:gdLst/>
              <a:ahLst/>
              <a:cxnLst/>
              <a:rect l="l" t="t" r="r" b="b"/>
              <a:pathLst>
                <a:path w="17352" h="17351" extrusionOk="0">
                  <a:moveTo>
                    <a:pt x="9209" y="1793"/>
                  </a:moveTo>
                  <a:lnTo>
                    <a:pt x="9839" y="1890"/>
                  </a:lnTo>
                  <a:lnTo>
                    <a:pt x="10421" y="1987"/>
                  </a:lnTo>
                  <a:lnTo>
                    <a:pt x="11003" y="2181"/>
                  </a:lnTo>
                  <a:lnTo>
                    <a:pt x="11584" y="2424"/>
                  </a:lnTo>
                  <a:lnTo>
                    <a:pt x="12117" y="2714"/>
                  </a:lnTo>
                  <a:lnTo>
                    <a:pt x="12650" y="3005"/>
                  </a:lnTo>
                  <a:lnTo>
                    <a:pt x="13135" y="3393"/>
                  </a:lnTo>
                  <a:lnTo>
                    <a:pt x="13571" y="3781"/>
                  </a:lnTo>
                  <a:lnTo>
                    <a:pt x="13959" y="4265"/>
                  </a:lnTo>
                  <a:lnTo>
                    <a:pt x="14347" y="4750"/>
                  </a:lnTo>
                  <a:lnTo>
                    <a:pt x="14686" y="5234"/>
                  </a:lnTo>
                  <a:lnTo>
                    <a:pt x="14928" y="5768"/>
                  </a:lnTo>
                  <a:lnTo>
                    <a:pt x="15171" y="6349"/>
                  </a:lnTo>
                  <a:lnTo>
                    <a:pt x="15364" y="6931"/>
                  </a:lnTo>
                  <a:lnTo>
                    <a:pt x="15510" y="7561"/>
                  </a:lnTo>
                  <a:lnTo>
                    <a:pt x="15558" y="8191"/>
                  </a:lnTo>
                  <a:lnTo>
                    <a:pt x="15267" y="8191"/>
                  </a:lnTo>
                  <a:lnTo>
                    <a:pt x="15074" y="8336"/>
                  </a:lnTo>
                  <a:lnTo>
                    <a:pt x="14977" y="8482"/>
                  </a:lnTo>
                  <a:lnTo>
                    <a:pt x="14928" y="8675"/>
                  </a:lnTo>
                  <a:lnTo>
                    <a:pt x="14977" y="8869"/>
                  </a:lnTo>
                  <a:lnTo>
                    <a:pt x="15074" y="9063"/>
                  </a:lnTo>
                  <a:lnTo>
                    <a:pt x="15267" y="9160"/>
                  </a:lnTo>
                  <a:lnTo>
                    <a:pt x="15461" y="9209"/>
                  </a:lnTo>
                  <a:lnTo>
                    <a:pt x="15558" y="9209"/>
                  </a:lnTo>
                  <a:lnTo>
                    <a:pt x="15510" y="9839"/>
                  </a:lnTo>
                  <a:lnTo>
                    <a:pt x="15364" y="10420"/>
                  </a:lnTo>
                  <a:lnTo>
                    <a:pt x="15171" y="11002"/>
                  </a:lnTo>
                  <a:lnTo>
                    <a:pt x="14928" y="11583"/>
                  </a:lnTo>
                  <a:lnTo>
                    <a:pt x="14686" y="12116"/>
                  </a:lnTo>
                  <a:lnTo>
                    <a:pt x="14347" y="12650"/>
                  </a:lnTo>
                  <a:lnTo>
                    <a:pt x="13959" y="13134"/>
                  </a:lnTo>
                  <a:lnTo>
                    <a:pt x="13571" y="13570"/>
                  </a:lnTo>
                  <a:lnTo>
                    <a:pt x="13135" y="13958"/>
                  </a:lnTo>
                  <a:lnTo>
                    <a:pt x="12650" y="14346"/>
                  </a:lnTo>
                  <a:lnTo>
                    <a:pt x="12117" y="14685"/>
                  </a:lnTo>
                  <a:lnTo>
                    <a:pt x="11584" y="14927"/>
                  </a:lnTo>
                  <a:lnTo>
                    <a:pt x="11003" y="15170"/>
                  </a:lnTo>
                  <a:lnTo>
                    <a:pt x="10421" y="15364"/>
                  </a:lnTo>
                  <a:lnTo>
                    <a:pt x="9839" y="15509"/>
                  </a:lnTo>
                  <a:lnTo>
                    <a:pt x="9209" y="15557"/>
                  </a:lnTo>
                  <a:lnTo>
                    <a:pt x="9209" y="15461"/>
                  </a:lnTo>
                  <a:lnTo>
                    <a:pt x="9161" y="15267"/>
                  </a:lnTo>
                  <a:lnTo>
                    <a:pt x="9064" y="15073"/>
                  </a:lnTo>
                  <a:lnTo>
                    <a:pt x="8870" y="14976"/>
                  </a:lnTo>
                  <a:lnTo>
                    <a:pt x="8676" y="14927"/>
                  </a:lnTo>
                  <a:lnTo>
                    <a:pt x="8482" y="14976"/>
                  </a:lnTo>
                  <a:lnTo>
                    <a:pt x="8337" y="15073"/>
                  </a:lnTo>
                  <a:lnTo>
                    <a:pt x="8240" y="15267"/>
                  </a:lnTo>
                  <a:lnTo>
                    <a:pt x="8192" y="15461"/>
                  </a:lnTo>
                  <a:lnTo>
                    <a:pt x="8192" y="15557"/>
                  </a:lnTo>
                  <a:lnTo>
                    <a:pt x="7561" y="15509"/>
                  </a:lnTo>
                  <a:lnTo>
                    <a:pt x="6931" y="15364"/>
                  </a:lnTo>
                  <a:lnTo>
                    <a:pt x="6350" y="15170"/>
                  </a:lnTo>
                  <a:lnTo>
                    <a:pt x="5768" y="14927"/>
                  </a:lnTo>
                  <a:lnTo>
                    <a:pt x="5235" y="14685"/>
                  </a:lnTo>
                  <a:lnTo>
                    <a:pt x="4751" y="14346"/>
                  </a:lnTo>
                  <a:lnTo>
                    <a:pt x="4266" y="13958"/>
                  </a:lnTo>
                  <a:lnTo>
                    <a:pt x="3830" y="13570"/>
                  </a:lnTo>
                  <a:lnTo>
                    <a:pt x="3394" y="13134"/>
                  </a:lnTo>
                  <a:lnTo>
                    <a:pt x="3054" y="12650"/>
                  </a:lnTo>
                  <a:lnTo>
                    <a:pt x="2715" y="12116"/>
                  </a:lnTo>
                  <a:lnTo>
                    <a:pt x="2424" y="11583"/>
                  </a:lnTo>
                  <a:lnTo>
                    <a:pt x="2182" y="11002"/>
                  </a:lnTo>
                  <a:lnTo>
                    <a:pt x="1988" y="10420"/>
                  </a:lnTo>
                  <a:lnTo>
                    <a:pt x="1891" y="9839"/>
                  </a:lnTo>
                  <a:lnTo>
                    <a:pt x="1794" y="9209"/>
                  </a:lnTo>
                  <a:lnTo>
                    <a:pt x="1940" y="9209"/>
                  </a:lnTo>
                  <a:lnTo>
                    <a:pt x="2133" y="9160"/>
                  </a:lnTo>
                  <a:lnTo>
                    <a:pt x="2279" y="9063"/>
                  </a:lnTo>
                  <a:lnTo>
                    <a:pt x="2376" y="8869"/>
                  </a:lnTo>
                  <a:lnTo>
                    <a:pt x="2424" y="8675"/>
                  </a:lnTo>
                  <a:lnTo>
                    <a:pt x="2376" y="8482"/>
                  </a:lnTo>
                  <a:lnTo>
                    <a:pt x="2279" y="8336"/>
                  </a:lnTo>
                  <a:lnTo>
                    <a:pt x="2133" y="8191"/>
                  </a:lnTo>
                  <a:lnTo>
                    <a:pt x="1794" y="8191"/>
                  </a:lnTo>
                  <a:lnTo>
                    <a:pt x="1891" y="7561"/>
                  </a:lnTo>
                  <a:lnTo>
                    <a:pt x="1988" y="6931"/>
                  </a:lnTo>
                  <a:lnTo>
                    <a:pt x="2182" y="6349"/>
                  </a:lnTo>
                  <a:lnTo>
                    <a:pt x="2424" y="5768"/>
                  </a:lnTo>
                  <a:lnTo>
                    <a:pt x="2715" y="5234"/>
                  </a:lnTo>
                  <a:lnTo>
                    <a:pt x="3054" y="4750"/>
                  </a:lnTo>
                  <a:lnTo>
                    <a:pt x="3394" y="4265"/>
                  </a:lnTo>
                  <a:lnTo>
                    <a:pt x="3830" y="3781"/>
                  </a:lnTo>
                  <a:lnTo>
                    <a:pt x="4266" y="3393"/>
                  </a:lnTo>
                  <a:lnTo>
                    <a:pt x="4751" y="3005"/>
                  </a:lnTo>
                  <a:lnTo>
                    <a:pt x="5235" y="2714"/>
                  </a:lnTo>
                  <a:lnTo>
                    <a:pt x="5768" y="2424"/>
                  </a:lnTo>
                  <a:lnTo>
                    <a:pt x="6350" y="2181"/>
                  </a:lnTo>
                  <a:lnTo>
                    <a:pt x="6931" y="1987"/>
                  </a:lnTo>
                  <a:lnTo>
                    <a:pt x="7561" y="1890"/>
                  </a:lnTo>
                  <a:lnTo>
                    <a:pt x="8192" y="1793"/>
                  </a:lnTo>
                  <a:lnTo>
                    <a:pt x="8192" y="1890"/>
                  </a:lnTo>
                  <a:lnTo>
                    <a:pt x="8240" y="2133"/>
                  </a:lnTo>
                  <a:lnTo>
                    <a:pt x="8337" y="2278"/>
                  </a:lnTo>
                  <a:lnTo>
                    <a:pt x="8482" y="2375"/>
                  </a:lnTo>
                  <a:lnTo>
                    <a:pt x="8676" y="2424"/>
                  </a:lnTo>
                  <a:lnTo>
                    <a:pt x="8870" y="2375"/>
                  </a:lnTo>
                  <a:lnTo>
                    <a:pt x="9064" y="2278"/>
                  </a:lnTo>
                  <a:lnTo>
                    <a:pt x="9161" y="2133"/>
                  </a:lnTo>
                  <a:lnTo>
                    <a:pt x="9209" y="1890"/>
                  </a:lnTo>
                  <a:lnTo>
                    <a:pt x="9209" y="1793"/>
                  </a:lnTo>
                  <a:close/>
                  <a:moveTo>
                    <a:pt x="8676" y="0"/>
                  </a:moveTo>
                  <a:lnTo>
                    <a:pt x="8482" y="49"/>
                  </a:lnTo>
                  <a:lnTo>
                    <a:pt x="8337" y="146"/>
                  </a:lnTo>
                  <a:lnTo>
                    <a:pt x="8240" y="340"/>
                  </a:lnTo>
                  <a:lnTo>
                    <a:pt x="8192" y="533"/>
                  </a:lnTo>
                  <a:lnTo>
                    <a:pt x="8192" y="776"/>
                  </a:lnTo>
                  <a:lnTo>
                    <a:pt x="7465" y="873"/>
                  </a:lnTo>
                  <a:lnTo>
                    <a:pt x="6786" y="1018"/>
                  </a:lnTo>
                  <a:lnTo>
                    <a:pt x="6108" y="1212"/>
                  </a:lnTo>
                  <a:lnTo>
                    <a:pt x="5429" y="1454"/>
                  </a:lnTo>
                  <a:lnTo>
                    <a:pt x="4799" y="1793"/>
                  </a:lnTo>
                  <a:lnTo>
                    <a:pt x="4169" y="2181"/>
                  </a:lnTo>
                  <a:lnTo>
                    <a:pt x="3636" y="2617"/>
                  </a:lnTo>
                  <a:lnTo>
                    <a:pt x="3103" y="3102"/>
                  </a:lnTo>
                  <a:lnTo>
                    <a:pt x="2618" y="3635"/>
                  </a:lnTo>
                  <a:lnTo>
                    <a:pt x="2182" y="4168"/>
                  </a:lnTo>
                  <a:lnTo>
                    <a:pt x="1794" y="4798"/>
                  </a:lnTo>
                  <a:lnTo>
                    <a:pt x="1455" y="5428"/>
                  </a:lnTo>
                  <a:lnTo>
                    <a:pt x="1213" y="6058"/>
                  </a:lnTo>
                  <a:lnTo>
                    <a:pt x="1019" y="6737"/>
                  </a:lnTo>
                  <a:lnTo>
                    <a:pt x="873" y="7464"/>
                  </a:lnTo>
                  <a:lnTo>
                    <a:pt x="776" y="8191"/>
                  </a:lnTo>
                  <a:lnTo>
                    <a:pt x="340" y="8191"/>
                  </a:lnTo>
                  <a:lnTo>
                    <a:pt x="146" y="8336"/>
                  </a:lnTo>
                  <a:lnTo>
                    <a:pt x="49" y="8482"/>
                  </a:lnTo>
                  <a:lnTo>
                    <a:pt x="1" y="8675"/>
                  </a:lnTo>
                  <a:lnTo>
                    <a:pt x="49" y="8869"/>
                  </a:lnTo>
                  <a:lnTo>
                    <a:pt x="146" y="9063"/>
                  </a:lnTo>
                  <a:lnTo>
                    <a:pt x="340" y="9160"/>
                  </a:lnTo>
                  <a:lnTo>
                    <a:pt x="534" y="9209"/>
                  </a:lnTo>
                  <a:lnTo>
                    <a:pt x="776" y="9209"/>
                  </a:lnTo>
                  <a:lnTo>
                    <a:pt x="873" y="9887"/>
                  </a:lnTo>
                  <a:lnTo>
                    <a:pt x="1019" y="10614"/>
                  </a:lnTo>
                  <a:lnTo>
                    <a:pt x="1213" y="11293"/>
                  </a:lnTo>
                  <a:lnTo>
                    <a:pt x="1455" y="11923"/>
                  </a:lnTo>
                  <a:lnTo>
                    <a:pt x="1794" y="12553"/>
                  </a:lnTo>
                  <a:lnTo>
                    <a:pt x="2182" y="13183"/>
                  </a:lnTo>
                  <a:lnTo>
                    <a:pt x="2618" y="13764"/>
                  </a:lnTo>
                  <a:lnTo>
                    <a:pt x="3103" y="14297"/>
                  </a:lnTo>
                  <a:lnTo>
                    <a:pt x="3636" y="14782"/>
                  </a:lnTo>
                  <a:lnTo>
                    <a:pt x="4169" y="15218"/>
                  </a:lnTo>
                  <a:lnTo>
                    <a:pt x="4799" y="15557"/>
                  </a:lnTo>
                  <a:lnTo>
                    <a:pt x="5429" y="15897"/>
                  </a:lnTo>
                  <a:lnTo>
                    <a:pt x="6108" y="16188"/>
                  </a:lnTo>
                  <a:lnTo>
                    <a:pt x="6786" y="16381"/>
                  </a:lnTo>
                  <a:lnTo>
                    <a:pt x="7465" y="16527"/>
                  </a:lnTo>
                  <a:lnTo>
                    <a:pt x="8192" y="16575"/>
                  </a:lnTo>
                  <a:lnTo>
                    <a:pt x="8192" y="16866"/>
                  </a:lnTo>
                  <a:lnTo>
                    <a:pt x="8240" y="17060"/>
                  </a:lnTo>
                  <a:lnTo>
                    <a:pt x="8337" y="17205"/>
                  </a:lnTo>
                  <a:lnTo>
                    <a:pt x="8482" y="17302"/>
                  </a:lnTo>
                  <a:lnTo>
                    <a:pt x="8676" y="17351"/>
                  </a:lnTo>
                  <a:lnTo>
                    <a:pt x="8870" y="17302"/>
                  </a:lnTo>
                  <a:lnTo>
                    <a:pt x="9064" y="17205"/>
                  </a:lnTo>
                  <a:lnTo>
                    <a:pt x="9161" y="17060"/>
                  </a:lnTo>
                  <a:lnTo>
                    <a:pt x="9209" y="16866"/>
                  </a:lnTo>
                  <a:lnTo>
                    <a:pt x="9209" y="16575"/>
                  </a:lnTo>
                  <a:lnTo>
                    <a:pt x="9888" y="16527"/>
                  </a:lnTo>
                  <a:lnTo>
                    <a:pt x="10615" y="16381"/>
                  </a:lnTo>
                  <a:lnTo>
                    <a:pt x="11293" y="16188"/>
                  </a:lnTo>
                  <a:lnTo>
                    <a:pt x="11923" y="15897"/>
                  </a:lnTo>
                  <a:lnTo>
                    <a:pt x="12553" y="15557"/>
                  </a:lnTo>
                  <a:lnTo>
                    <a:pt x="13183" y="15218"/>
                  </a:lnTo>
                  <a:lnTo>
                    <a:pt x="13765" y="14782"/>
                  </a:lnTo>
                  <a:lnTo>
                    <a:pt x="14298" y="14297"/>
                  </a:lnTo>
                  <a:lnTo>
                    <a:pt x="14783" y="13764"/>
                  </a:lnTo>
                  <a:lnTo>
                    <a:pt x="15219" y="13183"/>
                  </a:lnTo>
                  <a:lnTo>
                    <a:pt x="15607" y="12553"/>
                  </a:lnTo>
                  <a:lnTo>
                    <a:pt x="15897" y="11923"/>
                  </a:lnTo>
                  <a:lnTo>
                    <a:pt x="16188" y="11293"/>
                  </a:lnTo>
                  <a:lnTo>
                    <a:pt x="16382" y="10614"/>
                  </a:lnTo>
                  <a:lnTo>
                    <a:pt x="16528" y="9887"/>
                  </a:lnTo>
                  <a:lnTo>
                    <a:pt x="16576" y="9209"/>
                  </a:lnTo>
                  <a:lnTo>
                    <a:pt x="16867" y="9209"/>
                  </a:lnTo>
                  <a:lnTo>
                    <a:pt x="17061" y="9160"/>
                  </a:lnTo>
                  <a:lnTo>
                    <a:pt x="17206" y="9063"/>
                  </a:lnTo>
                  <a:lnTo>
                    <a:pt x="17303" y="8869"/>
                  </a:lnTo>
                  <a:lnTo>
                    <a:pt x="17351" y="8675"/>
                  </a:lnTo>
                  <a:lnTo>
                    <a:pt x="17303" y="8482"/>
                  </a:lnTo>
                  <a:lnTo>
                    <a:pt x="17206" y="8336"/>
                  </a:lnTo>
                  <a:lnTo>
                    <a:pt x="17061" y="8191"/>
                  </a:lnTo>
                  <a:lnTo>
                    <a:pt x="16576" y="8191"/>
                  </a:lnTo>
                  <a:lnTo>
                    <a:pt x="16528" y="7464"/>
                  </a:lnTo>
                  <a:lnTo>
                    <a:pt x="16382" y="6737"/>
                  </a:lnTo>
                  <a:lnTo>
                    <a:pt x="16188" y="6058"/>
                  </a:lnTo>
                  <a:lnTo>
                    <a:pt x="15897" y="5428"/>
                  </a:lnTo>
                  <a:lnTo>
                    <a:pt x="15607" y="4798"/>
                  </a:lnTo>
                  <a:lnTo>
                    <a:pt x="15219" y="4168"/>
                  </a:lnTo>
                  <a:lnTo>
                    <a:pt x="14783" y="3635"/>
                  </a:lnTo>
                  <a:lnTo>
                    <a:pt x="14298" y="3102"/>
                  </a:lnTo>
                  <a:lnTo>
                    <a:pt x="13765" y="2617"/>
                  </a:lnTo>
                  <a:lnTo>
                    <a:pt x="13183" y="2181"/>
                  </a:lnTo>
                  <a:lnTo>
                    <a:pt x="12553" y="1793"/>
                  </a:lnTo>
                  <a:lnTo>
                    <a:pt x="11923" y="1454"/>
                  </a:lnTo>
                  <a:lnTo>
                    <a:pt x="11293" y="1212"/>
                  </a:lnTo>
                  <a:lnTo>
                    <a:pt x="10615" y="1018"/>
                  </a:lnTo>
                  <a:lnTo>
                    <a:pt x="9888" y="873"/>
                  </a:lnTo>
                  <a:lnTo>
                    <a:pt x="9209" y="776"/>
                  </a:lnTo>
                  <a:lnTo>
                    <a:pt x="9209" y="533"/>
                  </a:lnTo>
                  <a:lnTo>
                    <a:pt x="9161" y="340"/>
                  </a:lnTo>
                  <a:lnTo>
                    <a:pt x="9064" y="146"/>
                  </a:lnTo>
                  <a:lnTo>
                    <a:pt x="8870" y="49"/>
                  </a:lnTo>
                  <a:lnTo>
                    <a:pt x="86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71"/>
          <p:cNvGrpSpPr/>
          <p:nvPr/>
        </p:nvGrpSpPr>
        <p:grpSpPr>
          <a:xfrm>
            <a:off x="2810053" y="3315312"/>
            <a:ext cx="391048" cy="392133"/>
            <a:chOff x="2620151" y="3315312"/>
            <a:chExt cx="391048" cy="392133"/>
          </a:xfrm>
        </p:grpSpPr>
        <p:sp>
          <p:nvSpPr>
            <p:cNvPr id="1300" name="Google Shape;1300;p71"/>
            <p:cNvSpPr/>
            <p:nvPr/>
          </p:nvSpPr>
          <p:spPr>
            <a:xfrm>
              <a:off x="2803053" y="3386502"/>
              <a:ext cx="138041" cy="136933"/>
            </a:xfrm>
            <a:custGeom>
              <a:avLst/>
              <a:gdLst/>
              <a:ahLst/>
              <a:cxnLst/>
              <a:rect l="l" t="t" r="r" b="b"/>
              <a:pathLst>
                <a:path w="6108" h="6059" extrusionOk="0">
                  <a:moveTo>
                    <a:pt x="1309" y="1018"/>
                  </a:moveTo>
                  <a:lnTo>
                    <a:pt x="1552" y="1115"/>
                  </a:lnTo>
                  <a:lnTo>
                    <a:pt x="1891" y="1261"/>
                  </a:lnTo>
                  <a:lnTo>
                    <a:pt x="2230" y="1503"/>
                  </a:lnTo>
                  <a:lnTo>
                    <a:pt x="1843" y="1842"/>
                  </a:lnTo>
                  <a:lnTo>
                    <a:pt x="1503" y="2181"/>
                  </a:lnTo>
                  <a:lnTo>
                    <a:pt x="1309" y="1842"/>
                  </a:lnTo>
                  <a:lnTo>
                    <a:pt x="1164" y="1503"/>
                  </a:lnTo>
                  <a:lnTo>
                    <a:pt x="1067" y="1261"/>
                  </a:lnTo>
                  <a:lnTo>
                    <a:pt x="1019" y="1115"/>
                  </a:lnTo>
                  <a:lnTo>
                    <a:pt x="1019" y="1018"/>
                  </a:lnTo>
                  <a:close/>
                  <a:moveTo>
                    <a:pt x="5090" y="1018"/>
                  </a:moveTo>
                  <a:lnTo>
                    <a:pt x="5090" y="1115"/>
                  </a:lnTo>
                  <a:lnTo>
                    <a:pt x="5041" y="1261"/>
                  </a:lnTo>
                  <a:lnTo>
                    <a:pt x="4944" y="1503"/>
                  </a:lnTo>
                  <a:lnTo>
                    <a:pt x="4799" y="1842"/>
                  </a:lnTo>
                  <a:lnTo>
                    <a:pt x="4605" y="2181"/>
                  </a:lnTo>
                  <a:lnTo>
                    <a:pt x="4266" y="1842"/>
                  </a:lnTo>
                  <a:lnTo>
                    <a:pt x="3878" y="1503"/>
                  </a:lnTo>
                  <a:lnTo>
                    <a:pt x="4217" y="1261"/>
                  </a:lnTo>
                  <a:lnTo>
                    <a:pt x="4557" y="1115"/>
                  </a:lnTo>
                  <a:lnTo>
                    <a:pt x="4799" y="1018"/>
                  </a:lnTo>
                  <a:close/>
                  <a:moveTo>
                    <a:pt x="3054" y="2133"/>
                  </a:moveTo>
                  <a:lnTo>
                    <a:pt x="3539" y="2569"/>
                  </a:lnTo>
                  <a:lnTo>
                    <a:pt x="3975" y="3005"/>
                  </a:lnTo>
                  <a:lnTo>
                    <a:pt x="3539" y="3490"/>
                  </a:lnTo>
                  <a:lnTo>
                    <a:pt x="3054" y="3926"/>
                  </a:lnTo>
                  <a:lnTo>
                    <a:pt x="2570" y="3490"/>
                  </a:lnTo>
                  <a:lnTo>
                    <a:pt x="2133" y="3005"/>
                  </a:lnTo>
                  <a:lnTo>
                    <a:pt x="2570" y="2569"/>
                  </a:lnTo>
                  <a:lnTo>
                    <a:pt x="3054" y="2133"/>
                  </a:lnTo>
                  <a:close/>
                  <a:moveTo>
                    <a:pt x="1503" y="3878"/>
                  </a:moveTo>
                  <a:lnTo>
                    <a:pt x="1843" y="4217"/>
                  </a:lnTo>
                  <a:lnTo>
                    <a:pt x="2230" y="4556"/>
                  </a:lnTo>
                  <a:lnTo>
                    <a:pt x="1891" y="4799"/>
                  </a:lnTo>
                  <a:lnTo>
                    <a:pt x="1552" y="4944"/>
                  </a:lnTo>
                  <a:lnTo>
                    <a:pt x="1309" y="5041"/>
                  </a:lnTo>
                  <a:lnTo>
                    <a:pt x="1019" y="5041"/>
                  </a:lnTo>
                  <a:lnTo>
                    <a:pt x="1019" y="4944"/>
                  </a:lnTo>
                  <a:lnTo>
                    <a:pt x="1067" y="4799"/>
                  </a:lnTo>
                  <a:lnTo>
                    <a:pt x="1164" y="4556"/>
                  </a:lnTo>
                  <a:lnTo>
                    <a:pt x="1309" y="4217"/>
                  </a:lnTo>
                  <a:lnTo>
                    <a:pt x="1503" y="3878"/>
                  </a:lnTo>
                  <a:close/>
                  <a:moveTo>
                    <a:pt x="4605" y="3878"/>
                  </a:moveTo>
                  <a:lnTo>
                    <a:pt x="4799" y="4217"/>
                  </a:lnTo>
                  <a:lnTo>
                    <a:pt x="4944" y="4556"/>
                  </a:lnTo>
                  <a:lnTo>
                    <a:pt x="5041" y="4799"/>
                  </a:lnTo>
                  <a:lnTo>
                    <a:pt x="5090" y="4944"/>
                  </a:lnTo>
                  <a:lnTo>
                    <a:pt x="5090" y="5041"/>
                  </a:lnTo>
                  <a:lnTo>
                    <a:pt x="4799" y="5041"/>
                  </a:lnTo>
                  <a:lnTo>
                    <a:pt x="4557" y="4944"/>
                  </a:lnTo>
                  <a:lnTo>
                    <a:pt x="4217" y="4799"/>
                  </a:lnTo>
                  <a:lnTo>
                    <a:pt x="3878" y="4556"/>
                  </a:lnTo>
                  <a:lnTo>
                    <a:pt x="4266" y="4217"/>
                  </a:lnTo>
                  <a:lnTo>
                    <a:pt x="4605" y="3878"/>
                  </a:lnTo>
                  <a:close/>
                  <a:moveTo>
                    <a:pt x="970" y="1"/>
                  </a:moveTo>
                  <a:lnTo>
                    <a:pt x="728" y="49"/>
                  </a:lnTo>
                  <a:lnTo>
                    <a:pt x="583" y="97"/>
                  </a:lnTo>
                  <a:lnTo>
                    <a:pt x="437" y="194"/>
                  </a:lnTo>
                  <a:lnTo>
                    <a:pt x="292" y="291"/>
                  </a:lnTo>
                  <a:lnTo>
                    <a:pt x="195" y="388"/>
                  </a:lnTo>
                  <a:lnTo>
                    <a:pt x="98" y="534"/>
                  </a:lnTo>
                  <a:lnTo>
                    <a:pt x="49" y="727"/>
                  </a:lnTo>
                  <a:lnTo>
                    <a:pt x="1" y="921"/>
                  </a:lnTo>
                  <a:lnTo>
                    <a:pt x="1" y="1164"/>
                  </a:lnTo>
                  <a:lnTo>
                    <a:pt x="49" y="1454"/>
                  </a:lnTo>
                  <a:lnTo>
                    <a:pt x="146" y="1794"/>
                  </a:lnTo>
                  <a:lnTo>
                    <a:pt x="292" y="2133"/>
                  </a:lnTo>
                  <a:lnTo>
                    <a:pt x="534" y="2569"/>
                  </a:lnTo>
                  <a:lnTo>
                    <a:pt x="825" y="3005"/>
                  </a:lnTo>
                  <a:lnTo>
                    <a:pt x="534" y="3490"/>
                  </a:lnTo>
                  <a:lnTo>
                    <a:pt x="292" y="3926"/>
                  </a:lnTo>
                  <a:lnTo>
                    <a:pt x="146" y="4265"/>
                  </a:lnTo>
                  <a:lnTo>
                    <a:pt x="49" y="4605"/>
                  </a:lnTo>
                  <a:lnTo>
                    <a:pt x="1" y="4895"/>
                  </a:lnTo>
                  <a:lnTo>
                    <a:pt x="1" y="5138"/>
                  </a:lnTo>
                  <a:lnTo>
                    <a:pt x="49" y="5332"/>
                  </a:lnTo>
                  <a:lnTo>
                    <a:pt x="98" y="5525"/>
                  </a:lnTo>
                  <a:lnTo>
                    <a:pt x="195" y="5671"/>
                  </a:lnTo>
                  <a:lnTo>
                    <a:pt x="292" y="5768"/>
                  </a:lnTo>
                  <a:lnTo>
                    <a:pt x="437" y="5913"/>
                  </a:lnTo>
                  <a:lnTo>
                    <a:pt x="583" y="6010"/>
                  </a:lnTo>
                  <a:lnTo>
                    <a:pt x="825" y="6059"/>
                  </a:lnTo>
                  <a:lnTo>
                    <a:pt x="1309" y="6059"/>
                  </a:lnTo>
                  <a:lnTo>
                    <a:pt x="1552" y="6010"/>
                  </a:lnTo>
                  <a:lnTo>
                    <a:pt x="1843" y="5913"/>
                  </a:lnTo>
                  <a:lnTo>
                    <a:pt x="2182" y="5768"/>
                  </a:lnTo>
                  <a:lnTo>
                    <a:pt x="2618" y="5525"/>
                  </a:lnTo>
                  <a:lnTo>
                    <a:pt x="3054" y="5235"/>
                  </a:lnTo>
                  <a:lnTo>
                    <a:pt x="3490" y="5525"/>
                  </a:lnTo>
                  <a:lnTo>
                    <a:pt x="3927" y="5768"/>
                  </a:lnTo>
                  <a:lnTo>
                    <a:pt x="4266" y="5913"/>
                  </a:lnTo>
                  <a:lnTo>
                    <a:pt x="4557" y="6010"/>
                  </a:lnTo>
                  <a:lnTo>
                    <a:pt x="4799" y="6059"/>
                  </a:lnTo>
                  <a:lnTo>
                    <a:pt x="5284" y="6059"/>
                  </a:lnTo>
                  <a:lnTo>
                    <a:pt x="5526" y="6010"/>
                  </a:lnTo>
                  <a:lnTo>
                    <a:pt x="5671" y="5913"/>
                  </a:lnTo>
                  <a:lnTo>
                    <a:pt x="5817" y="5768"/>
                  </a:lnTo>
                  <a:lnTo>
                    <a:pt x="5914" y="5671"/>
                  </a:lnTo>
                  <a:lnTo>
                    <a:pt x="6011" y="5525"/>
                  </a:lnTo>
                  <a:lnTo>
                    <a:pt x="6059" y="5332"/>
                  </a:lnTo>
                  <a:lnTo>
                    <a:pt x="6108" y="5138"/>
                  </a:lnTo>
                  <a:lnTo>
                    <a:pt x="6108" y="4895"/>
                  </a:lnTo>
                  <a:lnTo>
                    <a:pt x="6059" y="4605"/>
                  </a:lnTo>
                  <a:lnTo>
                    <a:pt x="5962" y="4265"/>
                  </a:lnTo>
                  <a:lnTo>
                    <a:pt x="5817" y="3926"/>
                  </a:lnTo>
                  <a:lnTo>
                    <a:pt x="5574" y="3490"/>
                  </a:lnTo>
                  <a:lnTo>
                    <a:pt x="5284" y="3005"/>
                  </a:lnTo>
                  <a:lnTo>
                    <a:pt x="5574" y="2569"/>
                  </a:lnTo>
                  <a:lnTo>
                    <a:pt x="5817" y="2133"/>
                  </a:lnTo>
                  <a:lnTo>
                    <a:pt x="5962" y="1794"/>
                  </a:lnTo>
                  <a:lnTo>
                    <a:pt x="6059" y="1454"/>
                  </a:lnTo>
                  <a:lnTo>
                    <a:pt x="6108" y="1164"/>
                  </a:lnTo>
                  <a:lnTo>
                    <a:pt x="6108" y="921"/>
                  </a:lnTo>
                  <a:lnTo>
                    <a:pt x="6059" y="727"/>
                  </a:lnTo>
                  <a:lnTo>
                    <a:pt x="6011" y="534"/>
                  </a:lnTo>
                  <a:lnTo>
                    <a:pt x="5914" y="388"/>
                  </a:lnTo>
                  <a:lnTo>
                    <a:pt x="5817" y="291"/>
                  </a:lnTo>
                  <a:lnTo>
                    <a:pt x="5671" y="194"/>
                  </a:lnTo>
                  <a:lnTo>
                    <a:pt x="5526" y="97"/>
                  </a:lnTo>
                  <a:lnTo>
                    <a:pt x="5381" y="49"/>
                  </a:lnTo>
                  <a:lnTo>
                    <a:pt x="5187" y="1"/>
                  </a:lnTo>
                  <a:lnTo>
                    <a:pt x="4896" y="1"/>
                  </a:lnTo>
                  <a:lnTo>
                    <a:pt x="4654" y="49"/>
                  </a:lnTo>
                  <a:lnTo>
                    <a:pt x="4314" y="146"/>
                  </a:lnTo>
                  <a:lnTo>
                    <a:pt x="3927" y="291"/>
                  </a:lnTo>
                  <a:lnTo>
                    <a:pt x="3490" y="534"/>
                  </a:lnTo>
                  <a:lnTo>
                    <a:pt x="3054" y="824"/>
                  </a:lnTo>
                  <a:lnTo>
                    <a:pt x="2618" y="534"/>
                  </a:lnTo>
                  <a:lnTo>
                    <a:pt x="2182" y="291"/>
                  </a:lnTo>
                  <a:lnTo>
                    <a:pt x="1794" y="146"/>
                  </a:lnTo>
                  <a:lnTo>
                    <a:pt x="1455" y="49"/>
                  </a:lnTo>
                  <a:lnTo>
                    <a:pt x="1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1"/>
            <p:cNvSpPr/>
            <p:nvPr/>
          </p:nvSpPr>
          <p:spPr>
            <a:xfrm>
              <a:off x="2620151" y="3315312"/>
              <a:ext cx="391048" cy="392133"/>
            </a:xfrm>
            <a:custGeom>
              <a:avLst/>
              <a:gdLst/>
              <a:ahLst/>
              <a:cxnLst/>
              <a:rect l="l" t="t" r="r" b="b"/>
              <a:pathLst>
                <a:path w="17303" h="17351" extrusionOk="0">
                  <a:moveTo>
                    <a:pt x="11147" y="1018"/>
                  </a:moveTo>
                  <a:lnTo>
                    <a:pt x="11680" y="1067"/>
                  </a:lnTo>
                  <a:lnTo>
                    <a:pt x="12165" y="1115"/>
                  </a:lnTo>
                  <a:lnTo>
                    <a:pt x="12698" y="1260"/>
                  </a:lnTo>
                  <a:lnTo>
                    <a:pt x="13134" y="1454"/>
                  </a:lnTo>
                  <a:lnTo>
                    <a:pt x="13619" y="1648"/>
                  </a:lnTo>
                  <a:lnTo>
                    <a:pt x="14007" y="1890"/>
                  </a:lnTo>
                  <a:lnTo>
                    <a:pt x="14443" y="2230"/>
                  </a:lnTo>
                  <a:lnTo>
                    <a:pt x="14782" y="2520"/>
                  </a:lnTo>
                  <a:lnTo>
                    <a:pt x="15121" y="2908"/>
                  </a:lnTo>
                  <a:lnTo>
                    <a:pt x="15412" y="3296"/>
                  </a:lnTo>
                  <a:lnTo>
                    <a:pt x="15654" y="3732"/>
                  </a:lnTo>
                  <a:lnTo>
                    <a:pt x="15897" y="4168"/>
                  </a:lnTo>
                  <a:lnTo>
                    <a:pt x="16042" y="4653"/>
                  </a:lnTo>
                  <a:lnTo>
                    <a:pt x="16188" y="5138"/>
                  </a:lnTo>
                  <a:lnTo>
                    <a:pt x="16285" y="5671"/>
                  </a:lnTo>
                  <a:lnTo>
                    <a:pt x="16285" y="6155"/>
                  </a:lnTo>
                  <a:lnTo>
                    <a:pt x="16285" y="6688"/>
                  </a:lnTo>
                  <a:lnTo>
                    <a:pt x="16188" y="7222"/>
                  </a:lnTo>
                  <a:lnTo>
                    <a:pt x="16042" y="7706"/>
                  </a:lnTo>
                  <a:lnTo>
                    <a:pt x="15897" y="8191"/>
                  </a:lnTo>
                  <a:lnTo>
                    <a:pt x="15654" y="8627"/>
                  </a:lnTo>
                  <a:lnTo>
                    <a:pt x="15412" y="9063"/>
                  </a:lnTo>
                  <a:lnTo>
                    <a:pt x="15121" y="9451"/>
                  </a:lnTo>
                  <a:lnTo>
                    <a:pt x="14782" y="9839"/>
                  </a:lnTo>
                  <a:lnTo>
                    <a:pt x="14443" y="10129"/>
                  </a:lnTo>
                  <a:lnTo>
                    <a:pt x="14007" y="10469"/>
                  </a:lnTo>
                  <a:lnTo>
                    <a:pt x="13619" y="10711"/>
                  </a:lnTo>
                  <a:lnTo>
                    <a:pt x="13134" y="10905"/>
                  </a:lnTo>
                  <a:lnTo>
                    <a:pt x="12698" y="11099"/>
                  </a:lnTo>
                  <a:lnTo>
                    <a:pt x="12165" y="11244"/>
                  </a:lnTo>
                  <a:lnTo>
                    <a:pt x="11680" y="11293"/>
                  </a:lnTo>
                  <a:lnTo>
                    <a:pt x="11147" y="11341"/>
                  </a:lnTo>
                  <a:lnTo>
                    <a:pt x="10614" y="11293"/>
                  </a:lnTo>
                  <a:lnTo>
                    <a:pt x="10129" y="11244"/>
                  </a:lnTo>
                  <a:lnTo>
                    <a:pt x="9596" y="11099"/>
                  </a:lnTo>
                  <a:lnTo>
                    <a:pt x="9160" y="10905"/>
                  </a:lnTo>
                  <a:lnTo>
                    <a:pt x="8676" y="10711"/>
                  </a:lnTo>
                  <a:lnTo>
                    <a:pt x="8288" y="10469"/>
                  </a:lnTo>
                  <a:lnTo>
                    <a:pt x="7852" y="10129"/>
                  </a:lnTo>
                  <a:lnTo>
                    <a:pt x="7512" y="9839"/>
                  </a:lnTo>
                  <a:lnTo>
                    <a:pt x="7173" y="9451"/>
                  </a:lnTo>
                  <a:lnTo>
                    <a:pt x="6882" y="9063"/>
                  </a:lnTo>
                  <a:lnTo>
                    <a:pt x="6640" y="8627"/>
                  </a:lnTo>
                  <a:lnTo>
                    <a:pt x="6398" y="8191"/>
                  </a:lnTo>
                  <a:lnTo>
                    <a:pt x="6252" y="7706"/>
                  </a:lnTo>
                  <a:lnTo>
                    <a:pt x="6107" y="7222"/>
                  </a:lnTo>
                  <a:lnTo>
                    <a:pt x="6010" y="6688"/>
                  </a:lnTo>
                  <a:lnTo>
                    <a:pt x="6010" y="6155"/>
                  </a:lnTo>
                  <a:lnTo>
                    <a:pt x="6010" y="5671"/>
                  </a:lnTo>
                  <a:lnTo>
                    <a:pt x="6107" y="5138"/>
                  </a:lnTo>
                  <a:lnTo>
                    <a:pt x="6252" y="4653"/>
                  </a:lnTo>
                  <a:lnTo>
                    <a:pt x="6398" y="4168"/>
                  </a:lnTo>
                  <a:lnTo>
                    <a:pt x="6640" y="3732"/>
                  </a:lnTo>
                  <a:lnTo>
                    <a:pt x="6882" y="3296"/>
                  </a:lnTo>
                  <a:lnTo>
                    <a:pt x="7173" y="2908"/>
                  </a:lnTo>
                  <a:lnTo>
                    <a:pt x="7512" y="2520"/>
                  </a:lnTo>
                  <a:lnTo>
                    <a:pt x="7852" y="2230"/>
                  </a:lnTo>
                  <a:lnTo>
                    <a:pt x="8288" y="1890"/>
                  </a:lnTo>
                  <a:lnTo>
                    <a:pt x="8676" y="1648"/>
                  </a:lnTo>
                  <a:lnTo>
                    <a:pt x="9160" y="1454"/>
                  </a:lnTo>
                  <a:lnTo>
                    <a:pt x="9596" y="1260"/>
                  </a:lnTo>
                  <a:lnTo>
                    <a:pt x="10129" y="1115"/>
                  </a:lnTo>
                  <a:lnTo>
                    <a:pt x="10614" y="1067"/>
                  </a:lnTo>
                  <a:lnTo>
                    <a:pt x="11147" y="1018"/>
                  </a:lnTo>
                  <a:close/>
                  <a:moveTo>
                    <a:pt x="6349" y="10033"/>
                  </a:moveTo>
                  <a:lnTo>
                    <a:pt x="6785" y="10517"/>
                  </a:lnTo>
                  <a:lnTo>
                    <a:pt x="7270" y="10953"/>
                  </a:lnTo>
                  <a:lnTo>
                    <a:pt x="6446" y="12165"/>
                  </a:lnTo>
                  <a:lnTo>
                    <a:pt x="5138" y="10905"/>
                  </a:lnTo>
                  <a:lnTo>
                    <a:pt x="6349" y="10033"/>
                  </a:lnTo>
                  <a:close/>
                  <a:moveTo>
                    <a:pt x="4314" y="11486"/>
                  </a:moveTo>
                  <a:lnTo>
                    <a:pt x="5865" y="13037"/>
                  </a:lnTo>
                  <a:lnTo>
                    <a:pt x="3732" y="16091"/>
                  </a:lnTo>
                  <a:lnTo>
                    <a:pt x="3635" y="16188"/>
                  </a:lnTo>
                  <a:lnTo>
                    <a:pt x="3538" y="16284"/>
                  </a:lnTo>
                  <a:lnTo>
                    <a:pt x="3296" y="16333"/>
                  </a:lnTo>
                  <a:lnTo>
                    <a:pt x="3054" y="16284"/>
                  </a:lnTo>
                  <a:lnTo>
                    <a:pt x="2908" y="16236"/>
                  </a:lnTo>
                  <a:lnTo>
                    <a:pt x="2811" y="16188"/>
                  </a:lnTo>
                  <a:lnTo>
                    <a:pt x="1163" y="14491"/>
                  </a:lnTo>
                  <a:lnTo>
                    <a:pt x="1066" y="14394"/>
                  </a:lnTo>
                  <a:lnTo>
                    <a:pt x="1018" y="14297"/>
                  </a:lnTo>
                  <a:lnTo>
                    <a:pt x="970" y="14055"/>
                  </a:lnTo>
                  <a:lnTo>
                    <a:pt x="1066" y="13813"/>
                  </a:lnTo>
                  <a:lnTo>
                    <a:pt x="1163" y="13716"/>
                  </a:lnTo>
                  <a:lnTo>
                    <a:pt x="1260" y="13619"/>
                  </a:lnTo>
                  <a:lnTo>
                    <a:pt x="4314" y="11486"/>
                  </a:lnTo>
                  <a:close/>
                  <a:moveTo>
                    <a:pt x="11147" y="0"/>
                  </a:moveTo>
                  <a:lnTo>
                    <a:pt x="10517" y="49"/>
                  </a:lnTo>
                  <a:lnTo>
                    <a:pt x="9887" y="146"/>
                  </a:lnTo>
                  <a:lnTo>
                    <a:pt x="9306" y="291"/>
                  </a:lnTo>
                  <a:lnTo>
                    <a:pt x="8772" y="485"/>
                  </a:lnTo>
                  <a:lnTo>
                    <a:pt x="8191" y="776"/>
                  </a:lnTo>
                  <a:lnTo>
                    <a:pt x="7706" y="1067"/>
                  </a:lnTo>
                  <a:lnTo>
                    <a:pt x="7222" y="1406"/>
                  </a:lnTo>
                  <a:lnTo>
                    <a:pt x="6785" y="1842"/>
                  </a:lnTo>
                  <a:lnTo>
                    <a:pt x="6398" y="2278"/>
                  </a:lnTo>
                  <a:lnTo>
                    <a:pt x="6058" y="2714"/>
                  </a:lnTo>
                  <a:lnTo>
                    <a:pt x="5719" y="3247"/>
                  </a:lnTo>
                  <a:lnTo>
                    <a:pt x="5477" y="3781"/>
                  </a:lnTo>
                  <a:lnTo>
                    <a:pt x="5283" y="4362"/>
                  </a:lnTo>
                  <a:lnTo>
                    <a:pt x="5089" y="4944"/>
                  </a:lnTo>
                  <a:lnTo>
                    <a:pt x="4992" y="5574"/>
                  </a:lnTo>
                  <a:lnTo>
                    <a:pt x="4992" y="6155"/>
                  </a:lnTo>
                  <a:lnTo>
                    <a:pt x="5041" y="6979"/>
                  </a:lnTo>
                  <a:lnTo>
                    <a:pt x="5186" y="7755"/>
                  </a:lnTo>
                  <a:lnTo>
                    <a:pt x="5428" y="8530"/>
                  </a:lnTo>
                  <a:lnTo>
                    <a:pt x="5768" y="9209"/>
                  </a:lnTo>
                  <a:lnTo>
                    <a:pt x="679" y="12795"/>
                  </a:lnTo>
                  <a:lnTo>
                    <a:pt x="388" y="12989"/>
                  </a:lnTo>
                  <a:lnTo>
                    <a:pt x="194" y="13280"/>
                  </a:lnTo>
                  <a:lnTo>
                    <a:pt x="49" y="13619"/>
                  </a:lnTo>
                  <a:lnTo>
                    <a:pt x="0" y="13958"/>
                  </a:lnTo>
                  <a:lnTo>
                    <a:pt x="0" y="14297"/>
                  </a:lnTo>
                  <a:lnTo>
                    <a:pt x="49" y="14637"/>
                  </a:lnTo>
                  <a:lnTo>
                    <a:pt x="243" y="14927"/>
                  </a:lnTo>
                  <a:lnTo>
                    <a:pt x="436" y="15218"/>
                  </a:lnTo>
                  <a:lnTo>
                    <a:pt x="2133" y="16866"/>
                  </a:lnTo>
                  <a:lnTo>
                    <a:pt x="2375" y="17108"/>
                  </a:lnTo>
                  <a:lnTo>
                    <a:pt x="2714" y="17254"/>
                  </a:lnTo>
                  <a:lnTo>
                    <a:pt x="3054" y="17351"/>
                  </a:lnTo>
                  <a:lnTo>
                    <a:pt x="3393" y="17351"/>
                  </a:lnTo>
                  <a:lnTo>
                    <a:pt x="3732" y="17254"/>
                  </a:lnTo>
                  <a:lnTo>
                    <a:pt x="4023" y="17157"/>
                  </a:lnTo>
                  <a:lnTo>
                    <a:pt x="4314" y="16963"/>
                  </a:lnTo>
                  <a:lnTo>
                    <a:pt x="4556" y="16672"/>
                  </a:lnTo>
                  <a:lnTo>
                    <a:pt x="8094" y="11535"/>
                  </a:lnTo>
                  <a:lnTo>
                    <a:pt x="8821" y="11874"/>
                  </a:lnTo>
                  <a:lnTo>
                    <a:pt x="9548" y="12116"/>
                  </a:lnTo>
                  <a:lnTo>
                    <a:pt x="10323" y="12310"/>
                  </a:lnTo>
                  <a:lnTo>
                    <a:pt x="11147" y="12359"/>
                  </a:lnTo>
                  <a:lnTo>
                    <a:pt x="11777" y="12310"/>
                  </a:lnTo>
                  <a:lnTo>
                    <a:pt x="12407" y="12213"/>
                  </a:lnTo>
                  <a:lnTo>
                    <a:pt x="12989" y="12068"/>
                  </a:lnTo>
                  <a:lnTo>
                    <a:pt x="13570" y="11874"/>
                  </a:lnTo>
                  <a:lnTo>
                    <a:pt x="14104" y="11583"/>
                  </a:lnTo>
                  <a:lnTo>
                    <a:pt x="14588" y="11293"/>
                  </a:lnTo>
                  <a:lnTo>
                    <a:pt x="15073" y="10953"/>
                  </a:lnTo>
                  <a:lnTo>
                    <a:pt x="15509" y="10517"/>
                  </a:lnTo>
                  <a:lnTo>
                    <a:pt x="15897" y="10081"/>
                  </a:lnTo>
                  <a:lnTo>
                    <a:pt x="16236" y="9645"/>
                  </a:lnTo>
                  <a:lnTo>
                    <a:pt x="16575" y="9112"/>
                  </a:lnTo>
                  <a:lnTo>
                    <a:pt x="16818" y="8579"/>
                  </a:lnTo>
                  <a:lnTo>
                    <a:pt x="17060" y="7997"/>
                  </a:lnTo>
                  <a:lnTo>
                    <a:pt x="17205" y="7415"/>
                  </a:lnTo>
                  <a:lnTo>
                    <a:pt x="17302" y="6785"/>
                  </a:lnTo>
                  <a:lnTo>
                    <a:pt x="17302" y="6155"/>
                  </a:lnTo>
                  <a:lnTo>
                    <a:pt x="17302" y="5574"/>
                  </a:lnTo>
                  <a:lnTo>
                    <a:pt x="17205" y="4944"/>
                  </a:lnTo>
                  <a:lnTo>
                    <a:pt x="17060" y="4362"/>
                  </a:lnTo>
                  <a:lnTo>
                    <a:pt x="16818" y="3781"/>
                  </a:lnTo>
                  <a:lnTo>
                    <a:pt x="16575" y="3247"/>
                  </a:lnTo>
                  <a:lnTo>
                    <a:pt x="16236" y="2714"/>
                  </a:lnTo>
                  <a:lnTo>
                    <a:pt x="15897" y="2278"/>
                  </a:lnTo>
                  <a:lnTo>
                    <a:pt x="15509" y="1842"/>
                  </a:lnTo>
                  <a:lnTo>
                    <a:pt x="15073" y="1406"/>
                  </a:lnTo>
                  <a:lnTo>
                    <a:pt x="14588" y="1067"/>
                  </a:lnTo>
                  <a:lnTo>
                    <a:pt x="14104" y="776"/>
                  </a:lnTo>
                  <a:lnTo>
                    <a:pt x="13570" y="485"/>
                  </a:lnTo>
                  <a:lnTo>
                    <a:pt x="12989" y="291"/>
                  </a:lnTo>
                  <a:lnTo>
                    <a:pt x="12407" y="146"/>
                  </a:lnTo>
                  <a:lnTo>
                    <a:pt x="11777" y="49"/>
                  </a:lnTo>
                  <a:lnTo>
                    <a:pt x="1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71"/>
          <p:cNvGrpSpPr/>
          <p:nvPr/>
        </p:nvGrpSpPr>
        <p:grpSpPr>
          <a:xfrm>
            <a:off x="3444963" y="3315312"/>
            <a:ext cx="391048" cy="392133"/>
            <a:chOff x="3288275" y="3315312"/>
            <a:chExt cx="391048" cy="392133"/>
          </a:xfrm>
        </p:grpSpPr>
        <p:sp>
          <p:nvSpPr>
            <p:cNvPr id="1303" name="Google Shape;1303;p71"/>
            <p:cNvSpPr/>
            <p:nvPr/>
          </p:nvSpPr>
          <p:spPr>
            <a:xfrm>
              <a:off x="3391240" y="3419362"/>
              <a:ext cx="185139" cy="185117"/>
            </a:xfrm>
            <a:custGeom>
              <a:avLst/>
              <a:gdLst/>
              <a:ahLst/>
              <a:cxnLst/>
              <a:rect l="l" t="t" r="r" b="b"/>
              <a:pathLst>
                <a:path w="8192" h="8191" extrusionOk="0">
                  <a:moveTo>
                    <a:pt x="5186" y="1018"/>
                  </a:moveTo>
                  <a:lnTo>
                    <a:pt x="5283" y="1357"/>
                  </a:lnTo>
                  <a:lnTo>
                    <a:pt x="5477" y="1697"/>
                  </a:lnTo>
                  <a:lnTo>
                    <a:pt x="5671" y="1988"/>
                  </a:lnTo>
                  <a:lnTo>
                    <a:pt x="5913" y="2278"/>
                  </a:lnTo>
                  <a:lnTo>
                    <a:pt x="6156" y="2521"/>
                  </a:lnTo>
                  <a:lnTo>
                    <a:pt x="6495" y="2714"/>
                  </a:lnTo>
                  <a:lnTo>
                    <a:pt x="6834" y="2860"/>
                  </a:lnTo>
                  <a:lnTo>
                    <a:pt x="7173" y="2957"/>
                  </a:lnTo>
                  <a:lnTo>
                    <a:pt x="7173" y="5186"/>
                  </a:lnTo>
                  <a:lnTo>
                    <a:pt x="6834" y="5283"/>
                  </a:lnTo>
                  <a:lnTo>
                    <a:pt x="6495" y="5429"/>
                  </a:lnTo>
                  <a:lnTo>
                    <a:pt x="6156" y="5622"/>
                  </a:lnTo>
                  <a:lnTo>
                    <a:pt x="5913" y="5865"/>
                  </a:lnTo>
                  <a:lnTo>
                    <a:pt x="5671" y="6155"/>
                  </a:lnTo>
                  <a:lnTo>
                    <a:pt x="5477" y="6446"/>
                  </a:lnTo>
                  <a:lnTo>
                    <a:pt x="5283" y="6786"/>
                  </a:lnTo>
                  <a:lnTo>
                    <a:pt x="5186" y="7173"/>
                  </a:lnTo>
                  <a:lnTo>
                    <a:pt x="3006" y="7173"/>
                  </a:lnTo>
                  <a:lnTo>
                    <a:pt x="2860" y="6737"/>
                  </a:lnTo>
                  <a:lnTo>
                    <a:pt x="2666" y="6349"/>
                  </a:lnTo>
                  <a:lnTo>
                    <a:pt x="2424" y="6010"/>
                  </a:lnTo>
                  <a:lnTo>
                    <a:pt x="2133" y="5719"/>
                  </a:lnTo>
                  <a:lnTo>
                    <a:pt x="1891" y="5525"/>
                  </a:lnTo>
                  <a:lnTo>
                    <a:pt x="1600" y="5380"/>
                  </a:lnTo>
                  <a:lnTo>
                    <a:pt x="1309" y="5283"/>
                  </a:lnTo>
                  <a:lnTo>
                    <a:pt x="1018" y="5186"/>
                  </a:lnTo>
                  <a:lnTo>
                    <a:pt x="1018" y="2957"/>
                  </a:lnTo>
                  <a:lnTo>
                    <a:pt x="1358" y="2860"/>
                  </a:lnTo>
                  <a:lnTo>
                    <a:pt x="1697" y="2714"/>
                  </a:lnTo>
                  <a:lnTo>
                    <a:pt x="2036" y="2521"/>
                  </a:lnTo>
                  <a:lnTo>
                    <a:pt x="2327" y="2278"/>
                  </a:lnTo>
                  <a:lnTo>
                    <a:pt x="2521" y="1988"/>
                  </a:lnTo>
                  <a:lnTo>
                    <a:pt x="2763" y="1697"/>
                  </a:lnTo>
                  <a:lnTo>
                    <a:pt x="2909" y="1357"/>
                  </a:lnTo>
                  <a:lnTo>
                    <a:pt x="3006" y="1018"/>
                  </a:lnTo>
                  <a:close/>
                  <a:moveTo>
                    <a:pt x="2327" y="0"/>
                  </a:moveTo>
                  <a:lnTo>
                    <a:pt x="2182" y="146"/>
                  </a:lnTo>
                  <a:lnTo>
                    <a:pt x="2085" y="291"/>
                  </a:lnTo>
                  <a:lnTo>
                    <a:pt x="2036" y="485"/>
                  </a:lnTo>
                  <a:lnTo>
                    <a:pt x="1988" y="776"/>
                  </a:lnTo>
                  <a:lnTo>
                    <a:pt x="1891" y="1067"/>
                  </a:lnTo>
                  <a:lnTo>
                    <a:pt x="1794" y="1357"/>
                  </a:lnTo>
                  <a:lnTo>
                    <a:pt x="1600" y="1551"/>
                  </a:lnTo>
                  <a:lnTo>
                    <a:pt x="1358" y="1745"/>
                  </a:lnTo>
                  <a:lnTo>
                    <a:pt x="1115" y="1891"/>
                  </a:lnTo>
                  <a:lnTo>
                    <a:pt x="825" y="1988"/>
                  </a:lnTo>
                  <a:lnTo>
                    <a:pt x="485" y="2036"/>
                  </a:lnTo>
                  <a:lnTo>
                    <a:pt x="291" y="2036"/>
                  </a:lnTo>
                  <a:lnTo>
                    <a:pt x="146" y="2181"/>
                  </a:lnTo>
                  <a:lnTo>
                    <a:pt x="49" y="2327"/>
                  </a:lnTo>
                  <a:lnTo>
                    <a:pt x="1" y="2521"/>
                  </a:lnTo>
                  <a:lnTo>
                    <a:pt x="1" y="5622"/>
                  </a:lnTo>
                  <a:lnTo>
                    <a:pt x="49" y="5816"/>
                  </a:lnTo>
                  <a:lnTo>
                    <a:pt x="146" y="6010"/>
                  </a:lnTo>
                  <a:lnTo>
                    <a:pt x="291" y="6107"/>
                  </a:lnTo>
                  <a:lnTo>
                    <a:pt x="485" y="6155"/>
                  </a:lnTo>
                  <a:lnTo>
                    <a:pt x="776" y="6155"/>
                  </a:lnTo>
                  <a:lnTo>
                    <a:pt x="1018" y="6252"/>
                  </a:lnTo>
                  <a:lnTo>
                    <a:pt x="1261" y="6349"/>
                  </a:lnTo>
                  <a:lnTo>
                    <a:pt x="1503" y="6495"/>
                  </a:lnTo>
                  <a:lnTo>
                    <a:pt x="1697" y="6737"/>
                  </a:lnTo>
                  <a:lnTo>
                    <a:pt x="1891" y="7028"/>
                  </a:lnTo>
                  <a:lnTo>
                    <a:pt x="1988" y="7319"/>
                  </a:lnTo>
                  <a:lnTo>
                    <a:pt x="2036" y="7658"/>
                  </a:lnTo>
                  <a:lnTo>
                    <a:pt x="2085" y="7852"/>
                  </a:lnTo>
                  <a:lnTo>
                    <a:pt x="2182" y="8046"/>
                  </a:lnTo>
                  <a:lnTo>
                    <a:pt x="2327" y="8143"/>
                  </a:lnTo>
                  <a:lnTo>
                    <a:pt x="2521" y="8191"/>
                  </a:lnTo>
                  <a:lnTo>
                    <a:pt x="5671" y="8191"/>
                  </a:lnTo>
                  <a:lnTo>
                    <a:pt x="5865" y="8143"/>
                  </a:lnTo>
                  <a:lnTo>
                    <a:pt x="6010" y="8046"/>
                  </a:lnTo>
                  <a:lnTo>
                    <a:pt x="6107" y="7852"/>
                  </a:lnTo>
                  <a:lnTo>
                    <a:pt x="6156" y="7658"/>
                  </a:lnTo>
                  <a:lnTo>
                    <a:pt x="6204" y="7367"/>
                  </a:lnTo>
                  <a:lnTo>
                    <a:pt x="6301" y="7076"/>
                  </a:lnTo>
                  <a:lnTo>
                    <a:pt x="6447" y="6834"/>
                  </a:lnTo>
                  <a:lnTo>
                    <a:pt x="6592" y="6592"/>
                  </a:lnTo>
                  <a:lnTo>
                    <a:pt x="6834" y="6398"/>
                  </a:lnTo>
                  <a:lnTo>
                    <a:pt x="7077" y="6252"/>
                  </a:lnTo>
                  <a:lnTo>
                    <a:pt x="7367" y="6155"/>
                  </a:lnTo>
                  <a:lnTo>
                    <a:pt x="7707" y="6155"/>
                  </a:lnTo>
                  <a:lnTo>
                    <a:pt x="7900" y="6107"/>
                  </a:lnTo>
                  <a:lnTo>
                    <a:pt x="8046" y="6010"/>
                  </a:lnTo>
                  <a:lnTo>
                    <a:pt x="8143" y="5816"/>
                  </a:lnTo>
                  <a:lnTo>
                    <a:pt x="8191" y="5622"/>
                  </a:lnTo>
                  <a:lnTo>
                    <a:pt x="8191" y="2521"/>
                  </a:lnTo>
                  <a:lnTo>
                    <a:pt x="8143" y="2327"/>
                  </a:lnTo>
                  <a:lnTo>
                    <a:pt x="8046" y="2181"/>
                  </a:lnTo>
                  <a:lnTo>
                    <a:pt x="7900" y="2036"/>
                  </a:lnTo>
                  <a:lnTo>
                    <a:pt x="7707" y="2036"/>
                  </a:lnTo>
                  <a:lnTo>
                    <a:pt x="7367" y="1988"/>
                  </a:lnTo>
                  <a:lnTo>
                    <a:pt x="7077" y="1891"/>
                  </a:lnTo>
                  <a:lnTo>
                    <a:pt x="6834" y="1745"/>
                  </a:lnTo>
                  <a:lnTo>
                    <a:pt x="6592" y="1551"/>
                  </a:lnTo>
                  <a:lnTo>
                    <a:pt x="6447" y="1357"/>
                  </a:lnTo>
                  <a:lnTo>
                    <a:pt x="6301" y="1067"/>
                  </a:lnTo>
                  <a:lnTo>
                    <a:pt x="6204" y="776"/>
                  </a:lnTo>
                  <a:lnTo>
                    <a:pt x="6156" y="485"/>
                  </a:lnTo>
                  <a:lnTo>
                    <a:pt x="6107" y="291"/>
                  </a:lnTo>
                  <a:lnTo>
                    <a:pt x="6010" y="146"/>
                  </a:lnTo>
                  <a:lnTo>
                    <a:pt x="5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1"/>
            <p:cNvSpPr/>
            <p:nvPr/>
          </p:nvSpPr>
          <p:spPr>
            <a:xfrm>
              <a:off x="3288275" y="3315312"/>
              <a:ext cx="391048" cy="392133"/>
            </a:xfrm>
            <a:custGeom>
              <a:avLst/>
              <a:gdLst/>
              <a:ahLst/>
              <a:cxnLst/>
              <a:rect l="l" t="t" r="r" b="b"/>
              <a:pathLst>
                <a:path w="17303" h="17351" extrusionOk="0">
                  <a:moveTo>
                    <a:pt x="13765" y="3587"/>
                  </a:moveTo>
                  <a:lnTo>
                    <a:pt x="13765" y="13813"/>
                  </a:lnTo>
                  <a:lnTo>
                    <a:pt x="3539" y="13813"/>
                  </a:lnTo>
                  <a:lnTo>
                    <a:pt x="3539" y="3587"/>
                  </a:lnTo>
                  <a:close/>
                  <a:moveTo>
                    <a:pt x="3054" y="0"/>
                  </a:moveTo>
                  <a:lnTo>
                    <a:pt x="2812" y="49"/>
                  </a:lnTo>
                  <a:lnTo>
                    <a:pt x="2667" y="146"/>
                  </a:lnTo>
                  <a:lnTo>
                    <a:pt x="2570" y="340"/>
                  </a:lnTo>
                  <a:lnTo>
                    <a:pt x="2521" y="533"/>
                  </a:lnTo>
                  <a:lnTo>
                    <a:pt x="2570" y="727"/>
                  </a:lnTo>
                  <a:lnTo>
                    <a:pt x="2667" y="873"/>
                  </a:lnTo>
                  <a:lnTo>
                    <a:pt x="2812" y="970"/>
                  </a:lnTo>
                  <a:lnTo>
                    <a:pt x="3054" y="1018"/>
                  </a:lnTo>
                  <a:lnTo>
                    <a:pt x="4557" y="1018"/>
                  </a:lnTo>
                  <a:lnTo>
                    <a:pt x="4557" y="2569"/>
                  </a:lnTo>
                  <a:lnTo>
                    <a:pt x="2812" y="2569"/>
                  </a:lnTo>
                  <a:lnTo>
                    <a:pt x="2667" y="2714"/>
                  </a:lnTo>
                  <a:lnTo>
                    <a:pt x="2570" y="2860"/>
                  </a:lnTo>
                  <a:lnTo>
                    <a:pt x="2521" y="3054"/>
                  </a:lnTo>
                  <a:lnTo>
                    <a:pt x="2521" y="4604"/>
                  </a:lnTo>
                  <a:lnTo>
                    <a:pt x="1019" y="4604"/>
                  </a:lnTo>
                  <a:lnTo>
                    <a:pt x="1019" y="3054"/>
                  </a:lnTo>
                  <a:lnTo>
                    <a:pt x="970" y="2860"/>
                  </a:lnTo>
                  <a:lnTo>
                    <a:pt x="873" y="2714"/>
                  </a:lnTo>
                  <a:lnTo>
                    <a:pt x="679" y="2569"/>
                  </a:lnTo>
                  <a:lnTo>
                    <a:pt x="292" y="2569"/>
                  </a:lnTo>
                  <a:lnTo>
                    <a:pt x="146" y="2714"/>
                  </a:lnTo>
                  <a:lnTo>
                    <a:pt x="1" y="2860"/>
                  </a:lnTo>
                  <a:lnTo>
                    <a:pt x="1" y="3054"/>
                  </a:lnTo>
                  <a:lnTo>
                    <a:pt x="1" y="5089"/>
                  </a:lnTo>
                  <a:lnTo>
                    <a:pt x="1" y="5283"/>
                  </a:lnTo>
                  <a:lnTo>
                    <a:pt x="146" y="5428"/>
                  </a:lnTo>
                  <a:lnTo>
                    <a:pt x="292" y="5574"/>
                  </a:lnTo>
                  <a:lnTo>
                    <a:pt x="486" y="5622"/>
                  </a:lnTo>
                  <a:lnTo>
                    <a:pt x="2521" y="5622"/>
                  </a:lnTo>
                  <a:lnTo>
                    <a:pt x="2521" y="6979"/>
                  </a:lnTo>
                  <a:lnTo>
                    <a:pt x="486" y="6979"/>
                  </a:lnTo>
                  <a:lnTo>
                    <a:pt x="292" y="7028"/>
                  </a:lnTo>
                  <a:lnTo>
                    <a:pt x="146" y="7125"/>
                  </a:lnTo>
                  <a:lnTo>
                    <a:pt x="1" y="7270"/>
                  </a:lnTo>
                  <a:lnTo>
                    <a:pt x="1" y="7464"/>
                  </a:lnTo>
                  <a:lnTo>
                    <a:pt x="1" y="7706"/>
                  </a:lnTo>
                  <a:lnTo>
                    <a:pt x="146" y="7852"/>
                  </a:lnTo>
                  <a:lnTo>
                    <a:pt x="292" y="7949"/>
                  </a:lnTo>
                  <a:lnTo>
                    <a:pt x="486" y="7997"/>
                  </a:lnTo>
                  <a:lnTo>
                    <a:pt x="2521" y="7997"/>
                  </a:lnTo>
                  <a:lnTo>
                    <a:pt x="2521" y="9354"/>
                  </a:lnTo>
                  <a:lnTo>
                    <a:pt x="486" y="9354"/>
                  </a:lnTo>
                  <a:lnTo>
                    <a:pt x="292" y="9402"/>
                  </a:lnTo>
                  <a:lnTo>
                    <a:pt x="146" y="9499"/>
                  </a:lnTo>
                  <a:lnTo>
                    <a:pt x="1" y="9693"/>
                  </a:lnTo>
                  <a:lnTo>
                    <a:pt x="1" y="9887"/>
                  </a:lnTo>
                  <a:lnTo>
                    <a:pt x="1" y="10081"/>
                  </a:lnTo>
                  <a:lnTo>
                    <a:pt x="146" y="10226"/>
                  </a:lnTo>
                  <a:lnTo>
                    <a:pt x="292" y="10323"/>
                  </a:lnTo>
                  <a:lnTo>
                    <a:pt x="486" y="10372"/>
                  </a:lnTo>
                  <a:lnTo>
                    <a:pt x="2521" y="10372"/>
                  </a:lnTo>
                  <a:lnTo>
                    <a:pt x="2521" y="11777"/>
                  </a:lnTo>
                  <a:lnTo>
                    <a:pt x="486" y="11777"/>
                  </a:lnTo>
                  <a:lnTo>
                    <a:pt x="292" y="11826"/>
                  </a:lnTo>
                  <a:lnTo>
                    <a:pt x="146" y="11923"/>
                  </a:lnTo>
                  <a:lnTo>
                    <a:pt x="1" y="12068"/>
                  </a:lnTo>
                  <a:lnTo>
                    <a:pt x="1" y="12262"/>
                  </a:lnTo>
                  <a:lnTo>
                    <a:pt x="1" y="14297"/>
                  </a:lnTo>
                  <a:lnTo>
                    <a:pt x="1" y="14491"/>
                  </a:lnTo>
                  <a:lnTo>
                    <a:pt x="146" y="14685"/>
                  </a:lnTo>
                  <a:lnTo>
                    <a:pt x="292" y="14782"/>
                  </a:lnTo>
                  <a:lnTo>
                    <a:pt x="486" y="14831"/>
                  </a:lnTo>
                  <a:lnTo>
                    <a:pt x="679" y="14782"/>
                  </a:lnTo>
                  <a:lnTo>
                    <a:pt x="873" y="14685"/>
                  </a:lnTo>
                  <a:lnTo>
                    <a:pt x="970" y="14491"/>
                  </a:lnTo>
                  <a:lnTo>
                    <a:pt x="1019" y="14297"/>
                  </a:lnTo>
                  <a:lnTo>
                    <a:pt x="1019" y="12795"/>
                  </a:lnTo>
                  <a:lnTo>
                    <a:pt x="2521" y="12795"/>
                  </a:lnTo>
                  <a:lnTo>
                    <a:pt x="2521" y="14297"/>
                  </a:lnTo>
                  <a:lnTo>
                    <a:pt x="2570" y="14491"/>
                  </a:lnTo>
                  <a:lnTo>
                    <a:pt x="2667" y="14685"/>
                  </a:lnTo>
                  <a:lnTo>
                    <a:pt x="2812" y="14782"/>
                  </a:lnTo>
                  <a:lnTo>
                    <a:pt x="3054" y="14831"/>
                  </a:lnTo>
                  <a:lnTo>
                    <a:pt x="4557" y="14831"/>
                  </a:lnTo>
                  <a:lnTo>
                    <a:pt x="4557" y="16333"/>
                  </a:lnTo>
                  <a:lnTo>
                    <a:pt x="3054" y="16333"/>
                  </a:lnTo>
                  <a:lnTo>
                    <a:pt x="2812" y="16381"/>
                  </a:lnTo>
                  <a:lnTo>
                    <a:pt x="2667" y="16478"/>
                  </a:lnTo>
                  <a:lnTo>
                    <a:pt x="2570" y="16624"/>
                  </a:lnTo>
                  <a:lnTo>
                    <a:pt x="2521" y="16866"/>
                  </a:lnTo>
                  <a:lnTo>
                    <a:pt x="2570" y="17060"/>
                  </a:lnTo>
                  <a:lnTo>
                    <a:pt x="2667" y="17205"/>
                  </a:lnTo>
                  <a:lnTo>
                    <a:pt x="2812" y="17302"/>
                  </a:lnTo>
                  <a:lnTo>
                    <a:pt x="3054" y="17351"/>
                  </a:lnTo>
                  <a:lnTo>
                    <a:pt x="5041" y="17351"/>
                  </a:lnTo>
                  <a:lnTo>
                    <a:pt x="5284" y="17302"/>
                  </a:lnTo>
                  <a:lnTo>
                    <a:pt x="5429" y="17205"/>
                  </a:lnTo>
                  <a:lnTo>
                    <a:pt x="5526" y="17060"/>
                  </a:lnTo>
                  <a:lnTo>
                    <a:pt x="5574" y="16866"/>
                  </a:lnTo>
                  <a:lnTo>
                    <a:pt x="5574" y="14831"/>
                  </a:lnTo>
                  <a:lnTo>
                    <a:pt x="6931" y="14831"/>
                  </a:lnTo>
                  <a:lnTo>
                    <a:pt x="6931" y="16866"/>
                  </a:lnTo>
                  <a:lnTo>
                    <a:pt x="6980" y="17060"/>
                  </a:lnTo>
                  <a:lnTo>
                    <a:pt x="7077" y="17205"/>
                  </a:lnTo>
                  <a:lnTo>
                    <a:pt x="7271" y="17302"/>
                  </a:lnTo>
                  <a:lnTo>
                    <a:pt x="7465" y="17351"/>
                  </a:lnTo>
                  <a:lnTo>
                    <a:pt x="7658" y="17302"/>
                  </a:lnTo>
                  <a:lnTo>
                    <a:pt x="7804" y="17205"/>
                  </a:lnTo>
                  <a:lnTo>
                    <a:pt x="7949" y="17060"/>
                  </a:lnTo>
                  <a:lnTo>
                    <a:pt x="7949" y="16866"/>
                  </a:lnTo>
                  <a:lnTo>
                    <a:pt x="7949" y="14831"/>
                  </a:lnTo>
                  <a:lnTo>
                    <a:pt x="9355" y="14831"/>
                  </a:lnTo>
                  <a:lnTo>
                    <a:pt x="9355" y="16866"/>
                  </a:lnTo>
                  <a:lnTo>
                    <a:pt x="9403" y="17060"/>
                  </a:lnTo>
                  <a:lnTo>
                    <a:pt x="9500" y="17205"/>
                  </a:lnTo>
                  <a:lnTo>
                    <a:pt x="9645" y="17302"/>
                  </a:lnTo>
                  <a:lnTo>
                    <a:pt x="9839" y="17351"/>
                  </a:lnTo>
                  <a:lnTo>
                    <a:pt x="10033" y="17302"/>
                  </a:lnTo>
                  <a:lnTo>
                    <a:pt x="10227" y="17205"/>
                  </a:lnTo>
                  <a:lnTo>
                    <a:pt x="10324" y="17060"/>
                  </a:lnTo>
                  <a:lnTo>
                    <a:pt x="10372" y="16866"/>
                  </a:lnTo>
                  <a:lnTo>
                    <a:pt x="10372" y="14831"/>
                  </a:lnTo>
                  <a:lnTo>
                    <a:pt x="11729" y="14831"/>
                  </a:lnTo>
                  <a:lnTo>
                    <a:pt x="11729" y="16866"/>
                  </a:lnTo>
                  <a:lnTo>
                    <a:pt x="11778" y="17060"/>
                  </a:lnTo>
                  <a:lnTo>
                    <a:pt x="11875" y="17205"/>
                  </a:lnTo>
                  <a:lnTo>
                    <a:pt x="12069" y="17302"/>
                  </a:lnTo>
                  <a:lnTo>
                    <a:pt x="12263" y="17351"/>
                  </a:lnTo>
                  <a:lnTo>
                    <a:pt x="14298" y="17351"/>
                  </a:lnTo>
                  <a:lnTo>
                    <a:pt x="14492" y="17302"/>
                  </a:lnTo>
                  <a:lnTo>
                    <a:pt x="14637" y="17205"/>
                  </a:lnTo>
                  <a:lnTo>
                    <a:pt x="14734" y="17060"/>
                  </a:lnTo>
                  <a:lnTo>
                    <a:pt x="14783" y="16866"/>
                  </a:lnTo>
                  <a:lnTo>
                    <a:pt x="14734" y="16624"/>
                  </a:lnTo>
                  <a:lnTo>
                    <a:pt x="14637" y="16478"/>
                  </a:lnTo>
                  <a:lnTo>
                    <a:pt x="14492" y="16381"/>
                  </a:lnTo>
                  <a:lnTo>
                    <a:pt x="14298" y="16333"/>
                  </a:lnTo>
                  <a:lnTo>
                    <a:pt x="12747" y="16333"/>
                  </a:lnTo>
                  <a:lnTo>
                    <a:pt x="12747" y="14831"/>
                  </a:lnTo>
                  <a:lnTo>
                    <a:pt x="14298" y="14831"/>
                  </a:lnTo>
                  <a:lnTo>
                    <a:pt x="14492" y="14782"/>
                  </a:lnTo>
                  <a:lnTo>
                    <a:pt x="14637" y="14685"/>
                  </a:lnTo>
                  <a:lnTo>
                    <a:pt x="14734" y="14491"/>
                  </a:lnTo>
                  <a:lnTo>
                    <a:pt x="14783" y="14297"/>
                  </a:lnTo>
                  <a:lnTo>
                    <a:pt x="14783" y="12795"/>
                  </a:lnTo>
                  <a:lnTo>
                    <a:pt x="16285" y="12795"/>
                  </a:lnTo>
                  <a:lnTo>
                    <a:pt x="16285" y="14297"/>
                  </a:lnTo>
                  <a:lnTo>
                    <a:pt x="16334" y="14491"/>
                  </a:lnTo>
                  <a:lnTo>
                    <a:pt x="16479" y="14685"/>
                  </a:lnTo>
                  <a:lnTo>
                    <a:pt x="16624" y="14782"/>
                  </a:lnTo>
                  <a:lnTo>
                    <a:pt x="16818" y="14831"/>
                  </a:lnTo>
                  <a:lnTo>
                    <a:pt x="17012" y="14782"/>
                  </a:lnTo>
                  <a:lnTo>
                    <a:pt x="17158" y="14685"/>
                  </a:lnTo>
                  <a:lnTo>
                    <a:pt x="17303" y="14491"/>
                  </a:lnTo>
                  <a:lnTo>
                    <a:pt x="17303" y="14297"/>
                  </a:lnTo>
                  <a:lnTo>
                    <a:pt x="17303" y="12262"/>
                  </a:lnTo>
                  <a:lnTo>
                    <a:pt x="17303" y="12068"/>
                  </a:lnTo>
                  <a:lnTo>
                    <a:pt x="17158" y="11923"/>
                  </a:lnTo>
                  <a:lnTo>
                    <a:pt x="17012" y="11826"/>
                  </a:lnTo>
                  <a:lnTo>
                    <a:pt x="16818" y="11777"/>
                  </a:lnTo>
                  <a:lnTo>
                    <a:pt x="14783" y="11777"/>
                  </a:lnTo>
                  <a:lnTo>
                    <a:pt x="14783" y="10372"/>
                  </a:lnTo>
                  <a:lnTo>
                    <a:pt x="16818" y="10372"/>
                  </a:lnTo>
                  <a:lnTo>
                    <a:pt x="17012" y="10323"/>
                  </a:lnTo>
                  <a:lnTo>
                    <a:pt x="17158" y="10226"/>
                  </a:lnTo>
                  <a:lnTo>
                    <a:pt x="17303" y="10081"/>
                  </a:lnTo>
                  <a:lnTo>
                    <a:pt x="17303" y="9887"/>
                  </a:lnTo>
                  <a:lnTo>
                    <a:pt x="17303" y="9693"/>
                  </a:lnTo>
                  <a:lnTo>
                    <a:pt x="17158" y="9499"/>
                  </a:lnTo>
                  <a:lnTo>
                    <a:pt x="17012" y="9402"/>
                  </a:lnTo>
                  <a:lnTo>
                    <a:pt x="16818" y="9354"/>
                  </a:lnTo>
                  <a:lnTo>
                    <a:pt x="14783" y="9354"/>
                  </a:lnTo>
                  <a:lnTo>
                    <a:pt x="14783" y="7997"/>
                  </a:lnTo>
                  <a:lnTo>
                    <a:pt x="16818" y="7997"/>
                  </a:lnTo>
                  <a:lnTo>
                    <a:pt x="17012" y="7949"/>
                  </a:lnTo>
                  <a:lnTo>
                    <a:pt x="17158" y="7852"/>
                  </a:lnTo>
                  <a:lnTo>
                    <a:pt x="17303" y="7706"/>
                  </a:lnTo>
                  <a:lnTo>
                    <a:pt x="17303" y="7464"/>
                  </a:lnTo>
                  <a:lnTo>
                    <a:pt x="17303" y="7270"/>
                  </a:lnTo>
                  <a:lnTo>
                    <a:pt x="17158" y="7125"/>
                  </a:lnTo>
                  <a:lnTo>
                    <a:pt x="17012" y="7028"/>
                  </a:lnTo>
                  <a:lnTo>
                    <a:pt x="16818" y="6979"/>
                  </a:lnTo>
                  <a:lnTo>
                    <a:pt x="14783" y="6979"/>
                  </a:lnTo>
                  <a:lnTo>
                    <a:pt x="14783" y="5622"/>
                  </a:lnTo>
                  <a:lnTo>
                    <a:pt x="16818" y="5622"/>
                  </a:lnTo>
                  <a:lnTo>
                    <a:pt x="17012" y="5574"/>
                  </a:lnTo>
                  <a:lnTo>
                    <a:pt x="17158" y="5428"/>
                  </a:lnTo>
                  <a:lnTo>
                    <a:pt x="17303" y="5283"/>
                  </a:lnTo>
                  <a:lnTo>
                    <a:pt x="17303" y="5089"/>
                  </a:lnTo>
                  <a:lnTo>
                    <a:pt x="17303" y="3054"/>
                  </a:lnTo>
                  <a:lnTo>
                    <a:pt x="17303" y="2860"/>
                  </a:lnTo>
                  <a:lnTo>
                    <a:pt x="17158" y="2714"/>
                  </a:lnTo>
                  <a:lnTo>
                    <a:pt x="17012" y="2569"/>
                  </a:lnTo>
                  <a:lnTo>
                    <a:pt x="16624" y="2569"/>
                  </a:lnTo>
                  <a:lnTo>
                    <a:pt x="16479" y="2714"/>
                  </a:lnTo>
                  <a:lnTo>
                    <a:pt x="16334" y="2860"/>
                  </a:lnTo>
                  <a:lnTo>
                    <a:pt x="16285" y="3054"/>
                  </a:lnTo>
                  <a:lnTo>
                    <a:pt x="16285" y="4604"/>
                  </a:lnTo>
                  <a:lnTo>
                    <a:pt x="14783" y="4604"/>
                  </a:lnTo>
                  <a:lnTo>
                    <a:pt x="14783" y="3054"/>
                  </a:lnTo>
                  <a:lnTo>
                    <a:pt x="14734" y="2860"/>
                  </a:lnTo>
                  <a:lnTo>
                    <a:pt x="14637" y="2714"/>
                  </a:lnTo>
                  <a:lnTo>
                    <a:pt x="14492" y="2569"/>
                  </a:lnTo>
                  <a:lnTo>
                    <a:pt x="12747" y="2569"/>
                  </a:lnTo>
                  <a:lnTo>
                    <a:pt x="12747" y="1018"/>
                  </a:lnTo>
                  <a:lnTo>
                    <a:pt x="14298" y="1018"/>
                  </a:lnTo>
                  <a:lnTo>
                    <a:pt x="14492" y="970"/>
                  </a:lnTo>
                  <a:lnTo>
                    <a:pt x="14637" y="873"/>
                  </a:lnTo>
                  <a:lnTo>
                    <a:pt x="14734" y="727"/>
                  </a:lnTo>
                  <a:lnTo>
                    <a:pt x="14783" y="533"/>
                  </a:lnTo>
                  <a:lnTo>
                    <a:pt x="14734" y="340"/>
                  </a:lnTo>
                  <a:lnTo>
                    <a:pt x="14637" y="146"/>
                  </a:lnTo>
                  <a:lnTo>
                    <a:pt x="14492" y="49"/>
                  </a:lnTo>
                  <a:lnTo>
                    <a:pt x="14298" y="0"/>
                  </a:lnTo>
                  <a:lnTo>
                    <a:pt x="12263" y="0"/>
                  </a:lnTo>
                  <a:lnTo>
                    <a:pt x="12069" y="49"/>
                  </a:lnTo>
                  <a:lnTo>
                    <a:pt x="11875" y="146"/>
                  </a:lnTo>
                  <a:lnTo>
                    <a:pt x="11778" y="340"/>
                  </a:lnTo>
                  <a:lnTo>
                    <a:pt x="11729" y="533"/>
                  </a:lnTo>
                  <a:lnTo>
                    <a:pt x="11729" y="2569"/>
                  </a:lnTo>
                  <a:lnTo>
                    <a:pt x="10372" y="2569"/>
                  </a:lnTo>
                  <a:lnTo>
                    <a:pt x="10372" y="533"/>
                  </a:lnTo>
                  <a:lnTo>
                    <a:pt x="10324" y="340"/>
                  </a:lnTo>
                  <a:lnTo>
                    <a:pt x="10227" y="146"/>
                  </a:lnTo>
                  <a:lnTo>
                    <a:pt x="10033" y="49"/>
                  </a:lnTo>
                  <a:lnTo>
                    <a:pt x="9839" y="0"/>
                  </a:lnTo>
                  <a:lnTo>
                    <a:pt x="9645" y="49"/>
                  </a:lnTo>
                  <a:lnTo>
                    <a:pt x="9500" y="146"/>
                  </a:lnTo>
                  <a:lnTo>
                    <a:pt x="9403" y="340"/>
                  </a:lnTo>
                  <a:lnTo>
                    <a:pt x="9355" y="533"/>
                  </a:lnTo>
                  <a:lnTo>
                    <a:pt x="9355" y="2569"/>
                  </a:lnTo>
                  <a:lnTo>
                    <a:pt x="7949" y="2569"/>
                  </a:lnTo>
                  <a:lnTo>
                    <a:pt x="7949" y="533"/>
                  </a:lnTo>
                  <a:lnTo>
                    <a:pt x="7949" y="340"/>
                  </a:lnTo>
                  <a:lnTo>
                    <a:pt x="7804" y="146"/>
                  </a:lnTo>
                  <a:lnTo>
                    <a:pt x="7658" y="49"/>
                  </a:lnTo>
                  <a:lnTo>
                    <a:pt x="7465" y="0"/>
                  </a:lnTo>
                  <a:lnTo>
                    <a:pt x="7271" y="49"/>
                  </a:lnTo>
                  <a:lnTo>
                    <a:pt x="7077" y="146"/>
                  </a:lnTo>
                  <a:lnTo>
                    <a:pt x="6980" y="340"/>
                  </a:lnTo>
                  <a:lnTo>
                    <a:pt x="6931" y="533"/>
                  </a:lnTo>
                  <a:lnTo>
                    <a:pt x="6931" y="2569"/>
                  </a:lnTo>
                  <a:lnTo>
                    <a:pt x="5574" y="2569"/>
                  </a:lnTo>
                  <a:lnTo>
                    <a:pt x="5574" y="533"/>
                  </a:lnTo>
                  <a:lnTo>
                    <a:pt x="5526" y="340"/>
                  </a:lnTo>
                  <a:lnTo>
                    <a:pt x="5429" y="146"/>
                  </a:lnTo>
                  <a:lnTo>
                    <a:pt x="5284" y="49"/>
                  </a:lnTo>
                  <a:lnTo>
                    <a:pt x="5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1"/>
            <p:cNvSpPr/>
            <p:nvPr/>
          </p:nvSpPr>
          <p:spPr>
            <a:xfrm>
              <a:off x="3391240" y="3419362"/>
              <a:ext cx="23029" cy="23029"/>
            </a:xfrm>
            <a:custGeom>
              <a:avLst/>
              <a:gdLst/>
              <a:ahLst/>
              <a:cxnLst/>
              <a:rect l="l" t="t" r="r" b="b"/>
              <a:pathLst>
                <a:path w="1019" h="1019" extrusionOk="0">
                  <a:moveTo>
                    <a:pt x="291" y="0"/>
                  </a:moveTo>
                  <a:lnTo>
                    <a:pt x="146" y="146"/>
                  </a:lnTo>
                  <a:lnTo>
                    <a:pt x="49" y="291"/>
                  </a:lnTo>
                  <a:lnTo>
                    <a:pt x="1" y="485"/>
                  </a:lnTo>
                  <a:lnTo>
                    <a:pt x="49" y="679"/>
                  </a:lnTo>
                  <a:lnTo>
                    <a:pt x="146" y="824"/>
                  </a:lnTo>
                  <a:lnTo>
                    <a:pt x="291" y="970"/>
                  </a:lnTo>
                  <a:lnTo>
                    <a:pt x="485" y="1018"/>
                  </a:lnTo>
                  <a:lnTo>
                    <a:pt x="728" y="970"/>
                  </a:lnTo>
                  <a:lnTo>
                    <a:pt x="873" y="824"/>
                  </a:lnTo>
                  <a:lnTo>
                    <a:pt x="970" y="679"/>
                  </a:lnTo>
                  <a:lnTo>
                    <a:pt x="1018" y="485"/>
                  </a:lnTo>
                  <a:lnTo>
                    <a:pt x="970" y="291"/>
                  </a:lnTo>
                  <a:lnTo>
                    <a:pt x="873" y="146"/>
                  </a:lnTo>
                  <a:lnTo>
                    <a:pt x="7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1"/>
            <p:cNvSpPr/>
            <p:nvPr/>
          </p:nvSpPr>
          <p:spPr>
            <a:xfrm>
              <a:off x="3553350" y="3419362"/>
              <a:ext cx="23029" cy="23029"/>
            </a:xfrm>
            <a:custGeom>
              <a:avLst/>
              <a:gdLst/>
              <a:ahLst/>
              <a:cxnLst/>
              <a:rect l="l" t="t" r="r" b="b"/>
              <a:pathLst>
                <a:path w="1019" h="1019" extrusionOk="0">
                  <a:moveTo>
                    <a:pt x="340" y="0"/>
                  </a:moveTo>
                  <a:lnTo>
                    <a:pt x="146" y="146"/>
                  </a:lnTo>
                  <a:lnTo>
                    <a:pt x="49" y="291"/>
                  </a:lnTo>
                  <a:lnTo>
                    <a:pt x="0" y="485"/>
                  </a:lnTo>
                  <a:lnTo>
                    <a:pt x="49" y="679"/>
                  </a:lnTo>
                  <a:lnTo>
                    <a:pt x="146" y="824"/>
                  </a:lnTo>
                  <a:lnTo>
                    <a:pt x="340" y="970"/>
                  </a:lnTo>
                  <a:lnTo>
                    <a:pt x="534" y="1018"/>
                  </a:lnTo>
                  <a:lnTo>
                    <a:pt x="727" y="970"/>
                  </a:lnTo>
                  <a:lnTo>
                    <a:pt x="873" y="824"/>
                  </a:lnTo>
                  <a:lnTo>
                    <a:pt x="970" y="679"/>
                  </a:lnTo>
                  <a:lnTo>
                    <a:pt x="1018" y="485"/>
                  </a:lnTo>
                  <a:lnTo>
                    <a:pt x="970" y="291"/>
                  </a:lnTo>
                  <a:lnTo>
                    <a:pt x="873" y="146"/>
                  </a:lnTo>
                  <a:lnTo>
                    <a:pt x="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1"/>
            <p:cNvSpPr/>
            <p:nvPr/>
          </p:nvSpPr>
          <p:spPr>
            <a:xfrm>
              <a:off x="3391240" y="3581472"/>
              <a:ext cx="23029" cy="23007"/>
            </a:xfrm>
            <a:custGeom>
              <a:avLst/>
              <a:gdLst/>
              <a:ahLst/>
              <a:cxnLst/>
              <a:rect l="l" t="t" r="r" b="b"/>
              <a:pathLst>
                <a:path w="1019" h="1018" extrusionOk="0">
                  <a:moveTo>
                    <a:pt x="485" y="0"/>
                  </a:moveTo>
                  <a:lnTo>
                    <a:pt x="291" y="49"/>
                  </a:lnTo>
                  <a:lnTo>
                    <a:pt x="146" y="146"/>
                  </a:lnTo>
                  <a:lnTo>
                    <a:pt x="49" y="291"/>
                  </a:lnTo>
                  <a:lnTo>
                    <a:pt x="1" y="485"/>
                  </a:lnTo>
                  <a:lnTo>
                    <a:pt x="49" y="679"/>
                  </a:lnTo>
                  <a:lnTo>
                    <a:pt x="146" y="873"/>
                  </a:lnTo>
                  <a:lnTo>
                    <a:pt x="291" y="970"/>
                  </a:lnTo>
                  <a:lnTo>
                    <a:pt x="485" y="1018"/>
                  </a:lnTo>
                  <a:lnTo>
                    <a:pt x="728" y="970"/>
                  </a:lnTo>
                  <a:lnTo>
                    <a:pt x="873" y="873"/>
                  </a:lnTo>
                  <a:lnTo>
                    <a:pt x="970" y="679"/>
                  </a:lnTo>
                  <a:lnTo>
                    <a:pt x="1018" y="485"/>
                  </a:lnTo>
                  <a:lnTo>
                    <a:pt x="970" y="291"/>
                  </a:lnTo>
                  <a:lnTo>
                    <a:pt x="873" y="146"/>
                  </a:lnTo>
                  <a:lnTo>
                    <a:pt x="728"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1"/>
            <p:cNvSpPr/>
            <p:nvPr/>
          </p:nvSpPr>
          <p:spPr>
            <a:xfrm>
              <a:off x="3553350" y="3581472"/>
              <a:ext cx="23029" cy="23007"/>
            </a:xfrm>
            <a:custGeom>
              <a:avLst/>
              <a:gdLst/>
              <a:ahLst/>
              <a:cxnLst/>
              <a:rect l="l" t="t" r="r" b="b"/>
              <a:pathLst>
                <a:path w="1019" h="1018" extrusionOk="0">
                  <a:moveTo>
                    <a:pt x="534" y="0"/>
                  </a:moveTo>
                  <a:lnTo>
                    <a:pt x="340" y="49"/>
                  </a:lnTo>
                  <a:lnTo>
                    <a:pt x="146" y="146"/>
                  </a:lnTo>
                  <a:lnTo>
                    <a:pt x="49" y="291"/>
                  </a:lnTo>
                  <a:lnTo>
                    <a:pt x="0" y="485"/>
                  </a:lnTo>
                  <a:lnTo>
                    <a:pt x="49" y="679"/>
                  </a:lnTo>
                  <a:lnTo>
                    <a:pt x="146" y="873"/>
                  </a:lnTo>
                  <a:lnTo>
                    <a:pt x="340" y="970"/>
                  </a:lnTo>
                  <a:lnTo>
                    <a:pt x="534" y="1018"/>
                  </a:lnTo>
                  <a:lnTo>
                    <a:pt x="727" y="970"/>
                  </a:lnTo>
                  <a:lnTo>
                    <a:pt x="873" y="873"/>
                  </a:lnTo>
                  <a:lnTo>
                    <a:pt x="970" y="679"/>
                  </a:lnTo>
                  <a:lnTo>
                    <a:pt x="1018" y="485"/>
                  </a:lnTo>
                  <a:lnTo>
                    <a:pt x="970" y="291"/>
                  </a:lnTo>
                  <a:lnTo>
                    <a:pt x="873" y="146"/>
                  </a:lnTo>
                  <a:lnTo>
                    <a:pt x="727" y="49"/>
                  </a:lnTo>
                  <a:lnTo>
                    <a:pt x="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 name="Google Shape;1309;p71"/>
          <p:cNvSpPr/>
          <p:nvPr/>
        </p:nvSpPr>
        <p:spPr>
          <a:xfrm>
            <a:off x="4079855" y="3350364"/>
            <a:ext cx="391048" cy="322027"/>
          </a:xfrm>
          <a:custGeom>
            <a:avLst/>
            <a:gdLst/>
            <a:ahLst/>
            <a:cxnLst/>
            <a:rect l="l" t="t" r="r" b="b"/>
            <a:pathLst>
              <a:path w="17303" h="14249" extrusionOk="0">
                <a:moveTo>
                  <a:pt x="6350" y="1018"/>
                </a:moveTo>
                <a:lnTo>
                  <a:pt x="6350" y="2036"/>
                </a:lnTo>
                <a:lnTo>
                  <a:pt x="4314" y="2036"/>
                </a:lnTo>
                <a:lnTo>
                  <a:pt x="4314" y="1018"/>
                </a:lnTo>
                <a:close/>
                <a:moveTo>
                  <a:pt x="12989" y="1018"/>
                </a:moveTo>
                <a:lnTo>
                  <a:pt x="12989" y="2036"/>
                </a:lnTo>
                <a:lnTo>
                  <a:pt x="10954" y="2036"/>
                </a:lnTo>
                <a:lnTo>
                  <a:pt x="10954" y="1018"/>
                </a:lnTo>
                <a:close/>
                <a:moveTo>
                  <a:pt x="6350" y="3053"/>
                </a:moveTo>
                <a:lnTo>
                  <a:pt x="6350" y="5961"/>
                </a:lnTo>
                <a:lnTo>
                  <a:pt x="5817" y="5961"/>
                </a:lnTo>
                <a:lnTo>
                  <a:pt x="5332" y="5913"/>
                </a:lnTo>
                <a:lnTo>
                  <a:pt x="4799" y="5816"/>
                </a:lnTo>
                <a:lnTo>
                  <a:pt x="4314" y="5767"/>
                </a:lnTo>
                <a:lnTo>
                  <a:pt x="4314" y="3053"/>
                </a:lnTo>
                <a:close/>
                <a:moveTo>
                  <a:pt x="12989" y="3053"/>
                </a:moveTo>
                <a:lnTo>
                  <a:pt x="12989" y="5961"/>
                </a:lnTo>
                <a:lnTo>
                  <a:pt x="12456" y="5961"/>
                </a:lnTo>
                <a:lnTo>
                  <a:pt x="11972" y="5913"/>
                </a:lnTo>
                <a:lnTo>
                  <a:pt x="11439" y="5816"/>
                </a:lnTo>
                <a:lnTo>
                  <a:pt x="10954" y="5767"/>
                </a:lnTo>
                <a:lnTo>
                  <a:pt x="10954" y="3053"/>
                </a:lnTo>
                <a:close/>
                <a:moveTo>
                  <a:pt x="4314" y="6785"/>
                </a:moveTo>
                <a:lnTo>
                  <a:pt x="4702" y="6834"/>
                </a:lnTo>
                <a:lnTo>
                  <a:pt x="5041" y="6882"/>
                </a:lnTo>
                <a:lnTo>
                  <a:pt x="5477" y="6979"/>
                </a:lnTo>
                <a:lnTo>
                  <a:pt x="6350" y="6979"/>
                </a:lnTo>
                <a:lnTo>
                  <a:pt x="6350" y="7997"/>
                </a:lnTo>
                <a:lnTo>
                  <a:pt x="6350" y="8191"/>
                </a:lnTo>
                <a:lnTo>
                  <a:pt x="6253" y="8385"/>
                </a:lnTo>
                <a:lnTo>
                  <a:pt x="6156" y="8530"/>
                </a:lnTo>
                <a:lnTo>
                  <a:pt x="6059" y="8675"/>
                </a:lnTo>
                <a:lnTo>
                  <a:pt x="5913" y="8821"/>
                </a:lnTo>
                <a:lnTo>
                  <a:pt x="5720" y="8918"/>
                </a:lnTo>
                <a:lnTo>
                  <a:pt x="5526" y="8966"/>
                </a:lnTo>
                <a:lnTo>
                  <a:pt x="5332" y="9015"/>
                </a:lnTo>
                <a:lnTo>
                  <a:pt x="5138" y="8966"/>
                </a:lnTo>
                <a:lnTo>
                  <a:pt x="4944" y="8918"/>
                </a:lnTo>
                <a:lnTo>
                  <a:pt x="4750" y="8821"/>
                </a:lnTo>
                <a:lnTo>
                  <a:pt x="4605" y="8675"/>
                </a:lnTo>
                <a:lnTo>
                  <a:pt x="4508" y="8530"/>
                </a:lnTo>
                <a:lnTo>
                  <a:pt x="4411" y="8385"/>
                </a:lnTo>
                <a:lnTo>
                  <a:pt x="4314" y="8191"/>
                </a:lnTo>
                <a:lnTo>
                  <a:pt x="4314" y="7997"/>
                </a:lnTo>
                <a:lnTo>
                  <a:pt x="4314" y="6785"/>
                </a:lnTo>
                <a:close/>
                <a:moveTo>
                  <a:pt x="10954" y="6785"/>
                </a:moveTo>
                <a:lnTo>
                  <a:pt x="11342" y="6834"/>
                </a:lnTo>
                <a:lnTo>
                  <a:pt x="11681" y="6882"/>
                </a:lnTo>
                <a:lnTo>
                  <a:pt x="12117" y="6979"/>
                </a:lnTo>
                <a:lnTo>
                  <a:pt x="12989" y="6979"/>
                </a:lnTo>
                <a:lnTo>
                  <a:pt x="12989" y="7997"/>
                </a:lnTo>
                <a:lnTo>
                  <a:pt x="12941" y="8191"/>
                </a:lnTo>
                <a:lnTo>
                  <a:pt x="12892" y="8385"/>
                </a:lnTo>
                <a:lnTo>
                  <a:pt x="12796" y="8530"/>
                </a:lnTo>
                <a:lnTo>
                  <a:pt x="12699" y="8675"/>
                </a:lnTo>
                <a:lnTo>
                  <a:pt x="12553" y="8821"/>
                </a:lnTo>
                <a:lnTo>
                  <a:pt x="12359" y="8918"/>
                </a:lnTo>
                <a:lnTo>
                  <a:pt x="12165" y="8966"/>
                </a:lnTo>
                <a:lnTo>
                  <a:pt x="11972" y="9015"/>
                </a:lnTo>
                <a:lnTo>
                  <a:pt x="11778" y="8966"/>
                </a:lnTo>
                <a:lnTo>
                  <a:pt x="11584" y="8918"/>
                </a:lnTo>
                <a:lnTo>
                  <a:pt x="11390" y="8821"/>
                </a:lnTo>
                <a:lnTo>
                  <a:pt x="11245" y="8675"/>
                </a:lnTo>
                <a:lnTo>
                  <a:pt x="11148" y="8530"/>
                </a:lnTo>
                <a:lnTo>
                  <a:pt x="11051" y="8385"/>
                </a:lnTo>
                <a:lnTo>
                  <a:pt x="10954" y="8191"/>
                </a:lnTo>
                <a:lnTo>
                  <a:pt x="10954" y="7997"/>
                </a:lnTo>
                <a:lnTo>
                  <a:pt x="10954" y="6785"/>
                </a:lnTo>
                <a:close/>
                <a:moveTo>
                  <a:pt x="16285" y="3053"/>
                </a:moveTo>
                <a:lnTo>
                  <a:pt x="16285" y="11196"/>
                </a:lnTo>
                <a:lnTo>
                  <a:pt x="1019" y="11196"/>
                </a:lnTo>
                <a:lnTo>
                  <a:pt x="1019" y="3053"/>
                </a:lnTo>
                <a:lnTo>
                  <a:pt x="3296" y="3053"/>
                </a:lnTo>
                <a:lnTo>
                  <a:pt x="3296" y="7997"/>
                </a:lnTo>
                <a:lnTo>
                  <a:pt x="3345" y="8385"/>
                </a:lnTo>
                <a:lnTo>
                  <a:pt x="3442" y="8772"/>
                </a:lnTo>
                <a:lnTo>
                  <a:pt x="3636" y="9112"/>
                </a:lnTo>
                <a:lnTo>
                  <a:pt x="3878" y="9402"/>
                </a:lnTo>
                <a:lnTo>
                  <a:pt x="4217" y="9645"/>
                </a:lnTo>
                <a:lnTo>
                  <a:pt x="4556" y="9839"/>
                </a:lnTo>
                <a:lnTo>
                  <a:pt x="4944" y="9984"/>
                </a:lnTo>
                <a:lnTo>
                  <a:pt x="5332" y="10032"/>
                </a:lnTo>
                <a:lnTo>
                  <a:pt x="5720" y="9984"/>
                </a:lnTo>
                <a:lnTo>
                  <a:pt x="6107" y="9839"/>
                </a:lnTo>
                <a:lnTo>
                  <a:pt x="6447" y="9645"/>
                </a:lnTo>
                <a:lnTo>
                  <a:pt x="6786" y="9402"/>
                </a:lnTo>
                <a:lnTo>
                  <a:pt x="7028" y="9112"/>
                </a:lnTo>
                <a:lnTo>
                  <a:pt x="7222" y="8772"/>
                </a:lnTo>
                <a:lnTo>
                  <a:pt x="7319" y="8385"/>
                </a:lnTo>
                <a:lnTo>
                  <a:pt x="7367" y="7997"/>
                </a:lnTo>
                <a:lnTo>
                  <a:pt x="7367" y="3053"/>
                </a:lnTo>
                <a:lnTo>
                  <a:pt x="9936" y="3053"/>
                </a:lnTo>
                <a:lnTo>
                  <a:pt x="9936" y="7997"/>
                </a:lnTo>
                <a:lnTo>
                  <a:pt x="9985" y="8385"/>
                </a:lnTo>
                <a:lnTo>
                  <a:pt x="10081" y="8772"/>
                </a:lnTo>
                <a:lnTo>
                  <a:pt x="10275" y="9112"/>
                </a:lnTo>
                <a:lnTo>
                  <a:pt x="10518" y="9402"/>
                </a:lnTo>
                <a:lnTo>
                  <a:pt x="10857" y="9645"/>
                </a:lnTo>
                <a:lnTo>
                  <a:pt x="11196" y="9839"/>
                </a:lnTo>
                <a:lnTo>
                  <a:pt x="11584" y="9984"/>
                </a:lnTo>
                <a:lnTo>
                  <a:pt x="11972" y="10032"/>
                </a:lnTo>
                <a:lnTo>
                  <a:pt x="12359" y="9984"/>
                </a:lnTo>
                <a:lnTo>
                  <a:pt x="12747" y="9839"/>
                </a:lnTo>
                <a:lnTo>
                  <a:pt x="13086" y="9645"/>
                </a:lnTo>
                <a:lnTo>
                  <a:pt x="13426" y="9402"/>
                </a:lnTo>
                <a:lnTo>
                  <a:pt x="13668" y="9112"/>
                </a:lnTo>
                <a:lnTo>
                  <a:pt x="13862" y="8772"/>
                </a:lnTo>
                <a:lnTo>
                  <a:pt x="13959" y="8385"/>
                </a:lnTo>
                <a:lnTo>
                  <a:pt x="14007" y="7997"/>
                </a:lnTo>
                <a:lnTo>
                  <a:pt x="14007" y="3053"/>
                </a:lnTo>
                <a:close/>
                <a:moveTo>
                  <a:pt x="16285" y="12213"/>
                </a:moveTo>
                <a:lnTo>
                  <a:pt x="16285" y="13231"/>
                </a:lnTo>
                <a:lnTo>
                  <a:pt x="1019" y="13231"/>
                </a:lnTo>
                <a:lnTo>
                  <a:pt x="1019" y="12213"/>
                </a:lnTo>
                <a:close/>
                <a:moveTo>
                  <a:pt x="3006" y="0"/>
                </a:moveTo>
                <a:lnTo>
                  <a:pt x="2812" y="49"/>
                </a:lnTo>
                <a:lnTo>
                  <a:pt x="2666" y="146"/>
                </a:lnTo>
                <a:lnTo>
                  <a:pt x="2569" y="339"/>
                </a:lnTo>
                <a:lnTo>
                  <a:pt x="2521" y="533"/>
                </a:lnTo>
                <a:lnTo>
                  <a:pt x="2569" y="727"/>
                </a:lnTo>
                <a:lnTo>
                  <a:pt x="2666" y="873"/>
                </a:lnTo>
                <a:lnTo>
                  <a:pt x="2812" y="1018"/>
                </a:lnTo>
                <a:lnTo>
                  <a:pt x="3296" y="1018"/>
                </a:lnTo>
                <a:lnTo>
                  <a:pt x="3296" y="2036"/>
                </a:lnTo>
                <a:lnTo>
                  <a:pt x="485" y="2036"/>
                </a:lnTo>
                <a:lnTo>
                  <a:pt x="292" y="2084"/>
                </a:lnTo>
                <a:lnTo>
                  <a:pt x="146" y="2181"/>
                </a:lnTo>
                <a:lnTo>
                  <a:pt x="1" y="2375"/>
                </a:lnTo>
                <a:lnTo>
                  <a:pt x="1" y="2569"/>
                </a:lnTo>
                <a:lnTo>
                  <a:pt x="1" y="13716"/>
                </a:lnTo>
                <a:lnTo>
                  <a:pt x="1" y="13910"/>
                </a:lnTo>
                <a:lnTo>
                  <a:pt x="146" y="14103"/>
                </a:lnTo>
                <a:lnTo>
                  <a:pt x="292" y="14200"/>
                </a:lnTo>
                <a:lnTo>
                  <a:pt x="485" y="14249"/>
                </a:lnTo>
                <a:lnTo>
                  <a:pt x="16818" y="14249"/>
                </a:lnTo>
                <a:lnTo>
                  <a:pt x="17012" y="14200"/>
                </a:lnTo>
                <a:lnTo>
                  <a:pt x="17157" y="14103"/>
                </a:lnTo>
                <a:lnTo>
                  <a:pt x="17303" y="13910"/>
                </a:lnTo>
                <a:lnTo>
                  <a:pt x="17303" y="13716"/>
                </a:lnTo>
                <a:lnTo>
                  <a:pt x="17303" y="2569"/>
                </a:lnTo>
                <a:lnTo>
                  <a:pt x="17303" y="2375"/>
                </a:lnTo>
                <a:lnTo>
                  <a:pt x="17157" y="2181"/>
                </a:lnTo>
                <a:lnTo>
                  <a:pt x="17012" y="2084"/>
                </a:lnTo>
                <a:lnTo>
                  <a:pt x="16818" y="2036"/>
                </a:lnTo>
                <a:lnTo>
                  <a:pt x="14007" y="2036"/>
                </a:lnTo>
                <a:lnTo>
                  <a:pt x="14007" y="1018"/>
                </a:lnTo>
                <a:lnTo>
                  <a:pt x="14492" y="1018"/>
                </a:lnTo>
                <a:lnTo>
                  <a:pt x="14637" y="873"/>
                </a:lnTo>
                <a:lnTo>
                  <a:pt x="14734" y="727"/>
                </a:lnTo>
                <a:lnTo>
                  <a:pt x="14783" y="533"/>
                </a:lnTo>
                <a:lnTo>
                  <a:pt x="14734" y="339"/>
                </a:lnTo>
                <a:lnTo>
                  <a:pt x="14637" y="146"/>
                </a:lnTo>
                <a:lnTo>
                  <a:pt x="14492" y="49"/>
                </a:lnTo>
                <a:lnTo>
                  <a:pt x="14249" y="0"/>
                </a:lnTo>
                <a:lnTo>
                  <a:pt x="9645" y="0"/>
                </a:lnTo>
                <a:lnTo>
                  <a:pt x="9451" y="49"/>
                </a:lnTo>
                <a:lnTo>
                  <a:pt x="9306" y="146"/>
                </a:lnTo>
                <a:lnTo>
                  <a:pt x="9209" y="339"/>
                </a:lnTo>
                <a:lnTo>
                  <a:pt x="9161" y="533"/>
                </a:lnTo>
                <a:lnTo>
                  <a:pt x="9209" y="727"/>
                </a:lnTo>
                <a:lnTo>
                  <a:pt x="9306" y="873"/>
                </a:lnTo>
                <a:lnTo>
                  <a:pt x="9451" y="1018"/>
                </a:lnTo>
                <a:lnTo>
                  <a:pt x="9936" y="1018"/>
                </a:lnTo>
                <a:lnTo>
                  <a:pt x="9936" y="2036"/>
                </a:lnTo>
                <a:lnTo>
                  <a:pt x="7367" y="2036"/>
                </a:lnTo>
                <a:lnTo>
                  <a:pt x="7367" y="1018"/>
                </a:lnTo>
                <a:lnTo>
                  <a:pt x="7852" y="1018"/>
                </a:lnTo>
                <a:lnTo>
                  <a:pt x="7997" y="873"/>
                </a:lnTo>
                <a:lnTo>
                  <a:pt x="8094" y="727"/>
                </a:lnTo>
                <a:lnTo>
                  <a:pt x="8143" y="533"/>
                </a:lnTo>
                <a:lnTo>
                  <a:pt x="8094" y="339"/>
                </a:lnTo>
                <a:lnTo>
                  <a:pt x="7997" y="146"/>
                </a:lnTo>
                <a:lnTo>
                  <a:pt x="7852" y="49"/>
                </a:lnTo>
                <a:lnTo>
                  <a:pt x="76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 name="Google Shape;1310;p71"/>
          <p:cNvGrpSpPr/>
          <p:nvPr/>
        </p:nvGrpSpPr>
        <p:grpSpPr>
          <a:xfrm>
            <a:off x="4714201" y="3315312"/>
            <a:ext cx="391048" cy="392133"/>
            <a:chOff x="4582938" y="3315312"/>
            <a:chExt cx="391048" cy="392133"/>
          </a:xfrm>
        </p:grpSpPr>
        <p:sp>
          <p:nvSpPr>
            <p:cNvPr id="1311" name="Google Shape;1311;p71"/>
            <p:cNvSpPr/>
            <p:nvPr/>
          </p:nvSpPr>
          <p:spPr>
            <a:xfrm>
              <a:off x="4582938" y="3315312"/>
              <a:ext cx="391048" cy="392133"/>
            </a:xfrm>
            <a:custGeom>
              <a:avLst/>
              <a:gdLst/>
              <a:ahLst/>
              <a:cxnLst/>
              <a:rect l="l" t="t" r="r" b="b"/>
              <a:pathLst>
                <a:path w="17303" h="17351" extrusionOk="0">
                  <a:moveTo>
                    <a:pt x="1503" y="1018"/>
                  </a:moveTo>
                  <a:lnTo>
                    <a:pt x="1697" y="1067"/>
                  </a:lnTo>
                  <a:lnTo>
                    <a:pt x="1891" y="1163"/>
                  </a:lnTo>
                  <a:lnTo>
                    <a:pt x="1988" y="1357"/>
                  </a:lnTo>
                  <a:lnTo>
                    <a:pt x="2036" y="1551"/>
                  </a:lnTo>
                  <a:lnTo>
                    <a:pt x="1988" y="1745"/>
                  </a:lnTo>
                  <a:lnTo>
                    <a:pt x="1891" y="1890"/>
                  </a:lnTo>
                  <a:lnTo>
                    <a:pt x="1697" y="1987"/>
                  </a:lnTo>
                  <a:lnTo>
                    <a:pt x="1503" y="2036"/>
                  </a:lnTo>
                  <a:lnTo>
                    <a:pt x="1309" y="1987"/>
                  </a:lnTo>
                  <a:lnTo>
                    <a:pt x="1164" y="1890"/>
                  </a:lnTo>
                  <a:lnTo>
                    <a:pt x="1018" y="1745"/>
                  </a:lnTo>
                  <a:lnTo>
                    <a:pt x="1018" y="1551"/>
                  </a:lnTo>
                  <a:lnTo>
                    <a:pt x="1018" y="1357"/>
                  </a:lnTo>
                  <a:lnTo>
                    <a:pt x="1164" y="1163"/>
                  </a:lnTo>
                  <a:lnTo>
                    <a:pt x="1309" y="1067"/>
                  </a:lnTo>
                  <a:lnTo>
                    <a:pt x="1503" y="1018"/>
                  </a:lnTo>
                  <a:close/>
                  <a:moveTo>
                    <a:pt x="6640" y="1018"/>
                  </a:moveTo>
                  <a:lnTo>
                    <a:pt x="6834" y="1067"/>
                  </a:lnTo>
                  <a:lnTo>
                    <a:pt x="6980" y="1163"/>
                  </a:lnTo>
                  <a:lnTo>
                    <a:pt x="7077" y="1357"/>
                  </a:lnTo>
                  <a:lnTo>
                    <a:pt x="7125" y="1551"/>
                  </a:lnTo>
                  <a:lnTo>
                    <a:pt x="7077" y="1745"/>
                  </a:lnTo>
                  <a:lnTo>
                    <a:pt x="6980" y="1890"/>
                  </a:lnTo>
                  <a:lnTo>
                    <a:pt x="6834" y="1987"/>
                  </a:lnTo>
                  <a:lnTo>
                    <a:pt x="6640" y="2036"/>
                  </a:lnTo>
                  <a:lnTo>
                    <a:pt x="6447" y="1987"/>
                  </a:lnTo>
                  <a:lnTo>
                    <a:pt x="6253" y="1890"/>
                  </a:lnTo>
                  <a:lnTo>
                    <a:pt x="6156" y="1745"/>
                  </a:lnTo>
                  <a:lnTo>
                    <a:pt x="6107" y="1551"/>
                  </a:lnTo>
                  <a:lnTo>
                    <a:pt x="6156" y="1357"/>
                  </a:lnTo>
                  <a:lnTo>
                    <a:pt x="6253" y="1163"/>
                  </a:lnTo>
                  <a:lnTo>
                    <a:pt x="6447" y="1067"/>
                  </a:lnTo>
                  <a:lnTo>
                    <a:pt x="6640" y="1018"/>
                  </a:lnTo>
                  <a:close/>
                  <a:moveTo>
                    <a:pt x="10711" y="1018"/>
                  </a:moveTo>
                  <a:lnTo>
                    <a:pt x="10905" y="1067"/>
                  </a:lnTo>
                  <a:lnTo>
                    <a:pt x="11051" y="1163"/>
                  </a:lnTo>
                  <a:lnTo>
                    <a:pt x="11148" y="1357"/>
                  </a:lnTo>
                  <a:lnTo>
                    <a:pt x="11196" y="1551"/>
                  </a:lnTo>
                  <a:lnTo>
                    <a:pt x="11148" y="1745"/>
                  </a:lnTo>
                  <a:lnTo>
                    <a:pt x="11051" y="1890"/>
                  </a:lnTo>
                  <a:lnTo>
                    <a:pt x="10905" y="1987"/>
                  </a:lnTo>
                  <a:lnTo>
                    <a:pt x="10711" y="2036"/>
                  </a:lnTo>
                  <a:lnTo>
                    <a:pt x="10469" y="1987"/>
                  </a:lnTo>
                  <a:lnTo>
                    <a:pt x="10324" y="1890"/>
                  </a:lnTo>
                  <a:lnTo>
                    <a:pt x="10227" y="1745"/>
                  </a:lnTo>
                  <a:lnTo>
                    <a:pt x="10178" y="1551"/>
                  </a:lnTo>
                  <a:lnTo>
                    <a:pt x="10227" y="1357"/>
                  </a:lnTo>
                  <a:lnTo>
                    <a:pt x="10324" y="1163"/>
                  </a:lnTo>
                  <a:lnTo>
                    <a:pt x="10469" y="1067"/>
                  </a:lnTo>
                  <a:lnTo>
                    <a:pt x="10711" y="1018"/>
                  </a:lnTo>
                  <a:close/>
                  <a:moveTo>
                    <a:pt x="15800" y="1018"/>
                  </a:moveTo>
                  <a:lnTo>
                    <a:pt x="15994" y="1067"/>
                  </a:lnTo>
                  <a:lnTo>
                    <a:pt x="16140" y="1163"/>
                  </a:lnTo>
                  <a:lnTo>
                    <a:pt x="16285" y="1357"/>
                  </a:lnTo>
                  <a:lnTo>
                    <a:pt x="16333" y="1551"/>
                  </a:lnTo>
                  <a:lnTo>
                    <a:pt x="16285" y="1745"/>
                  </a:lnTo>
                  <a:lnTo>
                    <a:pt x="16140" y="1890"/>
                  </a:lnTo>
                  <a:lnTo>
                    <a:pt x="15994" y="1987"/>
                  </a:lnTo>
                  <a:lnTo>
                    <a:pt x="15800" y="2036"/>
                  </a:lnTo>
                  <a:lnTo>
                    <a:pt x="15606" y="1987"/>
                  </a:lnTo>
                  <a:lnTo>
                    <a:pt x="15461" y="1890"/>
                  </a:lnTo>
                  <a:lnTo>
                    <a:pt x="15316" y="1745"/>
                  </a:lnTo>
                  <a:lnTo>
                    <a:pt x="15316" y="1551"/>
                  </a:lnTo>
                  <a:lnTo>
                    <a:pt x="15316" y="1357"/>
                  </a:lnTo>
                  <a:lnTo>
                    <a:pt x="15461" y="1163"/>
                  </a:lnTo>
                  <a:lnTo>
                    <a:pt x="15606" y="1067"/>
                  </a:lnTo>
                  <a:lnTo>
                    <a:pt x="15800" y="1018"/>
                  </a:lnTo>
                  <a:close/>
                  <a:moveTo>
                    <a:pt x="14976" y="5089"/>
                  </a:moveTo>
                  <a:lnTo>
                    <a:pt x="14976" y="14297"/>
                  </a:lnTo>
                  <a:lnTo>
                    <a:pt x="2375" y="14297"/>
                  </a:lnTo>
                  <a:lnTo>
                    <a:pt x="2375" y="5089"/>
                  </a:lnTo>
                  <a:close/>
                  <a:moveTo>
                    <a:pt x="1503" y="0"/>
                  </a:moveTo>
                  <a:lnTo>
                    <a:pt x="1212" y="49"/>
                  </a:lnTo>
                  <a:lnTo>
                    <a:pt x="921" y="146"/>
                  </a:lnTo>
                  <a:lnTo>
                    <a:pt x="679" y="291"/>
                  </a:lnTo>
                  <a:lnTo>
                    <a:pt x="437" y="436"/>
                  </a:lnTo>
                  <a:lnTo>
                    <a:pt x="243" y="679"/>
                  </a:lnTo>
                  <a:lnTo>
                    <a:pt x="98" y="921"/>
                  </a:lnTo>
                  <a:lnTo>
                    <a:pt x="1" y="1212"/>
                  </a:lnTo>
                  <a:lnTo>
                    <a:pt x="1" y="1551"/>
                  </a:lnTo>
                  <a:lnTo>
                    <a:pt x="1" y="1842"/>
                  </a:lnTo>
                  <a:lnTo>
                    <a:pt x="98" y="2133"/>
                  </a:lnTo>
                  <a:lnTo>
                    <a:pt x="243" y="2375"/>
                  </a:lnTo>
                  <a:lnTo>
                    <a:pt x="437" y="2617"/>
                  </a:lnTo>
                  <a:lnTo>
                    <a:pt x="679" y="2811"/>
                  </a:lnTo>
                  <a:lnTo>
                    <a:pt x="921" y="2957"/>
                  </a:lnTo>
                  <a:lnTo>
                    <a:pt x="1212" y="3005"/>
                  </a:lnTo>
                  <a:lnTo>
                    <a:pt x="1503" y="3054"/>
                  </a:lnTo>
                  <a:lnTo>
                    <a:pt x="1745" y="3054"/>
                  </a:lnTo>
                  <a:lnTo>
                    <a:pt x="1939" y="3005"/>
                  </a:lnTo>
                  <a:lnTo>
                    <a:pt x="2133" y="2908"/>
                  </a:lnTo>
                  <a:lnTo>
                    <a:pt x="2327" y="2811"/>
                  </a:lnTo>
                  <a:lnTo>
                    <a:pt x="2521" y="2666"/>
                  </a:lnTo>
                  <a:lnTo>
                    <a:pt x="2666" y="2520"/>
                  </a:lnTo>
                  <a:lnTo>
                    <a:pt x="2763" y="2375"/>
                  </a:lnTo>
                  <a:lnTo>
                    <a:pt x="2909" y="2181"/>
                  </a:lnTo>
                  <a:lnTo>
                    <a:pt x="3005" y="2375"/>
                  </a:lnTo>
                  <a:lnTo>
                    <a:pt x="3054" y="2569"/>
                  </a:lnTo>
                  <a:lnTo>
                    <a:pt x="3054" y="4071"/>
                  </a:lnTo>
                  <a:lnTo>
                    <a:pt x="1842" y="4071"/>
                  </a:lnTo>
                  <a:lnTo>
                    <a:pt x="1648" y="4120"/>
                  </a:lnTo>
                  <a:lnTo>
                    <a:pt x="1503" y="4217"/>
                  </a:lnTo>
                  <a:lnTo>
                    <a:pt x="1358" y="4362"/>
                  </a:lnTo>
                  <a:lnTo>
                    <a:pt x="1358" y="4604"/>
                  </a:lnTo>
                  <a:lnTo>
                    <a:pt x="1358" y="14831"/>
                  </a:lnTo>
                  <a:lnTo>
                    <a:pt x="1358" y="15024"/>
                  </a:lnTo>
                  <a:lnTo>
                    <a:pt x="1503" y="15170"/>
                  </a:lnTo>
                  <a:lnTo>
                    <a:pt x="1648" y="15267"/>
                  </a:lnTo>
                  <a:lnTo>
                    <a:pt x="1842" y="15315"/>
                  </a:lnTo>
                  <a:lnTo>
                    <a:pt x="8143" y="15315"/>
                  </a:lnTo>
                  <a:lnTo>
                    <a:pt x="8143" y="16333"/>
                  </a:lnTo>
                  <a:lnTo>
                    <a:pt x="5235" y="16333"/>
                  </a:lnTo>
                  <a:lnTo>
                    <a:pt x="5041" y="16381"/>
                  </a:lnTo>
                  <a:lnTo>
                    <a:pt x="4896" y="16478"/>
                  </a:lnTo>
                  <a:lnTo>
                    <a:pt x="4750" y="16624"/>
                  </a:lnTo>
                  <a:lnTo>
                    <a:pt x="4750" y="16866"/>
                  </a:lnTo>
                  <a:lnTo>
                    <a:pt x="4750" y="17060"/>
                  </a:lnTo>
                  <a:lnTo>
                    <a:pt x="4896" y="17205"/>
                  </a:lnTo>
                  <a:lnTo>
                    <a:pt x="5041" y="17302"/>
                  </a:lnTo>
                  <a:lnTo>
                    <a:pt x="5235" y="17351"/>
                  </a:lnTo>
                  <a:lnTo>
                    <a:pt x="12068" y="17351"/>
                  </a:lnTo>
                  <a:lnTo>
                    <a:pt x="12262" y="17302"/>
                  </a:lnTo>
                  <a:lnTo>
                    <a:pt x="12456" y="17205"/>
                  </a:lnTo>
                  <a:lnTo>
                    <a:pt x="12553" y="17060"/>
                  </a:lnTo>
                  <a:lnTo>
                    <a:pt x="12602" y="16866"/>
                  </a:lnTo>
                  <a:lnTo>
                    <a:pt x="12553" y="16624"/>
                  </a:lnTo>
                  <a:lnTo>
                    <a:pt x="12456" y="16478"/>
                  </a:lnTo>
                  <a:lnTo>
                    <a:pt x="12262" y="16381"/>
                  </a:lnTo>
                  <a:lnTo>
                    <a:pt x="12068" y="16333"/>
                  </a:lnTo>
                  <a:lnTo>
                    <a:pt x="9161" y="16333"/>
                  </a:lnTo>
                  <a:lnTo>
                    <a:pt x="9161" y="15315"/>
                  </a:lnTo>
                  <a:lnTo>
                    <a:pt x="15461" y="15315"/>
                  </a:lnTo>
                  <a:lnTo>
                    <a:pt x="15655" y="15267"/>
                  </a:lnTo>
                  <a:lnTo>
                    <a:pt x="15800" y="15170"/>
                  </a:lnTo>
                  <a:lnTo>
                    <a:pt x="15946" y="15024"/>
                  </a:lnTo>
                  <a:lnTo>
                    <a:pt x="15994" y="14831"/>
                  </a:lnTo>
                  <a:lnTo>
                    <a:pt x="15994" y="4604"/>
                  </a:lnTo>
                  <a:lnTo>
                    <a:pt x="15946" y="4362"/>
                  </a:lnTo>
                  <a:lnTo>
                    <a:pt x="15800" y="4217"/>
                  </a:lnTo>
                  <a:lnTo>
                    <a:pt x="15655" y="4120"/>
                  </a:lnTo>
                  <a:lnTo>
                    <a:pt x="15461" y="4071"/>
                  </a:lnTo>
                  <a:lnTo>
                    <a:pt x="14249" y="4071"/>
                  </a:lnTo>
                  <a:lnTo>
                    <a:pt x="14249" y="2569"/>
                  </a:lnTo>
                  <a:lnTo>
                    <a:pt x="14298" y="2375"/>
                  </a:lnTo>
                  <a:lnTo>
                    <a:pt x="14443" y="2181"/>
                  </a:lnTo>
                  <a:lnTo>
                    <a:pt x="14540" y="2375"/>
                  </a:lnTo>
                  <a:lnTo>
                    <a:pt x="14637" y="2520"/>
                  </a:lnTo>
                  <a:lnTo>
                    <a:pt x="14783" y="2666"/>
                  </a:lnTo>
                  <a:lnTo>
                    <a:pt x="14976" y="2811"/>
                  </a:lnTo>
                  <a:lnTo>
                    <a:pt x="15170" y="2908"/>
                  </a:lnTo>
                  <a:lnTo>
                    <a:pt x="15364" y="3005"/>
                  </a:lnTo>
                  <a:lnTo>
                    <a:pt x="15558" y="3054"/>
                  </a:lnTo>
                  <a:lnTo>
                    <a:pt x="15800" y="3054"/>
                  </a:lnTo>
                  <a:lnTo>
                    <a:pt x="16091" y="3005"/>
                  </a:lnTo>
                  <a:lnTo>
                    <a:pt x="16382" y="2957"/>
                  </a:lnTo>
                  <a:lnTo>
                    <a:pt x="16673" y="2811"/>
                  </a:lnTo>
                  <a:lnTo>
                    <a:pt x="16866" y="2617"/>
                  </a:lnTo>
                  <a:lnTo>
                    <a:pt x="17060" y="2375"/>
                  </a:lnTo>
                  <a:lnTo>
                    <a:pt x="17206" y="2133"/>
                  </a:lnTo>
                  <a:lnTo>
                    <a:pt x="17303" y="1842"/>
                  </a:lnTo>
                  <a:lnTo>
                    <a:pt x="17303" y="1551"/>
                  </a:lnTo>
                  <a:lnTo>
                    <a:pt x="17303" y="1212"/>
                  </a:lnTo>
                  <a:lnTo>
                    <a:pt x="17206" y="921"/>
                  </a:lnTo>
                  <a:lnTo>
                    <a:pt x="17060" y="679"/>
                  </a:lnTo>
                  <a:lnTo>
                    <a:pt x="16866" y="436"/>
                  </a:lnTo>
                  <a:lnTo>
                    <a:pt x="16673" y="291"/>
                  </a:lnTo>
                  <a:lnTo>
                    <a:pt x="16382" y="146"/>
                  </a:lnTo>
                  <a:lnTo>
                    <a:pt x="16091" y="49"/>
                  </a:lnTo>
                  <a:lnTo>
                    <a:pt x="15800" y="0"/>
                  </a:lnTo>
                  <a:lnTo>
                    <a:pt x="15558" y="49"/>
                  </a:lnTo>
                  <a:lnTo>
                    <a:pt x="15316" y="97"/>
                  </a:lnTo>
                  <a:lnTo>
                    <a:pt x="15073" y="194"/>
                  </a:lnTo>
                  <a:lnTo>
                    <a:pt x="14879" y="340"/>
                  </a:lnTo>
                  <a:lnTo>
                    <a:pt x="14686" y="485"/>
                  </a:lnTo>
                  <a:lnTo>
                    <a:pt x="14540" y="679"/>
                  </a:lnTo>
                  <a:lnTo>
                    <a:pt x="14443" y="873"/>
                  </a:lnTo>
                  <a:lnTo>
                    <a:pt x="14346" y="1115"/>
                  </a:lnTo>
                  <a:lnTo>
                    <a:pt x="14104" y="1163"/>
                  </a:lnTo>
                  <a:lnTo>
                    <a:pt x="13910" y="1309"/>
                  </a:lnTo>
                  <a:lnTo>
                    <a:pt x="13716" y="1454"/>
                  </a:lnTo>
                  <a:lnTo>
                    <a:pt x="13522" y="1648"/>
                  </a:lnTo>
                  <a:lnTo>
                    <a:pt x="13425" y="1842"/>
                  </a:lnTo>
                  <a:lnTo>
                    <a:pt x="13329" y="2084"/>
                  </a:lnTo>
                  <a:lnTo>
                    <a:pt x="13232" y="2327"/>
                  </a:lnTo>
                  <a:lnTo>
                    <a:pt x="13232" y="2569"/>
                  </a:lnTo>
                  <a:lnTo>
                    <a:pt x="13232" y="4071"/>
                  </a:lnTo>
                  <a:lnTo>
                    <a:pt x="11196" y="4071"/>
                  </a:lnTo>
                  <a:lnTo>
                    <a:pt x="11196" y="2957"/>
                  </a:lnTo>
                  <a:lnTo>
                    <a:pt x="11390" y="2860"/>
                  </a:lnTo>
                  <a:lnTo>
                    <a:pt x="11584" y="2763"/>
                  </a:lnTo>
                  <a:lnTo>
                    <a:pt x="11778" y="2617"/>
                  </a:lnTo>
                  <a:lnTo>
                    <a:pt x="11923" y="2424"/>
                  </a:lnTo>
                  <a:lnTo>
                    <a:pt x="12068" y="2230"/>
                  </a:lnTo>
                  <a:lnTo>
                    <a:pt x="12117" y="1987"/>
                  </a:lnTo>
                  <a:lnTo>
                    <a:pt x="12214" y="1793"/>
                  </a:lnTo>
                  <a:lnTo>
                    <a:pt x="12214" y="1551"/>
                  </a:lnTo>
                  <a:lnTo>
                    <a:pt x="12165" y="1212"/>
                  </a:lnTo>
                  <a:lnTo>
                    <a:pt x="12068" y="921"/>
                  </a:lnTo>
                  <a:lnTo>
                    <a:pt x="11972" y="679"/>
                  </a:lnTo>
                  <a:lnTo>
                    <a:pt x="11778" y="436"/>
                  </a:lnTo>
                  <a:lnTo>
                    <a:pt x="11535" y="291"/>
                  </a:lnTo>
                  <a:lnTo>
                    <a:pt x="11293" y="146"/>
                  </a:lnTo>
                  <a:lnTo>
                    <a:pt x="11002" y="49"/>
                  </a:lnTo>
                  <a:lnTo>
                    <a:pt x="10711" y="0"/>
                  </a:lnTo>
                  <a:lnTo>
                    <a:pt x="10372" y="49"/>
                  </a:lnTo>
                  <a:lnTo>
                    <a:pt x="10081" y="146"/>
                  </a:lnTo>
                  <a:lnTo>
                    <a:pt x="9839" y="291"/>
                  </a:lnTo>
                  <a:lnTo>
                    <a:pt x="9597" y="436"/>
                  </a:lnTo>
                  <a:lnTo>
                    <a:pt x="9403" y="679"/>
                  </a:lnTo>
                  <a:lnTo>
                    <a:pt x="9306" y="921"/>
                  </a:lnTo>
                  <a:lnTo>
                    <a:pt x="9209" y="1212"/>
                  </a:lnTo>
                  <a:lnTo>
                    <a:pt x="9161" y="1551"/>
                  </a:lnTo>
                  <a:lnTo>
                    <a:pt x="9161" y="1793"/>
                  </a:lnTo>
                  <a:lnTo>
                    <a:pt x="9257" y="1987"/>
                  </a:lnTo>
                  <a:lnTo>
                    <a:pt x="9306" y="2230"/>
                  </a:lnTo>
                  <a:lnTo>
                    <a:pt x="9451" y="2424"/>
                  </a:lnTo>
                  <a:lnTo>
                    <a:pt x="9597" y="2617"/>
                  </a:lnTo>
                  <a:lnTo>
                    <a:pt x="9791" y="2763"/>
                  </a:lnTo>
                  <a:lnTo>
                    <a:pt x="9984" y="2860"/>
                  </a:lnTo>
                  <a:lnTo>
                    <a:pt x="10178" y="2957"/>
                  </a:lnTo>
                  <a:lnTo>
                    <a:pt x="10178" y="4071"/>
                  </a:lnTo>
                  <a:lnTo>
                    <a:pt x="7125" y="4071"/>
                  </a:lnTo>
                  <a:lnTo>
                    <a:pt x="7125" y="2957"/>
                  </a:lnTo>
                  <a:lnTo>
                    <a:pt x="7367" y="2860"/>
                  </a:lnTo>
                  <a:lnTo>
                    <a:pt x="7561" y="2763"/>
                  </a:lnTo>
                  <a:lnTo>
                    <a:pt x="7707" y="2617"/>
                  </a:lnTo>
                  <a:lnTo>
                    <a:pt x="7852" y="2424"/>
                  </a:lnTo>
                  <a:lnTo>
                    <a:pt x="7997" y="2230"/>
                  </a:lnTo>
                  <a:lnTo>
                    <a:pt x="8094" y="1987"/>
                  </a:lnTo>
                  <a:lnTo>
                    <a:pt x="8143" y="1793"/>
                  </a:lnTo>
                  <a:lnTo>
                    <a:pt x="8143" y="1551"/>
                  </a:lnTo>
                  <a:lnTo>
                    <a:pt x="8094" y="1212"/>
                  </a:lnTo>
                  <a:lnTo>
                    <a:pt x="8046" y="921"/>
                  </a:lnTo>
                  <a:lnTo>
                    <a:pt x="7900" y="679"/>
                  </a:lnTo>
                  <a:lnTo>
                    <a:pt x="7707" y="436"/>
                  </a:lnTo>
                  <a:lnTo>
                    <a:pt x="7464" y="291"/>
                  </a:lnTo>
                  <a:lnTo>
                    <a:pt x="7222" y="146"/>
                  </a:lnTo>
                  <a:lnTo>
                    <a:pt x="6931" y="49"/>
                  </a:lnTo>
                  <a:lnTo>
                    <a:pt x="6640" y="0"/>
                  </a:lnTo>
                  <a:lnTo>
                    <a:pt x="6301" y="49"/>
                  </a:lnTo>
                  <a:lnTo>
                    <a:pt x="6010" y="146"/>
                  </a:lnTo>
                  <a:lnTo>
                    <a:pt x="5768" y="291"/>
                  </a:lnTo>
                  <a:lnTo>
                    <a:pt x="5526" y="436"/>
                  </a:lnTo>
                  <a:lnTo>
                    <a:pt x="5380" y="679"/>
                  </a:lnTo>
                  <a:lnTo>
                    <a:pt x="5235" y="921"/>
                  </a:lnTo>
                  <a:lnTo>
                    <a:pt x="5138" y="1212"/>
                  </a:lnTo>
                  <a:lnTo>
                    <a:pt x="5089" y="1551"/>
                  </a:lnTo>
                  <a:lnTo>
                    <a:pt x="5138" y="1793"/>
                  </a:lnTo>
                  <a:lnTo>
                    <a:pt x="5186" y="1987"/>
                  </a:lnTo>
                  <a:lnTo>
                    <a:pt x="5283" y="2230"/>
                  </a:lnTo>
                  <a:lnTo>
                    <a:pt x="5380" y="2424"/>
                  </a:lnTo>
                  <a:lnTo>
                    <a:pt x="5526" y="2617"/>
                  </a:lnTo>
                  <a:lnTo>
                    <a:pt x="5720" y="2763"/>
                  </a:lnTo>
                  <a:lnTo>
                    <a:pt x="5913" y="2860"/>
                  </a:lnTo>
                  <a:lnTo>
                    <a:pt x="6107" y="2957"/>
                  </a:lnTo>
                  <a:lnTo>
                    <a:pt x="6107" y="4071"/>
                  </a:lnTo>
                  <a:lnTo>
                    <a:pt x="4072" y="4071"/>
                  </a:lnTo>
                  <a:lnTo>
                    <a:pt x="4072" y="2569"/>
                  </a:lnTo>
                  <a:lnTo>
                    <a:pt x="4072" y="2327"/>
                  </a:lnTo>
                  <a:lnTo>
                    <a:pt x="4023" y="2084"/>
                  </a:lnTo>
                  <a:lnTo>
                    <a:pt x="3878" y="1842"/>
                  </a:lnTo>
                  <a:lnTo>
                    <a:pt x="3781" y="1648"/>
                  </a:lnTo>
                  <a:lnTo>
                    <a:pt x="3587" y="1454"/>
                  </a:lnTo>
                  <a:lnTo>
                    <a:pt x="3393" y="1309"/>
                  </a:lnTo>
                  <a:lnTo>
                    <a:pt x="3199" y="1163"/>
                  </a:lnTo>
                  <a:lnTo>
                    <a:pt x="2957" y="1115"/>
                  </a:lnTo>
                  <a:lnTo>
                    <a:pt x="2860" y="873"/>
                  </a:lnTo>
                  <a:lnTo>
                    <a:pt x="2763" y="679"/>
                  </a:lnTo>
                  <a:lnTo>
                    <a:pt x="2618" y="485"/>
                  </a:lnTo>
                  <a:lnTo>
                    <a:pt x="2424" y="340"/>
                  </a:lnTo>
                  <a:lnTo>
                    <a:pt x="2230" y="194"/>
                  </a:lnTo>
                  <a:lnTo>
                    <a:pt x="1988" y="97"/>
                  </a:lnTo>
                  <a:lnTo>
                    <a:pt x="1745" y="49"/>
                  </a:lnTo>
                  <a:lnTo>
                    <a:pt x="15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1"/>
            <p:cNvSpPr/>
            <p:nvPr/>
          </p:nvSpPr>
          <p:spPr>
            <a:xfrm>
              <a:off x="4701227" y="3457692"/>
              <a:ext cx="154471" cy="154471"/>
            </a:xfrm>
            <a:custGeom>
              <a:avLst/>
              <a:gdLst/>
              <a:ahLst/>
              <a:cxnLst/>
              <a:rect l="l" t="t" r="r" b="b"/>
              <a:pathLst>
                <a:path w="6835" h="6835" extrusionOk="0">
                  <a:moveTo>
                    <a:pt x="3733" y="1891"/>
                  </a:moveTo>
                  <a:lnTo>
                    <a:pt x="4023" y="1988"/>
                  </a:lnTo>
                  <a:lnTo>
                    <a:pt x="4266" y="2133"/>
                  </a:lnTo>
                  <a:lnTo>
                    <a:pt x="4508" y="2327"/>
                  </a:lnTo>
                  <a:lnTo>
                    <a:pt x="4702" y="2569"/>
                  </a:lnTo>
                  <a:lnTo>
                    <a:pt x="4847" y="2812"/>
                  </a:lnTo>
                  <a:lnTo>
                    <a:pt x="4896" y="3102"/>
                  </a:lnTo>
                  <a:lnTo>
                    <a:pt x="4944" y="3393"/>
                  </a:lnTo>
                  <a:lnTo>
                    <a:pt x="4896" y="3684"/>
                  </a:lnTo>
                  <a:lnTo>
                    <a:pt x="4847" y="3975"/>
                  </a:lnTo>
                  <a:lnTo>
                    <a:pt x="4702" y="4266"/>
                  </a:lnTo>
                  <a:lnTo>
                    <a:pt x="4508" y="4459"/>
                  </a:lnTo>
                  <a:lnTo>
                    <a:pt x="4266" y="4653"/>
                  </a:lnTo>
                  <a:lnTo>
                    <a:pt x="4023" y="4799"/>
                  </a:lnTo>
                  <a:lnTo>
                    <a:pt x="3733" y="4896"/>
                  </a:lnTo>
                  <a:lnTo>
                    <a:pt x="3442" y="4944"/>
                  </a:lnTo>
                  <a:lnTo>
                    <a:pt x="3103" y="4896"/>
                  </a:lnTo>
                  <a:lnTo>
                    <a:pt x="2812" y="4799"/>
                  </a:lnTo>
                  <a:lnTo>
                    <a:pt x="2570" y="4653"/>
                  </a:lnTo>
                  <a:lnTo>
                    <a:pt x="2327" y="4459"/>
                  </a:lnTo>
                  <a:lnTo>
                    <a:pt x="2182" y="4266"/>
                  </a:lnTo>
                  <a:lnTo>
                    <a:pt x="2036" y="3975"/>
                  </a:lnTo>
                  <a:lnTo>
                    <a:pt x="1939" y="3684"/>
                  </a:lnTo>
                  <a:lnTo>
                    <a:pt x="1891" y="3393"/>
                  </a:lnTo>
                  <a:lnTo>
                    <a:pt x="1939" y="3102"/>
                  </a:lnTo>
                  <a:lnTo>
                    <a:pt x="2036" y="2812"/>
                  </a:lnTo>
                  <a:lnTo>
                    <a:pt x="2182" y="2569"/>
                  </a:lnTo>
                  <a:lnTo>
                    <a:pt x="2327" y="2327"/>
                  </a:lnTo>
                  <a:lnTo>
                    <a:pt x="2570" y="2133"/>
                  </a:lnTo>
                  <a:lnTo>
                    <a:pt x="2812" y="1988"/>
                  </a:lnTo>
                  <a:lnTo>
                    <a:pt x="3103" y="1891"/>
                  </a:lnTo>
                  <a:close/>
                  <a:moveTo>
                    <a:pt x="3248" y="1"/>
                  </a:moveTo>
                  <a:lnTo>
                    <a:pt x="3054" y="146"/>
                  </a:lnTo>
                  <a:lnTo>
                    <a:pt x="2957" y="292"/>
                  </a:lnTo>
                  <a:lnTo>
                    <a:pt x="2909" y="485"/>
                  </a:lnTo>
                  <a:lnTo>
                    <a:pt x="2909" y="922"/>
                  </a:lnTo>
                  <a:lnTo>
                    <a:pt x="2424" y="1067"/>
                  </a:lnTo>
                  <a:lnTo>
                    <a:pt x="2036" y="1261"/>
                  </a:lnTo>
                  <a:lnTo>
                    <a:pt x="1746" y="970"/>
                  </a:lnTo>
                  <a:lnTo>
                    <a:pt x="1552" y="873"/>
                  </a:lnTo>
                  <a:lnTo>
                    <a:pt x="1358" y="825"/>
                  </a:lnTo>
                  <a:lnTo>
                    <a:pt x="1164" y="873"/>
                  </a:lnTo>
                  <a:lnTo>
                    <a:pt x="1019" y="970"/>
                  </a:lnTo>
                  <a:lnTo>
                    <a:pt x="873" y="1164"/>
                  </a:lnTo>
                  <a:lnTo>
                    <a:pt x="873" y="1358"/>
                  </a:lnTo>
                  <a:lnTo>
                    <a:pt x="873" y="1552"/>
                  </a:lnTo>
                  <a:lnTo>
                    <a:pt x="1019" y="1697"/>
                  </a:lnTo>
                  <a:lnTo>
                    <a:pt x="1309" y="1988"/>
                  </a:lnTo>
                  <a:lnTo>
                    <a:pt x="1067" y="2424"/>
                  </a:lnTo>
                  <a:lnTo>
                    <a:pt x="922" y="2909"/>
                  </a:lnTo>
                  <a:lnTo>
                    <a:pt x="292" y="2909"/>
                  </a:lnTo>
                  <a:lnTo>
                    <a:pt x="146" y="3054"/>
                  </a:lnTo>
                  <a:lnTo>
                    <a:pt x="49" y="3199"/>
                  </a:lnTo>
                  <a:lnTo>
                    <a:pt x="1" y="3393"/>
                  </a:lnTo>
                  <a:lnTo>
                    <a:pt x="49" y="3587"/>
                  </a:lnTo>
                  <a:lnTo>
                    <a:pt x="146" y="3781"/>
                  </a:lnTo>
                  <a:lnTo>
                    <a:pt x="292" y="3878"/>
                  </a:lnTo>
                  <a:lnTo>
                    <a:pt x="486" y="3926"/>
                  </a:lnTo>
                  <a:lnTo>
                    <a:pt x="922" y="3926"/>
                  </a:lnTo>
                  <a:lnTo>
                    <a:pt x="1067" y="4363"/>
                  </a:lnTo>
                  <a:lnTo>
                    <a:pt x="1309" y="4799"/>
                  </a:lnTo>
                  <a:lnTo>
                    <a:pt x="1019" y="5090"/>
                  </a:lnTo>
                  <a:lnTo>
                    <a:pt x="873" y="5283"/>
                  </a:lnTo>
                  <a:lnTo>
                    <a:pt x="873" y="5477"/>
                  </a:lnTo>
                  <a:lnTo>
                    <a:pt x="873" y="5671"/>
                  </a:lnTo>
                  <a:lnTo>
                    <a:pt x="1019" y="5816"/>
                  </a:lnTo>
                  <a:lnTo>
                    <a:pt x="1164" y="5913"/>
                  </a:lnTo>
                  <a:lnTo>
                    <a:pt x="1358" y="5962"/>
                  </a:lnTo>
                  <a:lnTo>
                    <a:pt x="1552" y="5913"/>
                  </a:lnTo>
                  <a:lnTo>
                    <a:pt x="1746" y="5816"/>
                  </a:lnTo>
                  <a:lnTo>
                    <a:pt x="2036" y="5526"/>
                  </a:lnTo>
                  <a:lnTo>
                    <a:pt x="2424" y="5720"/>
                  </a:lnTo>
                  <a:lnTo>
                    <a:pt x="2909" y="5865"/>
                  </a:lnTo>
                  <a:lnTo>
                    <a:pt x="2909" y="6301"/>
                  </a:lnTo>
                  <a:lnTo>
                    <a:pt x="2957" y="6495"/>
                  </a:lnTo>
                  <a:lnTo>
                    <a:pt x="3054" y="6689"/>
                  </a:lnTo>
                  <a:lnTo>
                    <a:pt x="3248" y="6786"/>
                  </a:lnTo>
                  <a:lnTo>
                    <a:pt x="3442" y="6834"/>
                  </a:lnTo>
                  <a:lnTo>
                    <a:pt x="3636" y="6786"/>
                  </a:lnTo>
                  <a:lnTo>
                    <a:pt x="3781" y="6689"/>
                  </a:lnTo>
                  <a:lnTo>
                    <a:pt x="3878" y="6495"/>
                  </a:lnTo>
                  <a:lnTo>
                    <a:pt x="3927" y="6301"/>
                  </a:lnTo>
                  <a:lnTo>
                    <a:pt x="3927" y="5865"/>
                  </a:lnTo>
                  <a:lnTo>
                    <a:pt x="4411" y="5720"/>
                  </a:lnTo>
                  <a:lnTo>
                    <a:pt x="4799" y="5526"/>
                  </a:lnTo>
                  <a:lnTo>
                    <a:pt x="5138" y="5816"/>
                  </a:lnTo>
                  <a:lnTo>
                    <a:pt x="5284" y="5913"/>
                  </a:lnTo>
                  <a:lnTo>
                    <a:pt x="5477" y="5962"/>
                  </a:lnTo>
                  <a:lnTo>
                    <a:pt x="5671" y="5913"/>
                  </a:lnTo>
                  <a:lnTo>
                    <a:pt x="5817" y="5816"/>
                  </a:lnTo>
                  <a:lnTo>
                    <a:pt x="5962" y="5671"/>
                  </a:lnTo>
                  <a:lnTo>
                    <a:pt x="6011" y="5477"/>
                  </a:lnTo>
                  <a:lnTo>
                    <a:pt x="5962" y="5283"/>
                  </a:lnTo>
                  <a:lnTo>
                    <a:pt x="5817" y="5090"/>
                  </a:lnTo>
                  <a:lnTo>
                    <a:pt x="5526" y="4799"/>
                  </a:lnTo>
                  <a:lnTo>
                    <a:pt x="5768" y="4363"/>
                  </a:lnTo>
                  <a:lnTo>
                    <a:pt x="5914" y="3926"/>
                  </a:lnTo>
                  <a:lnTo>
                    <a:pt x="6350" y="3926"/>
                  </a:lnTo>
                  <a:lnTo>
                    <a:pt x="6544" y="3878"/>
                  </a:lnTo>
                  <a:lnTo>
                    <a:pt x="6689" y="3781"/>
                  </a:lnTo>
                  <a:lnTo>
                    <a:pt x="6786" y="3587"/>
                  </a:lnTo>
                  <a:lnTo>
                    <a:pt x="6834" y="3393"/>
                  </a:lnTo>
                  <a:lnTo>
                    <a:pt x="6786" y="3199"/>
                  </a:lnTo>
                  <a:lnTo>
                    <a:pt x="6689" y="3054"/>
                  </a:lnTo>
                  <a:lnTo>
                    <a:pt x="6544" y="2909"/>
                  </a:lnTo>
                  <a:lnTo>
                    <a:pt x="5914" y="2909"/>
                  </a:lnTo>
                  <a:lnTo>
                    <a:pt x="5768" y="2424"/>
                  </a:lnTo>
                  <a:lnTo>
                    <a:pt x="5526" y="1988"/>
                  </a:lnTo>
                  <a:lnTo>
                    <a:pt x="5817" y="1697"/>
                  </a:lnTo>
                  <a:lnTo>
                    <a:pt x="5962" y="1552"/>
                  </a:lnTo>
                  <a:lnTo>
                    <a:pt x="6011" y="1358"/>
                  </a:lnTo>
                  <a:lnTo>
                    <a:pt x="5962" y="1164"/>
                  </a:lnTo>
                  <a:lnTo>
                    <a:pt x="5817" y="970"/>
                  </a:lnTo>
                  <a:lnTo>
                    <a:pt x="5671" y="873"/>
                  </a:lnTo>
                  <a:lnTo>
                    <a:pt x="5477" y="825"/>
                  </a:lnTo>
                  <a:lnTo>
                    <a:pt x="5284" y="873"/>
                  </a:lnTo>
                  <a:lnTo>
                    <a:pt x="5138" y="970"/>
                  </a:lnTo>
                  <a:lnTo>
                    <a:pt x="4799" y="1261"/>
                  </a:lnTo>
                  <a:lnTo>
                    <a:pt x="4411" y="1067"/>
                  </a:lnTo>
                  <a:lnTo>
                    <a:pt x="3927" y="922"/>
                  </a:lnTo>
                  <a:lnTo>
                    <a:pt x="3927" y="485"/>
                  </a:lnTo>
                  <a:lnTo>
                    <a:pt x="3878" y="292"/>
                  </a:lnTo>
                  <a:lnTo>
                    <a:pt x="3781" y="146"/>
                  </a:lnTo>
                  <a:lnTo>
                    <a:pt x="36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1"/>
            <p:cNvSpPr/>
            <p:nvPr/>
          </p:nvSpPr>
          <p:spPr>
            <a:xfrm>
              <a:off x="4766948" y="3523413"/>
              <a:ext cx="23029" cy="23029"/>
            </a:xfrm>
            <a:custGeom>
              <a:avLst/>
              <a:gdLst/>
              <a:ahLst/>
              <a:cxnLst/>
              <a:rect l="l" t="t" r="r" b="b"/>
              <a:pathLst>
                <a:path w="1019" h="1019" extrusionOk="0">
                  <a:moveTo>
                    <a:pt x="340" y="1"/>
                  </a:moveTo>
                  <a:lnTo>
                    <a:pt x="146" y="146"/>
                  </a:lnTo>
                  <a:lnTo>
                    <a:pt x="49" y="291"/>
                  </a:lnTo>
                  <a:lnTo>
                    <a:pt x="1" y="485"/>
                  </a:lnTo>
                  <a:lnTo>
                    <a:pt x="49" y="679"/>
                  </a:lnTo>
                  <a:lnTo>
                    <a:pt x="146" y="873"/>
                  </a:lnTo>
                  <a:lnTo>
                    <a:pt x="340" y="970"/>
                  </a:lnTo>
                  <a:lnTo>
                    <a:pt x="534" y="1018"/>
                  </a:lnTo>
                  <a:lnTo>
                    <a:pt x="728" y="970"/>
                  </a:lnTo>
                  <a:lnTo>
                    <a:pt x="873" y="873"/>
                  </a:lnTo>
                  <a:lnTo>
                    <a:pt x="970" y="679"/>
                  </a:lnTo>
                  <a:lnTo>
                    <a:pt x="1019" y="485"/>
                  </a:lnTo>
                  <a:lnTo>
                    <a:pt x="970" y="291"/>
                  </a:lnTo>
                  <a:lnTo>
                    <a:pt x="873" y="146"/>
                  </a:lnTo>
                  <a:lnTo>
                    <a:pt x="7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71"/>
          <p:cNvGrpSpPr/>
          <p:nvPr/>
        </p:nvGrpSpPr>
        <p:grpSpPr>
          <a:xfrm>
            <a:off x="5348519" y="3315312"/>
            <a:ext cx="391048" cy="392133"/>
            <a:chOff x="5324467" y="3315312"/>
            <a:chExt cx="391048" cy="392133"/>
          </a:xfrm>
        </p:grpSpPr>
        <p:sp>
          <p:nvSpPr>
            <p:cNvPr id="1315" name="Google Shape;1315;p71"/>
            <p:cNvSpPr/>
            <p:nvPr/>
          </p:nvSpPr>
          <p:spPr>
            <a:xfrm>
              <a:off x="5340897" y="3322973"/>
              <a:ext cx="111734" cy="132549"/>
            </a:xfrm>
            <a:custGeom>
              <a:avLst/>
              <a:gdLst/>
              <a:ahLst/>
              <a:cxnLst/>
              <a:rect l="l" t="t" r="r" b="b"/>
              <a:pathLst>
                <a:path w="4944" h="5865" extrusionOk="0">
                  <a:moveTo>
                    <a:pt x="2472" y="1018"/>
                  </a:moveTo>
                  <a:lnTo>
                    <a:pt x="2666" y="1067"/>
                  </a:lnTo>
                  <a:lnTo>
                    <a:pt x="2811" y="1164"/>
                  </a:lnTo>
                  <a:lnTo>
                    <a:pt x="2957" y="1358"/>
                  </a:lnTo>
                  <a:lnTo>
                    <a:pt x="3005" y="1551"/>
                  </a:lnTo>
                  <a:lnTo>
                    <a:pt x="2957" y="1745"/>
                  </a:lnTo>
                  <a:lnTo>
                    <a:pt x="2811" y="1891"/>
                  </a:lnTo>
                  <a:lnTo>
                    <a:pt x="2666" y="1988"/>
                  </a:lnTo>
                  <a:lnTo>
                    <a:pt x="2472" y="2036"/>
                  </a:lnTo>
                  <a:lnTo>
                    <a:pt x="2278" y="1988"/>
                  </a:lnTo>
                  <a:lnTo>
                    <a:pt x="2133" y="1891"/>
                  </a:lnTo>
                  <a:lnTo>
                    <a:pt x="1988" y="1745"/>
                  </a:lnTo>
                  <a:lnTo>
                    <a:pt x="1988" y="1551"/>
                  </a:lnTo>
                  <a:lnTo>
                    <a:pt x="1988" y="1358"/>
                  </a:lnTo>
                  <a:lnTo>
                    <a:pt x="2133" y="1164"/>
                  </a:lnTo>
                  <a:lnTo>
                    <a:pt x="2278" y="1067"/>
                  </a:lnTo>
                  <a:lnTo>
                    <a:pt x="2472" y="1018"/>
                  </a:lnTo>
                  <a:close/>
                  <a:moveTo>
                    <a:pt x="2472" y="3054"/>
                  </a:moveTo>
                  <a:lnTo>
                    <a:pt x="2763" y="3102"/>
                  </a:lnTo>
                  <a:lnTo>
                    <a:pt x="3054" y="3151"/>
                  </a:lnTo>
                  <a:lnTo>
                    <a:pt x="3296" y="3296"/>
                  </a:lnTo>
                  <a:lnTo>
                    <a:pt x="3490" y="3490"/>
                  </a:lnTo>
                  <a:lnTo>
                    <a:pt x="3684" y="3684"/>
                  </a:lnTo>
                  <a:lnTo>
                    <a:pt x="3829" y="3926"/>
                  </a:lnTo>
                  <a:lnTo>
                    <a:pt x="3878" y="4217"/>
                  </a:lnTo>
                  <a:lnTo>
                    <a:pt x="3926" y="4508"/>
                  </a:lnTo>
                  <a:lnTo>
                    <a:pt x="3926" y="4847"/>
                  </a:lnTo>
                  <a:lnTo>
                    <a:pt x="1018" y="4847"/>
                  </a:lnTo>
                  <a:lnTo>
                    <a:pt x="1018" y="4508"/>
                  </a:lnTo>
                  <a:lnTo>
                    <a:pt x="1067" y="4217"/>
                  </a:lnTo>
                  <a:lnTo>
                    <a:pt x="1115" y="3926"/>
                  </a:lnTo>
                  <a:lnTo>
                    <a:pt x="1261" y="3684"/>
                  </a:lnTo>
                  <a:lnTo>
                    <a:pt x="1454" y="3490"/>
                  </a:lnTo>
                  <a:lnTo>
                    <a:pt x="1648" y="3296"/>
                  </a:lnTo>
                  <a:lnTo>
                    <a:pt x="1891" y="3151"/>
                  </a:lnTo>
                  <a:lnTo>
                    <a:pt x="2181" y="3102"/>
                  </a:lnTo>
                  <a:lnTo>
                    <a:pt x="2472" y="3054"/>
                  </a:lnTo>
                  <a:close/>
                  <a:moveTo>
                    <a:pt x="2472" y="1"/>
                  </a:moveTo>
                  <a:lnTo>
                    <a:pt x="2181" y="49"/>
                  </a:lnTo>
                  <a:lnTo>
                    <a:pt x="1891" y="146"/>
                  </a:lnTo>
                  <a:lnTo>
                    <a:pt x="1600" y="291"/>
                  </a:lnTo>
                  <a:lnTo>
                    <a:pt x="1406" y="437"/>
                  </a:lnTo>
                  <a:lnTo>
                    <a:pt x="1212" y="679"/>
                  </a:lnTo>
                  <a:lnTo>
                    <a:pt x="1067" y="921"/>
                  </a:lnTo>
                  <a:lnTo>
                    <a:pt x="970" y="1212"/>
                  </a:lnTo>
                  <a:lnTo>
                    <a:pt x="970" y="1551"/>
                  </a:lnTo>
                  <a:lnTo>
                    <a:pt x="970" y="1745"/>
                  </a:lnTo>
                  <a:lnTo>
                    <a:pt x="1018" y="1988"/>
                  </a:lnTo>
                  <a:lnTo>
                    <a:pt x="1115" y="2181"/>
                  </a:lnTo>
                  <a:lnTo>
                    <a:pt x="1212" y="2375"/>
                  </a:lnTo>
                  <a:lnTo>
                    <a:pt x="970" y="2569"/>
                  </a:lnTo>
                  <a:lnTo>
                    <a:pt x="727" y="2763"/>
                  </a:lnTo>
                  <a:lnTo>
                    <a:pt x="534" y="3005"/>
                  </a:lnTo>
                  <a:lnTo>
                    <a:pt x="340" y="3296"/>
                  </a:lnTo>
                  <a:lnTo>
                    <a:pt x="194" y="3538"/>
                  </a:lnTo>
                  <a:lnTo>
                    <a:pt x="97" y="3878"/>
                  </a:lnTo>
                  <a:lnTo>
                    <a:pt x="0" y="4169"/>
                  </a:lnTo>
                  <a:lnTo>
                    <a:pt x="0" y="4508"/>
                  </a:lnTo>
                  <a:lnTo>
                    <a:pt x="0" y="5380"/>
                  </a:lnTo>
                  <a:lnTo>
                    <a:pt x="49" y="5574"/>
                  </a:lnTo>
                  <a:lnTo>
                    <a:pt x="146" y="5719"/>
                  </a:lnTo>
                  <a:lnTo>
                    <a:pt x="291" y="5816"/>
                  </a:lnTo>
                  <a:lnTo>
                    <a:pt x="534" y="5865"/>
                  </a:lnTo>
                  <a:lnTo>
                    <a:pt x="4459" y="5865"/>
                  </a:lnTo>
                  <a:lnTo>
                    <a:pt x="4653" y="5816"/>
                  </a:lnTo>
                  <a:lnTo>
                    <a:pt x="4799" y="5719"/>
                  </a:lnTo>
                  <a:lnTo>
                    <a:pt x="4895" y="5574"/>
                  </a:lnTo>
                  <a:lnTo>
                    <a:pt x="4944" y="5380"/>
                  </a:lnTo>
                  <a:lnTo>
                    <a:pt x="4944" y="4508"/>
                  </a:lnTo>
                  <a:lnTo>
                    <a:pt x="4944" y="4169"/>
                  </a:lnTo>
                  <a:lnTo>
                    <a:pt x="4847" y="3878"/>
                  </a:lnTo>
                  <a:lnTo>
                    <a:pt x="4750" y="3538"/>
                  </a:lnTo>
                  <a:lnTo>
                    <a:pt x="4605" y="3296"/>
                  </a:lnTo>
                  <a:lnTo>
                    <a:pt x="4459" y="3005"/>
                  </a:lnTo>
                  <a:lnTo>
                    <a:pt x="4217" y="2763"/>
                  </a:lnTo>
                  <a:lnTo>
                    <a:pt x="3975" y="2569"/>
                  </a:lnTo>
                  <a:lnTo>
                    <a:pt x="3732" y="2375"/>
                  </a:lnTo>
                  <a:lnTo>
                    <a:pt x="3829" y="2181"/>
                  </a:lnTo>
                  <a:lnTo>
                    <a:pt x="3926" y="1988"/>
                  </a:lnTo>
                  <a:lnTo>
                    <a:pt x="3975" y="1745"/>
                  </a:lnTo>
                  <a:lnTo>
                    <a:pt x="3975" y="1551"/>
                  </a:lnTo>
                  <a:lnTo>
                    <a:pt x="3975" y="1212"/>
                  </a:lnTo>
                  <a:lnTo>
                    <a:pt x="3878" y="921"/>
                  </a:lnTo>
                  <a:lnTo>
                    <a:pt x="3732" y="679"/>
                  </a:lnTo>
                  <a:lnTo>
                    <a:pt x="3538" y="437"/>
                  </a:lnTo>
                  <a:lnTo>
                    <a:pt x="3345" y="291"/>
                  </a:lnTo>
                  <a:lnTo>
                    <a:pt x="3054" y="146"/>
                  </a:lnTo>
                  <a:lnTo>
                    <a:pt x="2763" y="49"/>
                  </a:lnTo>
                  <a:lnTo>
                    <a:pt x="24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1"/>
            <p:cNvSpPr/>
            <p:nvPr/>
          </p:nvSpPr>
          <p:spPr>
            <a:xfrm>
              <a:off x="5587350" y="3567234"/>
              <a:ext cx="111734" cy="132549"/>
            </a:xfrm>
            <a:custGeom>
              <a:avLst/>
              <a:gdLst/>
              <a:ahLst/>
              <a:cxnLst/>
              <a:rect l="l" t="t" r="r" b="b"/>
              <a:pathLst>
                <a:path w="4944" h="5865" extrusionOk="0">
                  <a:moveTo>
                    <a:pt x="2472" y="1018"/>
                  </a:moveTo>
                  <a:lnTo>
                    <a:pt x="2666" y="1066"/>
                  </a:lnTo>
                  <a:lnTo>
                    <a:pt x="2811" y="1163"/>
                  </a:lnTo>
                  <a:lnTo>
                    <a:pt x="2956" y="1357"/>
                  </a:lnTo>
                  <a:lnTo>
                    <a:pt x="3005" y="1551"/>
                  </a:lnTo>
                  <a:lnTo>
                    <a:pt x="2956" y="1745"/>
                  </a:lnTo>
                  <a:lnTo>
                    <a:pt x="2811" y="1890"/>
                  </a:lnTo>
                  <a:lnTo>
                    <a:pt x="2666" y="1987"/>
                  </a:lnTo>
                  <a:lnTo>
                    <a:pt x="2472" y="2036"/>
                  </a:lnTo>
                  <a:lnTo>
                    <a:pt x="2278" y="1987"/>
                  </a:lnTo>
                  <a:lnTo>
                    <a:pt x="2133" y="1890"/>
                  </a:lnTo>
                  <a:lnTo>
                    <a:pt x="1987" y="1745"/>
                  </a:lnTo>
                  <a:lnTo>
                    <a:pt x="1987" y="1551"/>
                  </a:lnTo>
                  <a:lnTo>
                    <a:pt x="1987" y="1357"/>
                  </a:lnTo>
                  <a:lnTo>
                    <a:pt x="2133" y="1163"/>
                  </a:lnTo>
                  <a:lnTo>
                    <a:pt x="2278" y="1066"/>
                  </a:lnTo>
                  <a:lnTo>
                    <a:pt x="2472" y="1018"/>
                  </a:lnTo>
                  <a:close/>
                  <a:moveTo>
                    <a:pt x="2472" y="3053"/>
                  </a:moveTo>
                  <a:lnTo>
                    <a:pt x="2763" y="3102"/>
                  </a:lnTo>
                  <a:lnTo>
                    <a:pt x="3053" y="3150"/>
                  </a:lnTo>
                  <a:lnTo>
                    <a:pt x="3296" y="3296"/>
                  </a:lnTo>
                  <a:lnTo>
                    <a:pt x="3490" y="3490"/>
                  </a:lnTo>
                  <a:lnTo>
                    <a:pt x="3683" y="3684"/>
                  </a:lnTo>
                  <a:lnTo>
                    <a:pt x="3829" y="3926"/>
                  </a:lnTo>
                  <a:lnTo>
                    <a:pt x="3877" y="4217"/>
                  </a:lnTo>
                  <a:lnTo>
                    <a:pt x="3926" y="4507"/>
                  </a:lnTo>
                  <a:lnTo>
                    <a:pt x="3926" y="4847"/>
                  </a:lnTo>
                  <a:lnTo>
                    <a:pt x="1018" y="4847"/>
                  </a:lnTo>
                  <a:lnTo>
                    <a:pt x="1018" y="4507"/>
                  </a:lnTo>
                  <a:lnTo>
                    <a:pt x="1066" y="4217"/>
                  </a:lnTo>
                  <a:lnTo>
                    <a:pt x="1115" y="3926"/>
                  </a:lnTo>
                  <a:lnTo>
                    <a:pt x="1260" y="3684"/>
                  </a:lnTo>
                  <a:lnTo>
                    <a:pt x="1454" y="3490"/>
                  </a:lnTo>
                  <a:lnTo>
                    <a:pt x="1648" y="3296"/>
                  </a:lnTo>
                  <a:lnTo>
                    <a:pt x="1890" y="3150"/>
                  </a:lnTo>
                  <a:lnTo>
                    <a:pt x="2181" y="3102"/>
                  </a:lnTo>
                  <a:lnTo>
                    <a:pt x="2472" y="3053"/>
                  </a:lnTo>
                  <a:close/>
                  <a:moveTo>
                    <a:pt x="2472" y="0"/>
                  </a:moveTo>
                  <a:lnTo>
                    <a:pt x="2181" y="49"/>
                  </a:lnTo>
                  <a:lnTo>
                    <a:pt x="1890" y="146"/>
                  </a:lnTo>
                  <a:lnTo>
                    <a:pt x="1599" y="291"/>
                  </a:lnTo>
                  <a:lnTo>
                    <a:pt x="1406" y="436"/>
                  </a:lnTo>
                  <a:lnTo>
                    <a:pt x="1212" y="679"/>
                  </a:lnTo>
                  <a:lnTo>
                    <a:pt x="1066" y="921"/>
                  </a:lnTo>
                  <a:lnTo>
                    <a:pt x="969" y="1212"/>
                  </a:lnTo>
                  <a:lnTo>
                    <a:pt x="969" y="1551"/>
                  </a:lnTo>
                  <a:lnTo>
                    <a:pt x="969" y="1745"/>
                  </a:lnTo>
                  <a:lnTo>
                    <a:pt x="1018" y="1987"/>
                  </a:lnTo>
                  <a:lnTo>
                    <a:pt x="1115" y="2181"/>
                  </a:lnTo>
                  <a:lnTo>
                    <a:pt x="1212" y="2375"/>
                  </a:lnTo>
                  <a:lnTo>
                    <a:pt x="969" y="2569"/>
                  </a:lnTo>
                  <a:lnTo>
                    <a:pt x="727" y="2763"/>
                  </a:lnTo>
                  <a:lnTo>
                    <a:pt x="533" y="3005"/>
                  </a:lnTo>
                  <a:lnTo>
                    <a:pt x="339" y="3296"/>
                  </a:lnTo>
                  <a:lnTo>
                    <a:pt x="194" y="3538"/>
                  </a:lnTo>
                  <a:lnTo>
                    <a:pt x="97" y="3877"/>
                  </a:lnTo>
                  <a:lnTo>
                    <a:pt x="0" y="4168"/>
                  </a:lnTo>
                  <a:lnTo>
                    <a:pt x="0" y="4507"/>
                  </a:lnTo>
                  <a:lnTo>
                    <a:pt x="0" y="5380"/>
                  </a:lnTo>
                  <a:lnTo>
                    <a:pt x="49" y="5574"/>
                  </a:lnTo>
                  <a:lnTo>
                    <a:pt x="146" y="5719"/>
                  </a:lnTo>
                  <a:lnTo>
                    <a:pt x="291" y="5816"/>
                  </a:lnTo>
                  <a:lnTo>
                    <a:pt x="533" y="5864"/>
                  </a:lnTo>
                  <a:lnTo>
                    <a:pt x="4459" y="5864"/>
                  </a:lnTo>
                  <a:lnTo>
                    <a:pt x="4653" y="5816"/>
                  </a:lnTo>
                  <a:lnTo>
                    <a:pt x="4798" y="5719"/>
                  </a:lnTo>
                  <a:lnTo>
                    <a:pt x="4895" y="5574"/>
                  </a:lnTo>
                  <a:lnTo>
                    <a:pt x="4944" y="5380"/>
                  </a:lnTo>
                  <a:lnTo>
                    <a:pt x="4944" y="4507"/>
                  </a:lnTo>
                  <a:lnTo>
                    <a:pt x="4944" y="4168"/>
                  </a:lnTo>
                  <a:lnTo>
                    <a:pt x="4847" y="3877"/>
                  </a:lnTo>
                  <a:lnTo>
                    <a:pt x="4750" y="3538"/>
                  </a:lnTo>
                  <a:lnTo>
                    <a:pt x="4604" y="3296"/>
                  </a:lnTo>
                  <a:lnTo>
                    <a:pt x="4459" y="3005"/>
                  </a:lnTo>
                  <a:lnTo>
                    <a:pt x="4217" y="2763"/>
                  </a:lnTo>
                  <a:lnTo>
                    <a:pt x="3974" y="2569"/>
                  </a:lnTo>
                  <a:lnTo>
                    <a:pt x="3732" y="2375"/>
                  </a:lnTo>
                  <a:lnTo>
                    <a:pt x="3829" y="2181"/>
                  </a:lnTo>
                  <a:lnTo>
                    <a:pt x="3926" y="1987"/>
                  </a:lnTo>
                  <a:lnTo>
                    <a:pt x="3974" y="1745"/>
                  </a:lnTo>
                  <a:lnTo>
                    <a:pt x="3974" y="1551"/>
                  </a:lnTo>
                  <a:lnTo>
                    <a:pt x="3974" y="1212"/>
                  </a:lnTo>
                  <a:lnTo>
                    <a:pt x="3877" y="921"/>
                  </a:lnTo>
                  <a:lnTo>
                    <a:pt x="3732" y="679"/>
                  </a:lnTo>
                  <a:lnTo>
                    <a:pt x="3538" y="436"/>
                  </a:lnTo>
                  <a:lnTo>
                    <a:pt x="3344" y="291"/>
                  </a:lnTo>
                  <a:lnTo>
                    <a:pt x="3053" y="146"/>
                  </a:lnTo>
                  <a:lnTo>
                    <a:pt x="2763" y="49"/>
                  </a:lnTo>
                  <a:lnTo>
                    <a:pt x="2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1"/>
            <p:cNvSpPr/>
            <p:nvPr/>
          </p:nvSpPr>
          <p:spPr>
            <a:xfrm>
              <a:off x="5570920" y="3315312"/>
              <a:ext cx="144595" cy="147894"/>
            </a:xfrm>
            <a:custGeom>
              <a:avLst/>
              <a:gdLst/>
              <a:ahLst/>
              <a:cxnLst/>
              <a:rect l="l" t="t" r="r" b="b"/>
              <a:pathLst>
                <a:path w="6398" h="6544" extrusionOk="0">
                  <a:moveTo>
                    <a:pt x="5380" y="1018"/>
                  </a:moveTo>
                  <a:lnTo>
                    <a:pt x="5380" y="3393"/>
                  </a:lnTo>
                  <a:lnTo>
                    <a:pt x="1018" y="3393"/>
                  </a:lnTo>
                  <a:lnTo>
                    <a:pt x="1018" y="1018"/>
                  </a:lnTo>
                  <a:close/>
                  <a:moveTo>
                    <a:pt x="485" y="0"/>
                  </a:moveTo>
                  <a:lnTo>
                    <a:pt x="291" y="49"/>
                  </a:lnTo>
                  <a:lnTo>
                    <a:pt x="146" y="146"/>
                  </a:lnTo>
                  <a:lnTo>
                    <a:pt x="0" y="340"/>
                  </a:lnTo>
                  <a:lnTo>
                    <a:pt x="0" y="533"/>
                  </a:lnTo>
                  <a:lnTo>
                    <a:pt x="0" y="3926"/>
                  </a:lnTo>
                  <a:lnTo>
                    <a:pt x="0" y="4120"/>
                  </a:lnTo>
                  <a:lnTo>
                    <a:pt x="146" y="4265"/>
                  </a:lnTo>
                  <a:lnTo>
                    <a:pt x="291" y="4362"/>
                  </a:lnTo>
                  <a:lnTo>
                    <a:pt x="485" y="4411"/>
                  </a:lnTo>
                  <a:lnTo>
                    <a:pt x="2714" y="4411"/>
                  </a:lnTo>
                  <a:lnTo>
                    <a:pt x="2714" y="5525"/>
                  </a:lnTo>
                  <a:lnTo>
                    <a:pt x="1696" y="5525"/>
                  </a:lnTo>
                  <a:lnTo>
                    <a:pt x="1503" y="5574"/>
                  </a:lnTo>
                  <a:lnTo>
                    <a:pt x="1357" y="5671"/>
                  </a:lnTo>
                  <a:lnTo>
                    <a:pt x="1260" y="5865"/>
                  </a:lnTo>
                  <a:lnTo>
                    <a:pt x="1212" y="6058"/>
                  </a:lnTo>
                  <a:lnTo>
                    <a:pt x="1260" y="6252"/>
                  </a:lnTo>
                  <a:lnTo>
                    <a:pt x="1357" y="6398"/>
                  </a:lnTo>
                  <a:lnTo>
                    <a:pt x="1503" y="6495"/>
                  </a:lnTo>
                  <a:lnTo>
                    <a:pt x="1696" y="6543"/>
                  </a:lnTo>
                  <a:lnTo>
                    <a:pt x="4701" y="6543"/>
                  </a:lnTo>
                  <a:lnTo>
                    <a:pt x="4895" y="6495"/>
                  </a:lnTo>
                  <a:lnTo>
                    <a:pt x="5041" y="6398"/>
                  </a:lnTo>
                  <a:lnTo>
                    <a:pt x="5137" y="6252"/>
                  </a:lnTo>
                  <a:lnTo>
                    <a:pt x="5186" y="6058"/>
                  </a:lnTo>
                  <a:lnTo>
                    <a:pt x="5137" y="5865"/>
                  </a:lnTo>
                  <a:lnTo>
                    <a:pt x="5041" y="5671"/>
                  </a:lnTo>
                  <a:lnTo>
                    <a:pt x="4895" y="5574"/>
                  </a:lnTo>
                  <a:lnTo>
                    <a:pt x="4701" y="5525"/>
                  </a:lnTo>
                  <a:lnTo>
                    <a:pt x="3732" y="5525"/>
                  </a:lnTo>
                  <a:lnTo>
                    <a:pt x="3732" y="4411"/>
                  </a:lnTo>
                  <a:lnTo>
                    <a:pt x="5913" y="4411"/>
                  </a:lnTo>
                  <a:lnTo>
                    <a:pt x="6107" y="4362"/>
                  </a:lnTo>
                  <a:lnTo>
                    <a:pt x="6252" y="4265"/>
                  </a:lnTo>
                  <a:lnTo>
                    <a:pt x="6398" y="4120"/>
                  </a:lnTo>
                  <a:lnTo>
                    <a:pt x="6398" y="3926"/>
                  </a:lnTo>
                  <a:lnTo>
                    <a:pt x="6398" y="533"/>
                  </a:lnTo>
                  <a:lnTo>
                    <a:pt x="6398" y="340"/>
                  </a:lnTo>
                  <a:lnTo>
                    <a:pt x="6252" y="146"/>
                  </a:lnTo>
                  <a:lnTo>
                    <a:pt x="6107" y="49"/>
                  </a:lnTo>
                  <a:lnTo>
                    <a:pt x="59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1"/>
            <p:cNvSpPr/>
            <p:nvPr/>
          </p:nvSpPr>
          <p:spPr>
            <a:xfrm>
              <a:off x="5324467" y="3559550"/>
              <a:ext cx="144595" cy="147894"/>
            </a:xfrm>
            <a:custGeom>
              <a:avLst/>
              <a:gdLst/>
              <a:ahLst/>
              <a:cxnLst/>
              <a:rect l="l" t="t" r="r" b="b"/>
              <a:pathLst>
                <a:path w="6398" h="6544" extrusionOk="0">
                  <a:moveTo>
                    <a:pt x="5380" y="1019"/>
                  </a:moveTo>
                  <a:lnTo>
                    <a:pt x="5380" y="3393"/>
                  </a:lnTo>
                  <a:lnTo>
                    <a:pt x="1018" y="3393"/>
                  </a:lnTo>
                  <a:lnTo>
                    <a:pt x="1018" y="1019"/>
                  </a:lnTo>
                  <a:close/>
                  <a:moveTo>
                    <a:pt x="485" y="1"/>
                  </a:moveTo>
                  <a:lnTo>
                    <a:pt x="291" y="49"/>
                  </a:lnTo>
                  <a:lnTo>
                    <a:pt x="146" y="146"/>
                  </a:lnTo>
                  <a:lnTo>
                    <a:pt x="1" y="340"/>
                  </a:lnTo>
                  <a:lnTo>
                    <a:pt x="1" y="534"/>
                  </a:lnTo>
                  <a:lnTo>
                    <a:pt x="1" y="3927"/>
                  </a:lnTo>
                  <a:lnTo>
                    <a:pt x="1" y="4120"/>
                  </a:lnTo>
                  <a:lnTo>
                    <a:pt x="146" y="4266"/>
                  </a:lnTo>
                  <a:lnTo>
                    <a:pt x="291" y="4363"/>
                  </a:lnTo>
                  <a:lnTo>
                    <a:pt x="485" y="4411"/>
                  </a:lnTo>
                  <a:lnTo>
                    <a:pt x="2715" y="4411"/>
                  </a:lnTo>
                  <a:lnTo>
                    <a:pt x="2715" y="5526"/>
                  </a:lnTo>
                  <a:lnTo>
                    <a:pt x="1697" y="5526"/>
                  </a:lnTo>
                  <a:lnTo>
                    <a:pt x="1503" y="5574"/>
                  </a:lnTo>
                  <a:lnTo>
                    <a:pt x="1358" y="5671"/>
                  </a:lnTo>
                  <a:lnTo>
                    <a:pt x="1261" y="5817"/>
                  </a:lnTo>
                  <a:lnTo>
                    <a:pt x="1212" y="6059"/>
                  </a:lnTo>
                  <a:lnTo>
                    <a:pt x="1261" y="6253"/>
                  </a:lnTo>
                  <a:lnTo>
                    <a:pt x="1358" y="6398"/>
                  </a:lnTo>
                  <a:lnTo>
                    <a:pt x="1503" y="6495"/>
                  </a:lnTo>
                  <a:lnTo>
                    <a:pt x="1697" y="6544"/>
                  </a:lnTo>
                  <a:lnTo>
                    <a:pt x="4702" y="6544"/>
                  </a:lnTo>
                  <a:lnTo>
                    <a:pt x="4895" y="6495"/>
                  </a:lnTo>
                  <a:lnTo>
                    <a:pt x="5041" y="6398"/>
                  </a:lnTo>
                  <a:lnTo>
                    <a:pt x="5138" y="6253"/>
                  </a:lnTo>
                  <a:lnTo>
                    <a:pt x="5186" y="6059"/>
                  </a:lnTo>
                  <a:lnTo>
                    <a:pt x="5138" y="5817"/>
                  </a:lnTo>
                  <a:lnTo>
                    <a:pt x="5041" y="5671"/>
                  </a:lnTo>
                  <a:lnTo>
                    <a:pt x="4895" y="5574"/>
                  </a:lnTo>
                  <a:lnTo>
                    <a:pt x="4702" y="5526"/>
                  </a:lnTo>
                  <a:lnTo>
                    <a:pt x="3732" y="5526"/>
                  </a:lnTo>
                  <a:lnTo>
                    <a:pt x="3732" y="4411"/>
                  </a:lnTo>
                  <a:lnTo>
                    <a:pt x="5913" y="4411"/>
                  </a:lnTo>
                  <a:lnTo>
                    <a:pt x="6107" y="4363"/>
                  </a:lnTo>
                  <a:lnTo>
                    <a:pt x="6252" y="4266"/>
                  </a:lnTo>
                  <a:lnTo>
                    <a:pt x="6398" y="4120"/>
                  </a:lnTo>
                  <a:lnTo>
                    <a:pt x="6398" y="3927"/>
                  </a:lnTo>
                  <a:lnTo>
                    <a:pt x="6398" y="534"/>
                  </a:lnTo>
                  <a:lnTo>
                    <a:pt x="6398" y="340"/>
                  </a:lnTo>
                  <a:lnTo>
                    <a:pt x="6252" y="146"/>
                  </a:lnTo>
                  <a:lnTo>
                    <a:pt x="6107" y="49"/>
                  </a:lnTo>
                  <a:lnTo>
                    <a:pt x="59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1"/>
            <p:cNvSpPr/>
            <p:nvPr/>
          </p:nvSpPr>
          <p:spPr>
            <a:xfrm>
              <a:off x="5607057" y="3491660"/>
              <a:ext cx="72320" cy="47121"/>
            </a:xfrm>
            <a:custGeom>
              <a:avLst/>
              <a:gdLst/>
              <a:ahLst/>
              <a:cxnLst/>
              <a:rect l="l" t="t" r="r" b="b"/>
              <a:pathLst>
                <a:path w="3200" h="2085" extrusionOk="0">
                  <a:moveTo>
                    <a:pt x="485" y="0"/>
                  </a:moveTo>
                  <a:lnTo>
                    <a:pt x="291" y="49"/>
                  </a:lnTo>
                  <a:lnTo>
                    <a:pt x="146" y="194"/>
                  </a:lnTo>
                  <a:lnTo>
                    <a:pt x="0" y="339"/>
                  </a:lnTo>
                  <a:lnTo>
                    <a:pt x="0" y="533"/>
                  </a:lnTo>
                  <a:lnTo>
                    <a:pt x="49" y="727"/>
                  </a:lnTo>
                  <a:lnTo>
                    <a:pt x="146" y="872"/>
                  </a:lnTo>
                  <a:lnTo>
                    <a:pt x="1261" y="1939"/>
                  </a:lnTo>
                  <a:lnTo>
                    <a:pt x="1406" y="2036"/>
                  </a:lnTo>
                  <a:lnTo>
                    <a:pt x="1600" y="2084"/>
                  </a:lnTo>
                  <a:lnTo>
                    <a:pt x="1794" y="2036"/>
                  </a:lnTo>
                  <a:lnTo>
                    <a:pt x="1939" y="1939"/>
                  </a:lnTo>
                  <a:lnTo>
                    <a:pt x="3054" y="872"/>
                  </a:lnTo>
                  <a:lnTo>
                    <a:pt x="3199" y="727"/>
                  </a:lnTo>
                  <a:lnTo>
                    <a:pt x="3199" y="533"/>
                  </a:lnTo>
                  <a:lnTo>
                    <a:pt x="3199" y="339"/>
                  </a:lnTo>
                  <a:lnTo>
                    <a:pt x="3102" y="194"/>
                  </a:lnTo>
                  <a:lnTo>
                    <a:pt x="2908" y="49"/>
                  </a:lnTo>
                  <a:lnTo>
                    <a:pt x="2715" y="0"/>
                  </a:lnTo>
                  <a:lnTo>
                    <a:pt x="2521" y="49"/>
                  </a:lnTo>
                  <a:lnTo>
                    <a:pt x="2375" y="146"/>
                  </a:lnTo>
                  <a:lnTo>
                    <a:pt x="1600" y="872"/>
                  </a:lnTo>
                  <a:lnTo>
                    <a:pt x="824" y="146"/>
                  </a:lnTo>
                  <a:lnTo>
                    <a:pt x="679"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1"/>
            <p:cNvSpPr/>
            <p:nvPr/>
          </p:nvSpPr>
          <p:spPr>
            <a:xfrm>
              <a:off x="5360604" y="3483976"/>
              <a:ext cx="72320" cy="47121"/>
            </a:xfrm>
            <a:custGeom>
              <a:avLst/>
              <a:gdLst/>
              <a:ahLst/>
              <a:cxnLst/>
              <a:rect l="l" t="t" r="r" b="b"/>
              <a:pathLst>
                <a:path w="3200" h="2085" extrusionOk="0">
                  <a:moveTo>
                    <a:pt x="1600" y="1"/>
                  </a:moveTo>
                  <a:lnTo>
                    <a:pt x="1406" y="49"/>
                  </a:lnTo>
                  <a:lnTo>
                    <a:pt x="1261" y="146"/>
                  </a:lnTo>
                  <a:lnTo>
                    <a:pt x="146" y="1212"/>
                  </a:lnTo>
                  <a:lnTo>
                    <a:pt x="49" y="1358"/>
                  </a:lnTo>
                  <a:lnTo>
                    <a:pt x="1" y="1552"/>
                  </a:lnTo>
                  <a:lnTo>
                    <a:pt x="1" y="1746"/>
                  </a:lnTo>
                  <a:lnTo>
                    <a:pt x="146" y="1939"/>
                  </a:lnTo>
                  <a:lnTo>
                    <a:pt x="292" y="2036"/>
                  </a:lnTo>
                  <a:lnTo>
                    <a:pt x="486" y="2085"/>
                  </a:lnTo>
                  <a:lnTo>
                    <a:pt x="679" y="2036"/>
                  </a:lnTo>
                  <a:lnTo>
                    <a:pt x="825" y="1939"/>
                  </a:lnTo>
                  <a:lnTo>
                    <a:pt x="1600" y="1212"/>
                  </a:lnTo>
                  <a:lnTo>
                    <a:pt x="2376" y="1939"/>
                  </a:lnTo>
                  <a:lnTo>
                    <a:pt x="2521" y="2036"/>
                  </a:lnTo>
                  <a:lnTo>
                    <a:pt x="2715" y="2085"/>
                  </a:lnTo>
                  <a:lnTo>
                    <a:pt x="2909" y="2036"/>
                  </a:lnTo>
                  <a:lnTo>
                    <a:pt x="3103" y="1939"/>
                  </a:lnTo>
                  <a:lnTo>
                    <a:pt x="3200" y="1746"/>
                  </a:lnTo>
                  <a:lnTo>
                    <a:pt x="3200" y="1552"/>
                  </a:lnTo>
                  <a:lnTo>
                    <a:pt x="3200" y="1358"/>
                  </a:lnTo>
                  <a:lnTo>
                    <a:pt x="3054" y="1212"/>
                  </a:lnTo>
                  <a:lnTo>
                    <a:pt x="1939" y="146"/>
                  </a:lnTo>
                  <a:lnTo>
                    <a:pt x="1794" y="49"/>
                  </a:lnTo>
                  <a:lnTo>
                    <a:pt x="16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1"/>
            <p:cNvSpPr/>
            <p:nvPr/>
          </p:nvSpPr>
          <p:spPr>
            <a:xfrm>
              <a:off x="5488769" y="3352557"/>
              <a:ext cx="46014" cy="73405"/>
            </a:xfrm>
            <a:custGeom>
              <a:avLst/>
              <a:gdLst/>
              <a:ahLst/>
              <a:cxnLst/>
              <a:rect l="l" t="t" r="r" b="b"/>
              <a:pathLst>
                <a:path w="2036" h="3248" extrusionOk="0">
                  <a:moveTo>
                    <a:pt x="485" y="0"/>
                  </a:moveTo>
                  <a:lnTo>
                    <a:pt x="291" y="49"/>
                  </a:lnTo>
                  <a:lnTo>
                    <a:pt x="146" y="145"/>
                  </a:lnTo>
                  <a:lnTo>
                    <a:pt x="0" y="339"/>
                  </a:lnTo>
                  <a:lnTo>
                    <a:pt x="0" y="485"/>
                  </a:lnTo>
                  <a:lnTo>
                    <a:pt x="0" y="679"/>
                  </a:lnTo>
                  <a:lnTo>
                    <a:pt x="97" y="872"/>
                  </a:lnTo>
                  <a:lnTo>
                    <a:pt x="824" y="1648"/>
                  </a:lnTo>
                  <a:lnTo>
                    <a:pt x="97" y="2375"/>
                  </a:lnTo>
                  <a:lnTo>
                    <a:pt x="0" y="2569"/>
                  </a:lnTo>
                  <a:lnTo>
                    <a:pt x="0" y="2763"/>
                  </a:lnTo>
                  <a:lnTo>
                    <a:pt x="0" y="2956"/>
                  </a:lnTo>
                  <a:lnTo>
                    <a:pt x="146" y="3102"/>
                  </a:lnTo>
                  <a:lnTo>
                    <a:pt x="291" y="3199"/>
                  </a:lnTo>
                  <a:lnTo>
                    <a:pt x="485" y="3247"/>
                  </a:lnTo>
                  <a:lnTo>
                    <a:pt x="679" y="3199"/>
                  </a:lnTo>
                  <a:lnTo>
                    <a:pt x="873" y="3102"/>
                  </a:lnTo>
                  <a:lnTo>
                    <a:pt x="1890" y="1987"/>
                  </a:lnTo>
                  <a:lnTo>
                    <a:pt x="1987" y="1842"/>
                  </a:lnTo>
                  <a:lnTo>
                    <a:pt x="2036" y="1648"/>
                  </a:lnTo>
                  <a:lnTo>
                    <a:pt x="1987" y="1454"/>
                  </a:lnTo>
                  <a:lnTo>
                    <a:pt x="1890" y="1260"/>
                  </a:lnTo>
                  <a:lnTo>
                    <a:pt x="873" y="194"/>
                  </a:lnTo>
                  <a:lnTo>
                    <a:pt x="679" y="49"/>
                  </a:lnTo>
                  <a:lnTo>
                    <a:pt x="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1"/>
            <p:cNvSpPr/>
            <p:nvPr/>
          </p:nvSpPr>
          <p:spPr>
            <a:xfrm>
              <a:off x="5505199" y="3596795"/>
              <a:ext cx="47121" cy="73405"/>
            </a:xfrm>
            <a:custGeom>
              <a:avLst/>
              <a:gdLst/>
              <a:ahLst/>
              <a:cxnLst/>
              <a:rect l="l" t="t" r="r" b="b"/>
              <a:pathLst>
                <a:path w="2085" h="3248" extrusionOk="0">
                  <a:moveTo>
                    <a:pt x="1551" y="1"/>
                  </a:moveTo>
                  <a:lnTo>
                    <a:pt x="1357" y="49"/>
                  </a:lnTo>
                  <a:lnTo>
                    <a:pt x="1163" y="146"/>
                  </a:lnTo>
                  <a:lnTo>
                    <a:pt x="146" y="1261"/>
                  </a:lnTo>
                  <a:lnTo>
                    <a:pt x="49" y="1455"/>
                  </a:lnTo>
                  <a:lnTo>
                    <a:pt x="0" y="1649"/>
                  </a:lnTo>
                  <a:lnTo>
                    <a:pt x="49" y="1794"/>
                  </a:lnTo>
                  <a:lnTo>
                    <a:pt x="146" y="1988"/>
                  </a:lnTo>
                  <a:lnTo>
                    <a:pt x="1163" y="3102"/>
                  </a:lnTo>
                  <a:lnTo>
                    <a:pt x="1357" y="3199"/>
                  </a:lnTo>
                  <a:lnTo>
                    <a:pt x="1551" y="3248"/>
                  </a:lnTo>
                  <a:lnTo>
                    <a:pt x="1745" y="3199"/>
                  </a:lnTo>
                  <a:lnTo>
                    <a:pt x="1890" y="3102"/>
                  </a:lnTo>
                  <a:lnTo>
                    <a:pt x="2036" y="2957"/>
                  </a:lnTo>
                  <a:lnTo>
                    <a:pt x="2084" y="2763"/>
                  </a:lnTo>
                  <a:lnTo>
                    <a:pt x="2036" y="2569"/>
                  </a:lnTo>
                  <a:lnTo>
                    <a:pt x="1939" y="2376"/>
                  </a:lnTo>
                  <a:lnTo>
                    <a:pt x="1212" y="1649"/>
                  </a:lnTo>
                  <a:lnTo>
                    <a:pt x="1939" y="873"/>
                  </a:lnTo>
                  <a:lnTo>
                    <a:pt x="2036" y="679"/>
                  </a:lnTo>
                  <a:lnTo>
                    <a:pt x="2084" y="485"/>
                  </a:lnTo>
                  <a:lnTo>
                    <a:pt x="2036" y="292"/>
                  </a:lnTo>
                  <a:lnTo>
                    <a:pt x="1890" y="146"/>
                  </a:lnTo>
                  <a:lnTo>
                    <a:pt x="1745" y="49"/>
                  </a:lnTo>
                  <a:lnTo>
                    <a:pt x="15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71"/>
          <p:cNvGrpSpPr/>
          <p:nvPr/>
        </p:nvGrpSpPr>
        <p:grpSpPr>
          <a:xfrm>
            <a:off x="5985773" y="3315312"/>
            <a:ext cx="369148" cy="392133"/>
            <a:chOff x="6042989" y="3315312"/>
            <a:chExt cx="369148" cy="392133"/>
          </a:xfrm>
        </p:grpSpPr>
        <p:sp>
          <p:nvSpPr>
            <p:cNvPr id="1324" name="Google Shape;1324;p71"/>
            <p:cNvSpPr/>
            <p:nvPr/>
          </p:nvSpPr>
          <p:spPr>
            <a:xfrm>
              <a:off x="6193053" y="3409509"/>
              <a:ext cx="69020" cy="69020"/>
            </a:xfrm>
            <a:custGeom>
              <a:avLst/>
              <a:gdLst/>
              <a:ahLst/>
              <a:cxnLst/>
              <a:rect l="l" t="t" r="r" b="b"/>
              <a:pathLst>
                <a:path w="3054" h="3054" extrusionOk="0">
                  <a:moveTo>
                    <a:pt x="1503" y="1018"/>
                  </a:moveTo>
                  <a:lnTo>
                    <a:pt x="1697" y="1066"/>
                  </a:lnTo>
                  <a:lnTo>
                    <a:pt x="1890" y="1163"/>
                  </a:lnTo>
                  <a:lnTo>
                    <a:pt x="1987" y="1357"/>
                  </a:lnTo>
                  <a:lnTo>
                    <a:pt x="2036" y="1551"/>
                  </a:lnTo>
                  <a:lnTo>
                    <a:pt x="1987" y="1745"/>
                  </a:lnTo>
                  <a:lnTo>
                    <a:pt x="1890" y="1890"/>
                  </a:lnTo>
                  <a:lnTo>
                    <a:pt x="1697" y="1987"/>
                  </a:lnTo>
                  <a:lnTo>
                    <a:pt x="1503" y="2036"/>
                  </a:lnTo>
                  <a:lnTo>
                    <a:pt x="1309" y="1987"/>
                  </a:lnTo>
                  <a:lnTo>
                    <a:pt x="1163" y="1890"/>
                  </a:lnTo>
                  <a:lnTo>
                    <a:pt x="1018" y="1745"/>
                  </a:lnTo>
                  <a:lnTo>
                    <a:pt x="1018" y="1551"/>
                  </a:lnTo>
                  <a:lnTo>
                    <a:pt x="1018" y="1357"/>
                  </a:lnTo>
                  <a:lnTo>
                    <a:pt x="1163" y="1163"/>
                  </a:lnTo>
                  <a:lnTo>
                    <a:pt x="1309" y="1066"/>
                  </a:lnTo>
                  <a:lnTo>
                    <a:pt x="1503" y="1018"/>
                  </a:lnTo>
                  <a:close/>
                  <a:moveTo>
                    <a:pt x="1503" y="0"/>
                  </a:moveTo>
                  <a:lnTo>
                    <a:pt x="1212" y="49"/>
                  </a:lnTo>
                  <a:lnTo>
                    <a:pt x="921" y="146"/>
                  </a:lnTo>
                  <a:lnTo>
                    <a:pt x="679" y="291"/>
                  </a:lnTo>
                  <a:lnTo>
                    <a:pt x="436" y="436"/>
                  </a:lnTo>
                  <a:lnTo>
                    <a:pt x="243" y="679"/>
                  </a:lnTo>
                  <a:lnTo>
                    <a:pt x="97" y="921"/>
                  </a:lnTo>
                  <a:lnTo>
                    <a:pt x="0" y="1212"/>
                  </a:lnTo>
                  <a:lnTo>
                    <a:pt x="0" y="1551"/>
                  </a:lnTo>
                  <a:lnTo>
                    <a:pt x="0" y="1842"/>
                  </a:lnTo>
                  <a:lnTo>
                    <a:pt x="97" y="2133"/>
                  </a:lnTo>
                  <a:lnTo>
                    <a:pt x="243" y="2375"/>
                  </a:lnTo>
                  <a:lnTo>
                    <a:pt x="436" y="2617"/>
                  </a:lnTo>
                  <a:lnTo>
                    <a:pt x="679" y="2811"/>
                  </a:lnTo>
                  <a:lnTo>
                    <a:pt x="921" y="2957"/>
                  </a:lnTo>
                  <a:lnTo>
                    <a:pt x="1212" y="3005"/>
                  </a:lnTo>
                  <a:lnTo>
                    <a:pt x="1503" y="3054"/>
                  </a:lnTo>
                  <a:lnTo>
                    <a:pt x="1794" y="3005"/>
                  </a:lnTo>
                  <a:lnTo>
                    <a:pt x="2084" y="2957"/>
                  </a:lnTo>
                  <a:lnTo>
                    <a:pt x="2375" y="2811"/>
                  </a:lnTo>
                  <a:lnTo>
                    <a:pt x="2569" y="2617"/>
                  </a:lnTo>
                  <a:lnTo>
                    <a:pt x="2763" y="2375"/>
                  </a:lnTo>
                  <a:lnTo>
                    <a:pt x="2908" y="2133"/>
                  </a:lnTo>
                  <a:lnTo>
                    <a:pt x="3005" y="1842"/>
                  </a:lnTo>
                  <a:lnTo>
                    <a:pt x="3054" y="1551"/>
                  </a:lnTo>
                  <a:lnTo>
                    <a:pt x="3005" y="1212"/>
                  </a:lnTo>
                  <a:lnTo>
                    <a:pt x="2908" y="921"/>
                  </a:lnTo>
                  <a:lnTo>
                    <a:pt x="2763" y="679"/>
                  </a:lnTo>
                  <a:lnTo>
                    <a:pt x="2569" y="436"/>
                  </a:lnTo>
                  <a:lnTo>
                    <a:pt x="2375" y="291"/>
                  </a:lnTo>
                  <a:lnTo>
                    <a:pt x="2084" y="146"/>
                  </a:lnTo>
                  <a:lnTo>
                    <a:pt x="1794" y="49"/>
                  </a:lnTo>
                  <a:lnTo>
                    <a:pt x="15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1"/>
            <p:cNvSpPr/>
            <p:nvPr/>
          </p:nvSpPr>
          <p:spPr>
            <a:xfrm>
              <a:off x="6042989" y="3315312"/>
              <a:ext cx="369148" cy="392133"/>
            </a:xfrm>
            <a:custGeom>
              <a:avLst/>
              <a:gdLst/>
              <a:ahLst/>
              <a:cxnLst/>
              <a:rect l="l" t="t" r="r" b="b"/>
              <a:pathLst>
                <a:path w="16334" h="17351" extrusionOk="0">
                  <a:moveTo>
                    <a:pt x="4508" y="7318"/>
                  </a:moveTo>
                  <a:lnTo>
                    <a:pt x="4653" y="8336"/>
                  </a:lnTo>
                  <a:lnTo>
                    <a:pt x="4847" y="9306"/>
                  </a:lnTo>
                  <a:lnTo>
                    <a:pt x="3490" y="9306"/>
                  </a:lnTo>
                  <a:lnTo>
                    <a:pt x="3490" y="8675"/>
                  </a:lnTo>
                  <a:lnTo>
                    <a:pt x="3539" y="8433"/>
                  </a:lnTo>
                  <a:lnTo>
                    <a:pt x="3587" y="8239"/>
                  </a:lnTo>
                  <a:lnTo>
                    <a:pt x="3684" y="7997"/>
                  </a:lnTo>
                  <a:lnTo>
                    <a:pt x="3781" y="7852"/>
                  </a:lnTo>
                  <a:lnTo>
                    <a:pt x="3926" y="7658"/>
                  </a:lnTo>
                  <a:lnTo>
                    <a:pt x="4120" y="7512"/>
                  </a:lnTo>
                  <a:lnTo>
                    <a:pt x="4314" y="7415"/>
                  </a:lnTo>
                  <a:lnTo>
                    <a:pt x="4508" y="7318"/>
                  </a:lnTo>
                  <a:close/>
                  <a:moveTo>
                    <a:pt x="8143" y="1163"/>
                  </a:moveTo>
                  <a:lnTo>
                    <a:pt x="8482" y="1454"/>
                  </a:lnTo>
                  <a:lnTo>
                    <a:pt x="8870" y="1890"/>
                  </a:lnTo>
                  <a:lnTo>
                    <a:pt x="9306" y="2424"/>
                  </a:lnTo>
                  <a:lnTo>
                    <a:pt x="9742" y="3102"/>
                  </a:lnTo>
                  <a:lnTo>
                    <a:pt x="10130" y="3829"/>
                  </a:lnTo>
                  <a:lnTo>
                    <a:pt x="10324" y="4265"/>
                  </a:lnTo>
                  <a:lnTo>
                    <a:pt x="10469" y="4701"/>
                  </a:lnTo>
                  <a:lnTo>
                    <a:pt x="10566" y="5186"/>
                  </a:lnTo>
                  <a:lnTo>
                    <a:pt x="10663" y="5671"/>
                  </a:lnTo>
                  <a:lnTo>
                    <a:pt x="10760" y="6204"/>
                  </a:lnTo>
                  <a:lnTo>
                    <a:pt x="10760" y="6737"/>
                  </a:lnTo>
                  <a:lnTo>
                    <a:pt x="10760" y="7415"/>
                  </a:lnTo>
                  <a:lnTo>
                    <a:pt x="10663" y="8045"/>
                  </a:lnTo>
                  <a:lnTo>
                    <a:pt x="10566" y="8675"/>
                  </a:lnTo>
                  <a:lnTo>
                    <a:pt x="10421" y="9306"/>
                  </a:lnTo>
                  <a:lnTo>
                    <a:pt x="5865" y="9306"/>
                  </a:lnTo>
                  <a:lnTo>
                    <a:pt x="5719" y="8675"/>
                  </a:lnTo>
                  <a:lnTo>
                    <a:pt x="5623" y="8045"/>
                  </a:lnTo>
                  <a:lnTo>
                    <a:pt x="5574" y="7415"/>
                  </a:lnTo>
                  <a:lnTo>
                    <a:pt x="5526" y="6737"/>
                  </a:lnTo>
                  <a:lnTo>
                    <a:pt x="5574" y="6010"/>
                  </a:lnTo>
                  <a:lnTo>
                    <a:pt x="5671" y="5234"/>
                  </a:lnTo>
                  <a:lnTo>
                    <a:pt x="5913" y="4508"/>
                  </a:lnTo>
                  <a:lnTo>
                    <a:pt x="6156" y="3829"/>
                  </a:lnTo>
                  <a:lnTo>
                    <a:pt x="6350" y="3490"/>
                  </a:lnTo>
                  <a:lnTo>
                    <a:pt x="6543" y="3102"/>
                  </a:lnTo>
                  <a:lnTo>
                    <a:pt x="7076" y="2327"/>
                  </a:lnTo>
                  <a:lnTo>
                    <a:pt x="7658" y="1648"/>
                  </a:lnTo>
                  <a:lnTo>
                    <a:pt x="8143" y="1163"/>
                  </a:lnTo>
                  <a:close/>
                  <a:moveTo>
                    <a:pt x="11778" y="7318"/>
                  </a:moveTo>
                  <a:lnTo>
                    <a:pt x="11971" y="7415"/>
                  </a:lnTo>
                  <a:lnTo>
                    <a:pt x="12165" y="7512"/>
                  </a:lnTo>
                  <a:lnTo>
                    <a:pt x="12359" y="7658"/>
                  </a:lnTo>
                  <a:lnTo>
                    <a:pt x="12505" y="7852"/>
                  </a:lnTo>
                  <a:lnTo>
                    <a:pt x="12602" y="7997"/>
                  </a:lnTo>
                  <a:lnTo>
                    <a:pt x="12698" y="8239"/>
                  </a:lnTo>
                  <a:lnTo>
                    <a:pt x="12747" y="8433"/>
                  </a:lnTo>
                  <a:lnTo>
                    <a:pt x="12795" y="8675"/>
                  </a:lnTo>
                  <a:lnTo>
                    <a:pt x="12795" y="9306"/>
                  </a:lnTo>
                  <a:lnTo>
                    <a:pt x="11487" y="9306"/>
                  </a:lnTo>
                  <a:lnTo>
                    <a:pt x="11681" y="8336"/>
                  </a:lnTo>
                  <a:lnTo>
                    <a:pt x="11778" y="7318"/>
                  </a:lnTo>
                  <a:close/>
                  <a:moveTo>
                    <a:pt x="10275" y="10323"/>
                  </a:moveTo>
                  <a:lnTo>
                    <a:pt x="10275" y="11341"/>
                  </a:lnTo>
                  <a:lnTo>
                    <a:pt x="6010" y="11341"/>
                  </a:lnTo>
                  <a:lnTo>
                    <a:pt x="6010" y="10323"/>
                  </a:lnTo>
                  <a:close/>
                  <a:moveTo>
                    <a:pt x="4992" y="4071"/>
                  </a:moveTo>
                  <a:lnTo>
                    <a:pt x="4799" y="4604"/>
                  </a:lnTo>
                  <a:lnTo>
                    <a:pt x="4653" y="5186"/>
                  </a:lnTo>
                  <a:lnTo>
                    <a:pt x="4605" y="5719"/>
                  </a:lnTo>
                  <a:lnTo>
                    <a:pt x="4508" y="6301"/>
                  </a:lnTo>
                  <a:lnTo>
                    <a:pt x="4120" y="6398"/>
                  </a:lnTo>
                  <a:lnTo>
                    <a:pt x="3732" y="6592"/>
                  </a:lnTo>
                  <a:lnTo>
                    <a:pt x="3393" y="6785"/>
                  </a:lnTo>
                  <a:lnTo>
                    <a:pt x="3102" y="7125"/>
                  </a:lnTo>
                  <a:lnTo>
                    <a:pt x="2812" y="7464"/>
                  </a:lnTo>
                  <a:lnTo>
                    <a:pt x="2666" y="7852"/>
                  </a:lnTo>
                  <a:lnTo>
                    <a:pt x="2521" y="8239"/>
                  </a:lnTo>
                  <a:lnTo>
                    <a:pt x="2472" y="8675"/>
                  </a:lnTo>
                  <a:lnTo>
                    <a:pt x="2472" y="9790"/>
                  </a:lnTo>
                  <a:lnTo>
                    <a:pt x="2521" y="9984"/>
                  </a:lnTo>
                  <a:lnTo>
                    <a:pt x="2666" y="10178"/>
                  </a:lnTo>
                  <a:lnTo>
                    <a:pt x="2812" y="10275"/>
                  </a:lnTo>
                  <a:lnTo>
                    <a:pt x="3005" y="10323"/>
                  </a:lnTo>
                  <a:lnTo>
                    <a:pt x="4992" y="10323"/>
                  </a:lnTo>
                  <a:lnTo>
                    <a:pt x="4992" y="11826"/>
                  </a:lnTo>
                  <a:lnTo>
                    <a:pt x="5041" y="12020"/>
                  </a:lnTo>
                  <a:lnTo>
                    <a:pt x="5138" y="12213"/>
                  </a:lnTo>
                  <a:lnTo>
                    <a:pt x="5332" y="12310"/>
                  </a:lnTo>
                  <a:lnTo>
                    <a:pt x="5526" y="12359"/>
                  </a:lnTo>
                  <a:lnTo>
                    <a:pt x="6689" y="12359"/>
                  </a:lnTo>
                  <a:lnTo>
                    <a:pt x="6495" y="12795"/>
                  </a:lnTo>
                  <a:lnTo>
                    <a:pt x="6398" y="13086"/>
                  </a:lnTo>
                  <a:lnTo>
                    <a:pt x="6204" y="13328"/>
                  </a:lnTo>
                  <a:lnTo>
                    <a:pt x="6010" y="13570"/>
                  </a:lnTo>
                  <a:lnTo>
                    <a:pt x="5768" y="13764"/>
                  </a:lnTo>
                  <a:lnTo>
                    <a:pt x="5429" y="13958"/>
                  </a:lnTo>
                  <a:lnTo>
                    <a:pt x="5089" y="14152"/>
                  </a:lnTo>
                  <a:lnTo>
                    <a:pt x="1018" y="14152"/>
                  </a:lnTo>
                  <a:lnTo>
                    <a:pt x="1018" y="4071"/>
                  </a:lnTo>
                  <a:close/>
                  <a:moveTo>
                    <a:pt x="8579" y="12359"/>
                  </a:moveTo>
                  <a:lnTo>
                    <a:pt x="8676" y="12747"/>
                  </a:lnTo>
                  <a:lnTo>
                    <a:pt x="8870" y="13231"/>
                  </a:lnTo>
                  <a:lnTo>
                    <a:pt x="9112" y="13716"/>
                  </a:lnTo>
                  <a:lnTo>
                    <a:pt x="9451" y="14152"/>
                  </a:lnTo>
                  <a:lnTo>
                    <a:pt x="6883" y="14152"/>
                  </a:lnTo>
                  <a:lnTo>
                    <a:pt x="7173" y="13716"/>
                  </a:lnTo>
                  <a:lnTo>
                    <a:pt x="7464" y="13231"/>
                  </a:lnTo>
                  <a:lnTo>
                    <a:pt x="7610" y="12747"/>
                  </a:lnTo>
                  <a:lnTo>
                    <a:pt x="7755" y="12359"/>
                  </a:lnTo>
                  <a:close/>
                  <a:moveTo>
                    <a:pt x="15316" y="4071"/>
                  </a:moveTo>
                  <a:lnTo>
                    <a:pt x="15316" y="14152"/>
                  </a:lnTo>
                  <a:lnTo>
                    <a:pt x="11196" y="14152"/>
                  </a:lnTo>
                  <a:lnTo>
                    <a:pt x="10857" y="13958"/>
                  </a:lnTo>
                  <a:lnTo>
                    <a:pt x="10566" y="13764"/>
                  </a:lnTo>
                  <a:lnTo>
                    <a:pt x="10275" y="13570"/>
                  </a:lnTo>
                  <a:lnTo>
                    <a:pt x="10081" y="13328"/>
                  </a:lnTo>
                  <a:lnTo>
                    <a:pt x="9936" y="13086"/>
                  </a:lnTo>
                  <a:lnTo>
                    <a:pt x="9791" y="12795"/>
                  </a:lnTo>
                  <a:lnTo>
                    <a:pt x="9597" y="12359"/>
                  </a:lnTo>
                  <a:lnTo>
                    <a:pt x="10808" y="12359"/>
                  </a:lnTo>
                  <a:lnTo>
                    <a:pt x="11002" y="12310"/>
                  </a:lnTo>
                  <a:lnTo>
                    <a:pt x="11148" y="12213"/>
                  </a:lnTo>
                  <a:lnTo>
                    <a:pt x="11244" y="12020"/>
                  </a:lnTo>
                  <a:lnTo>
                    <a:pt x="11293" y="11826"/>
                  </a:lnTo>
                  <a:lnTo>
                    <a:pt x="11293" y="10323"/>
                  </a:lnTo>
                  <a:lnTo>
                    <a:pt x="13280" y="10323"/>
                  </a:lnTo>
                  <a:lnTo>
                    <a:pt x="13474" y="10275"/>
                  </a:lnTo>
                  <a:lnTo>
                    <a:pt x="13668" y="10178"/>
                  </a:lnTo>
                  <a:lnTo>
                    <a:pt x="13765" y="9984"/>
                  </a:lnTo>
                  <a:lnTo>
                    <a:pt x="13813" y="9790"/>
                  </a:lnTo>
                  <a:lnTo>
                    <a:pt x="13813" y="8675"/>
                  </a:lnTo>
                  <a:lnTo>
                    <a:pt x="13765" y="8239"/>
                  </a:lnTo>
                  <a:lnTo>
                    <a:pt x="13668" y="7852"/>
                  </a:lnTo>
                  <a:lnTo>
                    <a:pt x="13474" y="7464"/>
                  </a:lnTo>
                  <a:lnTo>
                    <a:pt x="13232" y="7125"/>
                  </a:lnTo>
                  <a:lnTo>
                    <a:pt x="12941" y="6785"/>
                  </a:lnTo>
                  <a:lnTo>
                    <a:pt x="12553" y="6592"/>
                  </a:lnTo>
                  <a:lnTo>
                    <a:pt x="12165" y="6398"/>
                  </a:lnTo>
                  <a:lnTo>
                    <a:pt x="11778" y="6301"/>
                  </a:lnTo>
                  <a:lnTo>
                    <a:pt x="11729" y="5719"/>
                  </a:lnTo>
                  <a:lnTo>
                    <a:pt x="11632" y="5186"/>
                  </a:lnTo>
                  <a:lnTo>
                    <a:pt x="11487" y="4604"/>
                  </a:lnTo>
                  <a:lnTo>
                    <a:pt x="11341" y="4071"/>
                  </a:lnTo>
                  <a:close/>
                  <a:moveTo>
                    <a:pt x="8143" y="0"/>
                  </a:moveTo>
                  <a:lnTo>
                    <a:pt x="7997" y="49"/>
                  </a:lnTo>
                  <a:lnTo>
                    <a:pt x="7852" y="97"/>
                  </a:lnTo>
                  <a:lnTo>
                    <a:pt x="7707" y="243"/>
                  </a:lnTo>
                  <a:lnTo>
                    <a:pt x="7319" y="582"/>
                  </a:lnTo>
                  <a:lnTo>
                    <a:pt x="6786" y="1115"/>
                  </a:lnTo>
                  <a:lnTo>
                    <a:pt x="6156" y="1842"/>
                  </a:lnTo>
                  <a:lnTo>
                    <a:pt x="5768" y="2424"/>
                  </a:lnTo>
                  <a:lnTo>
                    <a:pt x="5429" y="3054"/>
                  </a:lnTo>
                  <a:lnTo>
                    <a:pt x="485" y="3054"/>
                  </a:lnTo>
                  <a:lnTo>
                    <a:pt x="291" y="3102"/>
                  </a:lnTo>
                  <a:lnTo>
                    <a:pt x="146" y="3199"/>
                  </a:lnTo>
                  <a:lnTo>
                    <a:pt x="49" y="3393"/>
                  </a:lnTo>
                  <a:lnTo>
                    <a:pt x="1" y="3587"/>
                  </a:lnTo>
                  <a:lnTo>
                    <a:pt x="1" y="14637"/>
                  </a:lnTo>
                  <a:lnTo>
                    <a:pt x="49" y="14831"/>
                  </a:lnTo>
                  <a:lnTo>
                    <a:pt x="146" y="15024"/>
                  </a:lnTo>
                  <a:lnTo>
                    <a:pt x="291" y="15121"/>
                  </a:lnTo>
                  <a:lnTo>
                    <a:pt x="485" y="15170"/>
                  </a:lnTo>
                  <a:lnTo>
                    <a:pt x="7658" y="15170"/>
                  </a:lnTo>
                  <a:lnTo>
                    <a:pt x="7658" y="16333"/>
                  </a:lnTo>
                  <a:lnTo>
                    <a:pt x="3878" y="16333"/>
                  </a:lnTo>
                  <a:lnTo>
                    <a:pt x="3684" y="16381"/>
                  </a:lnTo>
                  <a:lnTo>
                    <a:pt x="3539" y="16478"/>
                  </a:lnTo>
                  <a:lnTo>
                    <a:pt x="3393" y="16624"/>
                  </a:lnTo>
                  <a:lnTo>
                    <a:pt x="3393" y="16866"/>
                  </a:lnTo>
                  <a:lnTo>
                    <a:pt x="3393" y="17060"/>
                  </a:lnTo>
                  <a:lnTo>
                    <a:pt x="3539" y="17205"/>
                  </a:lnTo>
                  <a:lnTo>
                    <a:pt x="3684" y="17302"/>
                  </a:lnTo>
                  <a:lnTo>
                    <a:pt x="3878" y="17351"/>
                  </a:lnTo>
                  <a:lnTo>
                    <a:pt x="12408" y="17351"/>
                  </a:lnTo>
                  <a:lnTo>
                    <a:pt x="12602" y="17302"/>
                  </a:lnTo>
                  <a:lnTo>
                    <a:pt x="12795" y="17205"/>
                  </a:lnTo>
                  <a:lnTo>
                    <a:pt x="12892" y="17060"/>
                  </a:lnTo>
                  <a:lnTo>
                    <a:pt x="12941" y="16866"/>
                  </a:lnTo>
                  <a:lnTo>
                    <a:pt x="12892" y="16624"/>
                  </a:lnTo>
                  <a:lnTo>
                    <a:pt x="12795" y="16478"/>
                  </a:lnTo>
                  <a:lnTo>
                    <a:pt x="12602" y="16381"/>
                  </a:lnTo>
                  <a:lnTo>
                    <a:pt x="12408" y="16333"/>
                  </a:lnTo>
                  <a:lnTo>
                    <a:pt x="8676" y="16333"/>
                  </a:lnTo>
                  <a:lnTo>
                    <a:pt x="8676" y="15170"/>
                  </a:lnTo>
                  <a:lnTo>
                    <a:pt x="15800" y="15170"/>
                  </a:lnTo>
                  <a:lnTo>
                    <a:pt x="15994" y="15121"/>
                  </a:lnTo>
                  <a:lnTo>
                    <a:pt x="16139" y="15024"/>
                  </a:lnTo>
                  <a:lnTo>
                    <a:pt x="16285" y="14831"/>
                  </a:lnTo>
                  <a:lnTo>
                    <a:pt x="16333" y="14637"/>
                  </a:lnTo>
                  <a:lnTo>
                    <a:pt x="16333" y="3587"/>
                  </a:lnTo>
                  <a:lnTo>
                    <a:pt x="16285" y="3393"/>
                  </a:lnTo>
                  <a:lnTo>
                    <a:pt x="16139" y="3199"/>
                  </a:lnTo>
                  <a:lnTo>
                    <a:pt x="15994" y="3102"/>
                  </a:lnTo>
                  <a:lnTo>
                    <a:pt x="15800" y="3054"/>
                  </a:lnTo>
                  <a:lnTo>
                    <a:pt x="10905" y="3054"/>
                  </a:lnTo>
                  <a:lnTo>
                    <a:pt x="10518" y="2424"/>
                  </a:lnTo>
                  <a:lnTo>
                    <a:pt x="10130" y="1842"/>
                  </a:lnTo>
                  <a:lnTo>
                    <a:pt x="9500" y="1115"/>
                  </a:lnTo>
                  <a:lnTo>
                    <a:pt x="8967" y="582"/>
                  </a:lnTo>
                  <a:lnTo>
                    <a:pt x="8627" y="243"/>
                  </a:lnTo>
                  <a:lnTo>
                    <a:pt x="8434" y="97"/>
                  </a:lnTo>
                  <a:lnTo>
                    <a:pt x="8288" y="49"/>
                  </a:lnTo>
                  <a:lnTo>
                    <a:pt x="8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 name="Google Shape;1326;p71"/>
          <p:cNvSpPr/>
          <p:nvPr/>
        </p:nvSpPr>
        <p:spPr>
          <a:xfrm>
            <a:off x="6594092" y="3338319"/>
            <a:ext cx="391048" cy="346119"/>
          </a:xfrm>
          <a:custGeom>
            <a:avLst/>
            <a:gdLst/>
            <a:ahLst/>
            <a:cxnLst/>
            <a:rect l="l" t="t" r="r" b="b"/>
            <a:pathLst>
              <a:path w="17303" h="15315" extrusionOk="0">
                <a:moveTo>
                  <a:pt x="13764" y="1018"/>
                </a:moveTo>
                <a:lnTo>
                  <a:pt x="13764" y="2036"/>
                </a:lnTo>
                <a:lnTo>
                  <a:pt x="12746" y="2036"/>
                </a:lnTo>
                <a:lnTo>
                  <a:pt x="12746" y="1018"/>
                </a:lnTo>
                <a:close/>
                <a:moveTo>
                  <a:pt x="13764" y="3053"/>
                </a:moveTo>
                <a:lnTo>
                  <a:pt x="13764" y="5283"/>
                </a:lnTo>
                <a:lnTo>
                  <a:pt x="12746" y="5283"/>
                </a:lnTo>
                <a:lnTo>
                  <a:pt x="12746" y="3053"/>
                </a:lnTo>
                <a:close/>
                <a:moveTo>
                  <a:pt x="9548" y="8627"/>
                </a:moveTo>
                <a:lnTo>
                  <a:pt x="9742" y="10226"/>
                </a:lnTo>
                <a:lnTo>
                  <a:pt x="2084" y="10226"/>
                </a:lnTo>
                <a:lnTo>
                  <a:pt x="2084" y="8627"/>
                </a:lnTo>
                <a:close/>
                <a:moveTo>
                  <a:pt x="9839" y="11244"/>
                </a:moveTo>
                <a:lnTo>
                  <a:pt x="9936" y="12262"/>
                </a:lnTo>
                <a:lnTo>
                  <a:pt x="2520" y="12262"/>
                </a:lnTo>
                <a:lnTo>
                  <a:pt x="2327" y="12310"/>
                </a:lnTo>
                <a:lnTo>
                  <a:pt x="2181" y="12407"/>
                </a:lnTo>
                <a:lnTo>
                  <a:pt x="2036" y="12601"/>
                </a:lnTo>
                <a:lnTo>
                  <a:pt x="1987" y="12795"/>
                </a:lnTo>
                <a:lnTo>
                  <a:pt x="2036" y="12989"/>
                </a:lnTo>
                <a:lnTo>
                  <a:pt x="2181" y="13134"/>
                </a:lnTo>
                <a:lnTo>
                  <a:pt x="2327" y="13231"/>
                </a:lnTo>
                <a:lnTo>
                  <a:pt x="2520" y="13279"/>
                </a:lnTo>
                <a:lnTo>
                  <a:pt x="10081" y="13279"/>
                </a:lnTo>
                <a:lnTo>
                  <a:pt x="10178" y="14297"/>
                </a:lnTo>
                <a:lnTo>
                  <a:pt x="2520" y="14297"/>
                </a:lnTo>
                <a:lnTo>
                  <a:pt x="2230" y="14249"/>
                </a:lnTo>
                <a:lnTo>
                  <a:pt x="1939" y="14200"/>
                </a:lnTo>
                <a:lnTo>
                  <a:pt x="1648" y="14055"/>
                </a:lnTo>
                <a:lnTo>
                  <a:pt x="1454" y="13861"/>
                </a:lnTo>
                <a:lnTo>
                  <a:pt x="1260" y="13619"/>
                </a:lnTo>
                <a:lnTo>
                  <a:pt x="1115" y="13376"/>
                </a:lnTo>
                <a:lnTo>
                  <a:pt x="1018" y="13086"/>
                </a:lnTo>
                <a:lnTo>
                  <a:pt x="969" y="12795"/>
                </a:lnTo>
                <a:lnTo>
                  <a:pt x="1018" y="12456"/>
                </a:lnTo>
                <a:lnTo>
                  <a:pt x="1115" y="12165"/>
                </a:lnTo>
                <a:lnTo>
                  <a:pt x="1260" y="11922"/>
                </a:lnTo>
                <a:lnTo>
                  <a:pt x="1454" y="11680"/>
                </a:lnTo>
                <a:lnTo>
                  <a:pt x="1648" y="11535"/>
                </a:lnTo>
                <a:lnTo>
                  <a:pt x="1939" y="11389"/>
                </a:lnTo>
                <a:lnTo>
                  <a:pt x="2230" y="11292"/>
                </a:lnTo>
                <a:lnTo>
                  <a:pt x="2520" y="11244"/>
                </a:lnTo>
                <a:close/>
                <a:moveTo>
                  <a:pt x="16236" y="6300"/>
                </a:moveTo>
                <a:lnTo>
                  <a:pt x="15315" y="14297"/>
                </a:lnTo>
                <a:lnTo>
                  <a:pt x="11196" y="14297"/>
                </a:lnTo>
                <a:lnTo>
                  <a:pt x="10275" y="6300"/>
                </a:lnTo>
                <a:close/>
                <a:moveTo>
                  <a:pt x="9839" y="0"/>
                </a:moveTo>
                <a:lnTo>
                  <a:pt x="9645" y="97"/>
                </a:lnTo>
                <a:lnTo>
                  <a:pt x="9499" y="194"/>
                </a:lnTo>
                <a:lnTo>
                  <a:pt x="9402" y="388"/>
                </a:lnTo>
                <a:lnTo>
                  <a:pt x="9402" y="582"/>
                </a:lnTo>
                <a:lnTo>
                  <a:pt x="10032" y="5283"/>
                </a:lnTo>
                <a:lnTo>
                  <a:pt x="9742" y="5283"/>
                </a:lnTo>
                <a:lnTo>
                  <a:pt x="9499" y="5331"/>
                </a:lnTo>
                <a:lnTo>
                  <a:pt x="9354" y="5477"/>
                </a:lnTo>
                <a:lnTo>
                  <a:pt x="9257" y="5670"/>
                </a:lnTo>
                <a:lnTo>
                  <a:pt x="9209" y="5864"/>
                </a:lnTo>
                <a:lnTo>
                  <a:pt x="9402" y="7609"/>
                </a:lnTo>
                <a:lnTo>
                  <a:pt x="485" y="7609"/>
                </a:lnTo>
                <a:lnTo>
                  <a:pt x="291" y="7657"/>
                </a:lnTo>
                <a:lnTo>
                  <a:pt x="146" y="7803"/>
                </a:lnTo>
                <a:lnTo>
                  <a:pt x="0" y="7948"/>
                </a:lnTo>
                <a:lnTo>
                  <a:pt x="0" y="8142"/>
                </a:lnTo>
                <a:lnTo>
                  <a:pt x="0" y="8336"/>
                </a:lnTo>
                <a:lnTo>
                  <a:pt x="146" y="8481"/>
                </a:lnTo>
                <a:lnTo>
                  <a:pt x="291" y="8627"/>
                </a:lnTo>
                <a:lnTo>
                  <a:pt x="1066" y="8627"/>
                </a:lnTo>
                <a:lnTo>
                  <a:pt x="1066" y="10226"/>
                </a:lnTo>
                <a:lnTo>
                  <a:pt x="485" y="10226"/>
                </a:lnTo>
                <a:lnTo>
                  <a:pt x="291" y="10275"/>
                </a:lnTo>
                <a:lnTo>
                  <a:pt x="146" y="10372"/>
                </a:lnTo>
                <a:lnTo>
                  <a:pt x="0" y="10565"/>
                </a:lnTo>
                <a:lnTo>
                  <a:pt x="0" y="10759"/>
                </a:lnTo>
                <a:lnTo>
                  <a:pt x="0" y="10953"/>
                </a:lnTo>
                <a:lnTo>
                  <a:pt x="146" y="11098"/>
                </a:lnTo>
                <a:lnTo>
                  <a:pt x="291" y="11195"/>
                </a:lnTo>
                <a:lnTo>
                  <a:pt x="485" y="11244"/>
                </a:lnTo>
                <a:lnTo>
                  <a:pt x="291" y="11583"/>
                </a:lnTo>
                <a:lnTo>
                  <a:pt x="97" y="11971"/>
                </a:lnTo>
                <a:lnTo>
                  <a:pt x="0" y="12359"/>
                </a:lnTo>
                <a:lnTo>
                  <a:pt x="0" y="12795"/>
                </a:lnTo>
                <a:lnTo>
                  <a:pt x="49" y="13279"/>
                </a:lnTo>
                <a:lnTo>
                  <a:pt x="194" y="13764"/>
                </a:lnTo>
                <a:lnTo>
                  <a:pt x="388" y="14200"/>
                </a:lnTo>
                <a:lnTo>
                  <a:pt x="727" y="14588"/>
                </a:lnTo>
                <a:lnTo>
                  <a:pt x="1115" y="14879"/>
                </a:lnTo>
                <a:lnTo>
                  <a:pt x="1551" y="15121"/>
                </a:lnTo>
                <a:lnTo>
                  <a:pt x="1987" y="15266"/>
                </a:lnTo>
                <a:lnTo>
                  <a:pt x="2520" y="15315"/>
                </a:lnTo>
                <a:lnTo>
                  <a:pt x="15800" y="15315"/>
                </a:lnTo>
                <a:lnTo>
                  <a:pt x="15994" y="15266"/>
                </a:lnTo>
                <a:lnTo>
                  <a:pt x="16139" y="15170"/>
                </a:lnTo>
                <a:lnTo>
                  <a:pt x="16236" y="15024"/>
                </a:lnTo>
                <a:lnTo>
                  <a:pt x="16284" y="14879"/>
                </a:lnTo>
                <a:lnTo>
                  <a:pt x="17302" y="5864"/>
                </a:lnTo>
                <a:lnTo>
                  <a:pt x="17302" y="5670"/>
                </a:lnTo>
                <a:lnTo>
                  <a:pt x="17205" y="5477"/>
                </a:lnTo>
                <a:lnTo>
                  <a:pt x="17011" y="5331"/>
                </a:lnTo>
                <a:lnTo>
                  <a:pt x="16818" y="5283"/>
                </a:lnTo>
                <a:lnTo>
                  <a:pt x="16527" y="5283"/>
                </a:lnTo>
                <a:lnTo>
                  <a:pt x="17157" y="582"/>
                </a:lnTo>
                <a:lnTo>
                  <a:pt x="17108" y="388"/>
                </a:lnTo>
                <a:lnTo>
                  <a:pt x="17060" y="194"/>
                </a:lnTo>
                <a:lnTo>
                  <a:pt x="16914" y="97"/>
                </a:lnTo>
                <a:lnTo>
                  <a:pt x="16721" y="0"/>
                </a:lnTo>
                <a:lnTo>
                  <a:pt x="16527" y="49"/>
                </a:lnTo>
                <a:lnTo>
                  <a:pt x="16333" y="97"/>
                </a:lnTo>
                <a:lnTo>
                  <a:pt x="16188" y="242"/>
                </a:lnTo>
                <a:lnTo>
                  <a:pt x="16139" y="436"/>
                </a:lnTo>
                <a:lnTo>
                  <a:pt x="15509" y="5283"/>
                </a:lnTo>
                <a:lnTo>
                  <a:pt x="14782" y="5283"/>
                </a:lnTo>
                <a:lnTo>
                  <a:pt x="14782" y="533"/>
                </a:lnTo>
                <a:lnTo>
                  <a:pt x="14734" y="339"/>
                </a:lnTo>
                <a:lnTo>
                  <a:pt x="14637" y="145"/>
                </a:lnTo>
                <a:lnTo>
                  <a:pt x="14491" y="49"/>
                </a:lnTo>
                <a:lnTo>
                  <a:pt x="14297" y="0"/>
                </a:lnTo>
                <a:lnTo>
                  <a:pt x="12262" y="0"/>
                </a:lnTo>
                <a:lnTo>
                  <a:pt x="12068" y="49"/>
                </a:lnTo>
                <a:lnTo>
                  <a:pt x="11874" y="145"/>
                </a:lnTo>
                <a:lnTo>
                  <a:pt x="11777" y="339"/>
                </a:lnTo>
                <a:lnTo>
                  <a:pt x="11729" y="533"/>
                </a:lnTo>
                <a:lnTo>
                  <a:pt x="11729" y="5283"/>
                </a:lnTo>
                <a:lnTo>
                  <a:pt x="11050" y="5283"/>
                </a:lnTo>
                <a:lnTo>
                  <a:pt x="10420" y="436"/>
                </a:lnTo>
                <a:lnTo>
                  <a:pt x="10323" y="242"/>
                </a:lnTo>
                <a:lnTo>
                  <a:pt x="10226" y="97"/>
                </a:lnTo>
                <a:lnTo>
                  <a:pt x="10032" y="49"/>
                </a:lnTo>
                <a:lnTo>
                  <a:pt x="98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 name="Google Shape;1327;p71"/>
          <p:cNvGrpSpPr/>
          <p:nvPr/>
        </p:nvGrpSpPr>
        <p:grpSpPr>
          <a:xfrm>
            <a:off x="7212780" y="3315312"/>
            <a:ext cx="392133" cy="392133"/>
            <a:chOff x="7408842" y="3315312"/>
            <a:chExt cx="392133" cy="392133"/>
          </a:xfrm>
        </p:grpSpPr>
        <p:sp>
          <p:nvSpPr>
            <p:cNvPr id="1328" name="Google Shape;1328;p71"/>
            <p:cNvSpPr/>
            <p:nvPr/>
          </p:nvSpPr>
          <p:spPr>
            <a:xfrm>
              <a:off x="7442788" y="3550804"/>
              <a:ext cx="324242" cy="156641"/>
            </a:xfrm>
            <a:custGeom>
              <a:avLst/>
              <a:gdLst/>
              <a:ahLst/>
              <a:cxnLst/>
              <a:rect l="l" t="t" r="r" b="b"/>
              <a:pathLst>
                <a:path w="14347" h="6931" extrusionOk="0">
                  <a:moveTo>
                    <a:pt x="7028" y="1018"/>
                  </a:moveTo>
                  <a:lnTo>
                    <a:pt x="7271" y="1115"/>
                  </a:lnTo>
                  <a:lnTo>
                    <a:pt x="7513" y="1212"/>
                  </a:lnTo>
                  <a:lnTo>
                    <a:pt x="7707" y="1357"/>
                  </a:lnTo>
                  <a:lnTo>
                    <a:pt x="8822" y="2181"/>
                  </a:lnTo>
                  <a:lnTo>
                    <a:pt x="1988" y="2181"/>
                  </a:lnTo>
                  <a:lnTo>
                    <a:pt x="2667" y="1503"/>
                  </a:lnTo>
                  <a:lnTo>
                    <a:pt x="2909" y="1309"/>
                  </a:lnTo>
                  <a:lnTo>
                    <a:pt x="3200" y="1115"/>
                  </a:lnTo>
                  <a:lnTo>
                    <a:pt x="3539" y="1018"/>
                  </a:lnTo>
                  <a:close/>
                  <a:moveTo>
                    <a:pt x="10324" y="3150"/>
                  </a:moveTo>
                  <a:lnTo>
                    <a:pt x="12408" y="3538"/>
                  </a:lnTo>
                  <a:lnTo>
                    <a:pt x="12602" y="3587"/>
                  </a:lnTo>
                  <a:lnTo>
                    <a:pt x="12796" y="3684"/>
                  </a:lnTo>
                  <a:lnTo>
                    <a:pt x="12941" y="3780"/>
                  </a:lnTo>
                  <a:lnTo>
                    <a:pt x="13087" y="3926"/>
                  </a:lnTo>
                  <a:lnTo>
                    <a:pt x="13183" y="4071"/>
                  </a:lnTo>
                  <a:lnTo>
                    <a:pt x="13280" y="4217"/>
                  </a:lnTo>
                  <a:lnTo>
                    <a:pt x="13329" y="4411"/>
                  </a:lnTo>
                  <a:lnTo>
                    <a:pt x="13329" y="4604"/>
                  </a:lnTo>
                  <a:lnTo>
                    <a:pt x="13329" y="5913"/>
                  </a:lnTo>
                  <a:lnTo>
                    <a:pt x="12505" y="5913"/>
                  </a:lnTo>
                  <a:lnTo>
                    <a:pt x="12408" y="5574"/>
                  </a:lnTo>
                  <a:lnTo>
                    <a:pt x="12214" y="5283"/>
                  </a:lnTo>
                  <a:lnTo>
                    <a:pt x="12020" y="4992"/>
                  </a:lnTo>
                  <a:lnTo>
                    <a:pt x="11778" y="4750"/>
                  </a:lnTo>
                  <a:lnTo>
                    <a:pt x="11487" y="4556"/>
                  </a:lnTo>
                  <a:lnTo>
                    <a:pt x="11148" y="4411"/>
                  </a:lnTo>
                  <a:lnTo>
                    <a:pt x="10809" y="4362"/>
                  </a:lnTo>
                  <a:lnTo>
                    <a:pt x="10469" y="4314"/>
                  </a:lnTo>
                  <a:lnTo>
                    <a:pt x="10082" y="4362"/>
                  </a:lnTo>
                  <a:lnTo>
                    <a:pt x="9742" y="4411"/>
                  </a:lnTo>
                  <a:lnTo>
                    <a:pt x="9403" y="4556"/>
                  </a:lnTo>
                  <a:lnTo>
                    <a:pt x="9112" y="4750"/>
                  </a:lnTo>
                  <a:lnTo>
                    <a:pt x="8870" y="4992"/>
                  </a:lnTo>
                  <a:lnTo>
                    <a:pt x="8676" y="5283"/>
                  </a:lnTo>
                  <a:lnTo>
                    <a:pt x="8482" y="5574"/>
                  </a:lnTo>
                  <a:lnTo>
                    <a:pt x="8385" y="5913"/>
                  </a:lnTo>
                  <a:lnTo>
                    <a:pt x="6011" y="5913"/>
                  </a:lnTo>
                  <a:lnTo>
                    <a:pt x="5865" y="5574"/>
                  </a:lnTo>
                  <a:lnTo>
                    <a:pt x="5720" y="5283"/>
                  </a:lnTo>
                  <a:lnTo>
                    <a:pt x="5477" y="4992"/>
                  </a:lnTo>
                  <a:lnTo>
                    <a:pt x="5235" y="4750"/>
                  </a:lnTo>
                  <a:lnTo>
                    <a:pt x="4944" y="4556"/>
                  </a:lnTo>
                  <a:lnTo>
                    <a:pt x="4654" y="4411"/>
                  </a:lnTo>
                  <a:lnTo>
                    <a:pt x="4314" y="4362"/>
                  </a:lnTo>
                  <a:lnTo>
                    <a:pt x="3927" y="4314"/>
                  </a:lnTo>
                  <a:lnTo>
                    <a:pt x="3587" y="4362"/>
                  </a:lnTo>
                  <a:lnTo>
                    <a:pt x="3248" y="4411"/>
                  </a:lnTo>
                  <a:lnTo>
                    <a:pt x="2909" y="4556"/>
                  </a:lnTo>
                  <a:lnTo>
                    <a:pt x="2618" y="4750"/>
                  </a:lnTo>
                  <a:lnTo>
                    <a:pt x="2376" y="4992"/>
                  </a:lnTo>
                  <a:lnTo>
                    <a:pt x="2182" y="5283"/>
                  </a:lnTo>
                  <a:lnTo>
                    <a:pt x="1988" y="5574"/>
                  </a:lnTo>
                  <a:lnTo>
                    <a:pt x="1891" y="5913"/>
                  </a:lnTo>
                  <a:lnTo>
                    <a:pt x="1019" y="5913"/>
                  </a:lnTo>
                  <a:lnTo>
                    <a:pt x="1019" y="3877"/>
                  </a:lnTo>
                  <a:lnTo>
                    <a:pt x="1067" y="3490"/>
                  </a:lnTo>
                  <a:lnTo>
                    <a:pt x="1164" y="3150"/>
                  </a:lnTo>
                  <a:close/>
                  <a:moveTo>
                    <a:pt x="3878" y="0"/>
                  </a:moveTo>
                  <a:lnTo>
                    <a:pt x="3345" y="49"/>
                  </a:lnTo>
                  <a:lnTo>
                    <a:pt x="2812" y="194"/>
                  </a:lnTo>
                  <a:lnTo>
                    <a:pt x="2376" y="436"/>
                  </a:lnTo>
                  <a:lnTo>
                    <a:pt x="1940" y="776"/>
                  </a:lnTo>
                  <a:lnTo>
                    <a:pt x="825" y="1890"/>
                  </a:lnTo>
                  <a:lnTo>
                    <a:pt x="486" y="2327"/>
                  </a:lnTo>
                  <a:lnTo>
                    <a:pt x="243" y="2811"/>
                  </a:lnTo>
                  <a:lnTo>
                    <a:pt x="49" y="3296"/>
                  </a:lnTo>
                  <a:lnTo>
                    <a:pt x="1" y="3877"/>
                  </a:lnTo>
                  <a:lnTo>
                    <a:pt x="1" y="6446"/>
                  </a:lnTo>
                  <a:lnTo>
                    <a:pt x="49" y="6640"/>
                  </a:lnTo>
                  <a:lnTo>
                    <a:pt x="146" y="6785"/>
                  </a:lnTo>
                  <a:lnTo>
                    <a:pt x="340" y="6882"/>
                  </a:lnTo>
                  <a:lnTo>
                    <a:pt x="534" y="6931"/>
                  </a:lnTo>
                  <a:lnTo>
                    <a:pt x="2327" y="6931"/>
                  </a:lnTo>
                  <a:lnTo>
                    <a:pt x="2521" y="6882"/>
                  </a:lnTo>
                  <a:lnTo>
                    <a:pt x="2667" y="6785"/>
                  </a:lnTo>
                  <a:lnTo>
                    <a:pt x="2812" y="6640"/>
                  </a:lnTo>
                  <a:lnTo>
                    <a:pt x="2860" y="6446"/>
                  </a:lnTo>
                  <a:lnTo>
                    <a:pt x="2860" y="6204"/>
                  </a:lnTo>
                  <a:lnTo>
                    <a:pt x="2909" y="6010"/>
                  </a:lnTo>
                  <a:lnTo>
                    <a:pt x="3006" y="5816"/>
                  </a:lnTo>
                  <a:lnTo>
                    <a:pt x="3151" y="5671"/>
                  </a:lnTo>
                  <a:lnTo>
                    <a:pt x="3345" y="5525"/>
                  </a:lnTo>
                  <a:lnTo>
                    <a:pt x="3490" y="5428"/>
                  </a:lnTo>
                  <a:lnTo>
                    <a:pt x="3733" y="5331"/>
                  </a:lnTo>
                  <a:lnTo>
                    <a:pt x="4169" y="5331"/>
                  </a:lnTo>
                  <a:lnTo>
                    <a:pt x="4363" y="5428"/>
                  </a:lnTo>
                  <a:lnTo>
                    <a:pt x="4557" y="5525"/>
                  </a:lnTo>
                  <a:lnTo>
                    <a:pt x="4702" y="5671"/>
                  </a:lnTo>
                  <a:lnTo>
                    <a:pt x="4847" y="5816"/>
                  </a:lnTo>
                  <a:lnTo>
                    <a:pt x="4944" y="6010"/>
                  </a:lnTo>
                  <a:lnTo>
                    <a:pt x="4993" y="6204"/>
                  </a:lnTo>
                  <a:lnTo>
                    <a:pt x="5041" y="6446"/>
                  </a:lnTo>
                  <a:lnTo>
                    <a:pt x="5090" y="6640"/>
                  </a:lnTo>
                  <a:lnTo>
                    <a:pt x="5187" y="6785"/>
                  </a:lnTo>
                  <a:lnTo>
                    <a:pt x="5332" y="6882"/>
                  </a:lnTo>
                  <a:lnTo>
                    <a:pt x="5526" y="6931"/>
                  </a:lnTo>
                  <a:lnTo>
                    <a:pt x="8822" y="6931"/>
                  </a:lnTo>
                  <a:lnTo>
                    <a:pt x="9015" y="6882"/>
                  </a:lnTo>
                  <a:lnTo>
                    <a:pt x="9209" y="6785"/>
                  </a:lnTo>
                  <a:lnTo>
                    <a:pt x="9306" y="6640"/>
                  </a:lnTo>
                  <a:lnTo>
                    <a:pt x="9355" y="6446"/>
                  </a:lnTo>
                  <a:lnTo>
                    <a:pt x="9355" y="6204"/>
                  </a:lnTo>
                  <a:lnTo>
                    <a:pt x="9452" y="6010"/>
                  </a:lnTo>
                  <a:lnTo>
                    <a:pt x="9549" y="5816"/>
                  </a:lnTo>
                  <a:lnTo>
                    <a:pt x="9645" y="5671"/>
                  </a:lnTo>
                  <a:lnTo>
                    <a:pt x="9839" y="5525"/>
                  </a:lnTo>
                  <a:lnTo>
                    <a:pt x="10033" y="5428"/>
                  </a:lnTo>
                  <a:lnTo>
                    <a:pt x="10227" y="5331"/>
                  </a:lnTo>
                  <a:lnTo>
                    <a:pt x="10663" y="5331"/>
                  </a:lnTo>
                  <a:lnTo>
                    <a:pt x="10857" y="5428"/>
                  </a:lnTo>
                  <a:lnTo>
                    <a:pt x="11051" y="5525"/>
                  </a:lnTo>
                  <a:lnTo>
                    <a:pt x="11245" y="5671"/>
                  </a:lnTo>
                  <a:lnTo>
                    <a:pt x="11342" y="5816"/>
                  </a:lnTo>
                  <a:lnTo>
                    <a:pt x="11439" y="6010"/>
                  </a:lnTo>
                  <a:lnTo>
                    <a:pt x="11536" y="6204"/>
                  </a:lnTo>
                  <a:lnTo>
                    <a:pt x="11536" y="6446"/>
                  </a:lnTo>
                  <a:lnTo>
                    <a:pt x="11584" y="6640"/>
                  </a:lnTo>
                  <a:lnTo>
                    <a:pt x="11681" y="6785"/>
                  </a:lnTo>
                  <a:lnTo>
                    <a:pt x="11875" y="6882"/>
                  </a:lnTo>
                  <a:lnTo>
                    <a:pt x="12069" y="6931"/>
                  </a:lnTo>
                  <a:lnTo>
                    <a:pt x="13862" y="6931"/>
                  </a:lnTo>
                  <a:lnTo>
                    <a:pt x="14056" y="6882"/>
                  </a:lnTo>
                  <a:lnTo>
                    <a:pt x="14201" y="6785"/>
                  </a:lnTo>
                  <a:lnTo>
                    <a:pt x="14347" y="6640"/>
                  </a:lnTo>
                  <a:lnTo>
                    <a:pt x="14347" y="6446"/>
                  </a:lnTo>
                  <a:lnTo>
                    <a:pt x="14347" y="4556"/>
                  </a:lnTo>
                  <a:lnTo>
                    <a:pt x="14298" y="4217"/>
                  </a:lnTo>
                  <a:lnTo>
                    <a:pt x="14201" y="3877"/>
                  </a:lnTo>
                  <a:lnTo>
                    <a:pt x="14056" y="3538"/>
                  </a:lnTo>
                  <a:lnTo>
                    <a:pt x="13862" y="3247"/>
                  </a:lnTo>
                  <a:lnTo>
                    <a:pt x="13571" y="3005"/>
                  </a:lnTo>
                  <a:lnTo>
                    <a:pt x="13280" y="2811"/>
                  </a:lnTo>
                  <a:lnTo>
                    <a:pt x="12990" y="2666"/>
                  </a:lnTo>
                  <a:lnTo>
                    <a:pt x="12602" y="2569"/>
                  </a:lnTo>
                  <a:lnTo>
                    <a:pt x="10566" y="2181"/>
                  </a:lnTo>
                  <a:lnTo>
                    <a:pt x="8337" y="533"/>
                  </a:lnTo>
                  <a:lnTo>
                    <a:pt x="7998" y="291"/>
                  </a:lnTo>
                  <a:lnTo>
                    <a:pt x="7610" y="146"/>
                  </a:lnTo>
                  <a:lnTo>
                    <a:pt x="7174" y="49"/>
                  </a:lnTo>
                  <a:lnTo>
                    <a:pt x="67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1"/>
            <p:cNvSpPr/>
            <p:nvPr/>
          </p:nvSpPr>
          <p:spPr>
            <a:xfrm>
              <a:off x="7408842" y="3315312"/>
              <a:ext cx="177455" cy="197162"/>
            </a:xfrm>
            <a:custGeom>
              <a:avLst/>
              <a:gdLst/>
              <a:ahLst/>
              <a:cxnLst/>
              <a:rect l="l" t="t" r="r" b="b"/>
              <a:pathLst>
                <a:path w="7852" h="8724" extrusionOk="0">
                  <a:moveTo>
                    <a:pt x="2715" y="1018"/>
                  </a:moveTo>
                  <a:lnTo>
                    <a:pt x="2715" y="2714"/>
                  </a:lnTo>
                  <a:lnTo>
                    <a:pt x="1018" y="2714"/>
                  </a:lnTo>
                  <a:lnTo>
                    <a:pt x="1018" y="1018"/>
                  </a:lnTo>
                  <a:close/>
                  <a:moveTo>
                    <a:pt x="6301" y="2811"/>
                  </a:moveTo>
                  <a:lnTo>
                    <a:pt x="6495" y="2860"/>
                  </a:lnTo>
                  <a:lnTo>
                    <a:pt x="6640" y="2957"/>
                  </a:lnTo>
                  <a:lnTo>
                    <a:pt x="6737" y="3151"/>
                  </a:lnTo>
                  <a:lnTo>
                    <a:pt x="6786" y="3344"/>
                  </a:lnTo>
                  <a:lnTo>
                    <a:pt x="6737" y="3538"/>
                  </a:lnTo>
                  <a:lnTo>
                    <a:pt x="6640" y="3684"/>
                  </a:lnTo>
                  <a:lnTo>
                    <a:pt x="6495" y="3781"/>
                  </a:lnTo>
                  <a:lnTo>
                    <a:pt x="6301" y="3829"/>
                  </a:lnTo>
                  <a:lnTo>
                    <a:pt x="6107" y="3781"/>
                  </a:lnTo>
                  <a:lnTo>
                    <a:pt x="5913" y="3684"/>
                  </a:lnTo>
                  <a:lnTo>
                    <a:pt x="5816" y="3538"/>
                  </a:lnTo>
                  <a:lnTo>
                    <a:pt x="5768" y="3344"/>
                  </a:lnTo>
                  <a:lnTo>
                    <a:pt x="5816" y="3151"/>
                  </a:lnTo>
                  <a:lnTo>
                    <a:pt x="5913" y="2957"/>
                  </a:lnTo>
                  <a:lnTo>
                    <a:pt x="6107" y="2860"/>
                  </a:lnTo>
                  <a:lnTo>
                    <a:pt x="6301" y="2811"/>
                  </a:lnTo>
                  <a:close/>
                  <a:moveTo>
                    <a:pt x="534" y="0"/>
                  </a:moveTo>
                  <a:lnTo>
                    <a:pt x="340" y="49"/>
                  </a:lnTo>
                  <a:lnTo>
                    <a:pt x="194" y="146"/>
                  </a:lnTo>
                  <a:lnTo>
                    <a:pt x="49" y="340"/>
                  </a:lnTo>
                  <a:lnTo>
                    <a:pt x="1" y="533"/>
                  </a:lnTo>
                  <a:lnTo>
                    <a:pt x="1" y="3247"/>
                  </a:lnTo>
                  <a:lnTo>
                    <a:pt x="49" y="3441"/>
                  </a:lnTo>
                  <a:lnTo>
                    <a:pt x="194" y="3587"/>
                  </a:lnTo>
                  <a:lnTo>
                    <a:pt x="340" y="3684"/>
                  </a:lnTo>
                  <a:lnTo>
                    <a:pt x="534" y="3732"/>
                  </a:lnTo>
                  <a:lnTo>
                    <a:pt x="3248" y="3732"/>
                  </a:lnTo>
                  <a:lnTo>
                    <a:pt x="3442" y="3684"/>
                  </a:lnTo>
                  <a:lnTo>
                    <a:pt x="3587" y="3587"/>
                  </a:lnTo>
                  <a:lnTo>
                    <a:pt x="3684" y="3441"/>
                  </a:lnTo>
                  <a:lnTo>
                    <a:pt x="3732" y="3247"/>
                  </a:lnTo>
                  <a:lnTo>
                    <a:pt x="3732" y="2666"/>
                  </a:lnTo>
                  <a:lnTo>
                    <a:pt x="4750" y="3151"/>
                  </a:lnTo>
                  <a:lnTo>
                    <a:pt x="4750" y="3344"/>
                  </a:lnTo>
                  <a:lnTo>
                    <a:pt x="4799" y="3587"/>
                  </a:lnTo>
                  <a:lnTo>
                    <a:pt x="4847" y="3829"/>
                  </a:lnTo>
                  <a:lnTo>
                    <a:pt x="4944" y="4023"/>
                  </a:lnTo>
                  <a:lnTo>
                    <a:pt x="5041" y="4217"/>
                  </a:lnTo>
                  <a:lnTo>
                    <a:pt x="5186" y="4411"/>
                  </a:lnTo>
                  <a:lnTo>
                    <a:pt x="5380" y="4556"/>
                  </a:lnTo>
                  <a:lnTo>
                    <a:pt x="5574" y="4701"/>
                  </a:lnTo>
                  <a:lnTo>
                    <a:pt x="5816" y="4750"/>
                  </a:lnTo>
                  <a:lnTo>
                    <a:pt x="5816" y="6785"/>
                  </a:lnTo>
                  <a:lnTo>
                    <a:pt x="5574" y="6882"/>
                  </a:lnTo>
                  <a:lnTo>
                    <a:pt x="5380" y="6979"/>
                  </a:lnTo>
                  <a:lnTo>
                    <a:pt x="5235" y="7125"/>
                  </a:lnTo>
                  <a:lnTo>
                    <a:pt x="5089" y="7318"/>
                  </a:lnTo>
                  <a:lnTo>
                    <a:pt x="4944" y="7512"/>
                  </a:lnTo>
                  <a:lnTo>
                    <a:pt x="4847" y="7755"/>
                  </a:lnTo>
                  <a:lnTo>
                    <a:pt x="4799" y="7949"/>
                  </a:lnTo>
                  <a:lnTo>
                    <a:pt x="4799" y="8191"/>
                  </a:lnTo>
                  <a:lnTo>
                    <a:pt x="4799" y="8385"/>
                  </a:lnTo>
                  <a:lnTo>
                    <a:pt x="4944" y="8579"/>
                  </a:lnTo>
                  <a:lnTo>
                    <a:pt x="5089" y="8675"/>
                  </a:lnTo>
                  <a:lnTo>
                    <a:pt x="5283" y="8724"/>
                  </a:lnTo>
                  <a:lnTo>
                    <a:pt x="5477" y="8675"/>
                  </a:lnTo>
                  <a:lnTo>
                    <a:pt x="5671" y="8579"/>
                  </a:lnTo>
                  <a:lnTo>
                    <a:pt x="5768" y="8385"/>
                  </a:lnTo>
                  <a:lnTo>
                    <a:pt x="5816" y="8191"/>
                  </a:lnTo>
                  <a:lnTo>
                    <a:pt x="5816" y="7997"/>
                  </a:lnTo>
                  <a:lnTo>
                    <a:pt x="5962" y="7852"/>
                  </a:lnTo>
                  <a:lnTo>
                    <a:pt x="6107" y="7755"/>
                  </a:lnTo>
                  <a:lnTo>
                    <a:pt x="6301" y="7706"/>
                  </a:lnTo>
                  <a:lnTo>
                    <a:pt x="6495" y="7755"/>
                  </a:lnTo>
                  <a:lnTo>
                    <a:pt x="6640" y="7852"/>
                  </a:lnTo>
                  <a:lnTo>
                    <a:pt x="6786" y="7997"/>
                  </a:lnTo>
                  <a:lnTo>
                    <a:pt x="6834" y="8191"/>
                  </a:lnTo>
                  <a:lnTo>
                    <a:pt x="6834" y="8385"/>
                  </a:lnTo>
                  <a:lnTo>
                    <a:pt x="6979" y="8579"/>
                  </a:lnTo>
                  <a:lnTo>
                    <a:pt x="7125" y="8675"/>
                  </a:lnTo>
                  <a:lnTo>
                    <a:pt x="7319" y="8724"/>
                  </a:lnTo>
                  <a:lnTo>
                    <a:pt x="7513" y="8675"/>
                  </a:lnTo>
                  <a:lnTo>
                    <a:pt x="7658" y="8579"/>
                  </a:lnTo>
                  <a:lnTo>
                    <a:pt x="7803" y="8385"/>
                  </a:lnTo>
                  <a:lnTo>
                    <a:pt x="7852" y="8191"/>
                  </a:lnTo>
                  <a:lnTo>
                    <a:pt x="7803" y="7949"/>
                  </a:lnTo>
                  <a:lnTo>
                    <a:pt x="7755" y="7755"/>
                  </a:lnTo>
                  <a:lnTo>
                    <a:pt x="7658" y="7512"/>
                  </a:lnTo>
                  <a:lnTo>
                    <a:pt x="7561" y="7318"/>
                  </a:lnTo>
                  <a:lnTo>
                    <a:pt x="7416" y="7125"/>
                  </a:lnTo>
                  <a:lnTo>
                    <a:pt x="7222" y="6979"/>
                  </a:lnTo>
                  <a:lnTo>
                    <a:pt x="7028" y="6882"/>
                  </a:lnTo>
                  <a:lnTo>
                    <a:pt x="6834" y="6785"/>
                  </a:lnTo>
                  <a:lnTo>
                    <a:pt x="6834" y="4750"/>
                  </a:lnTo>
                  <a:lnTo>
                    <a:pt x="7028" y="4653"/>
                  </a:lnTo>
                  <a:lnTo>
                    <a:pt x="7222" y="4556"/>
                  </a:lnTo>
                  <a:lnTo>
                    <a:pt x="7367" y="4411"/>
                  </a:lnTo>
                  <a:lnTo>
                    <a:pt x="7513" y="4217"/>
                  </a:lnTo>
                  <a:lnTo>
                    <a:pt x="7658" y="4023"/>
                  </a:lnTo>
                  <a:lnTo>
                    <a:pt x="7755" y="3781"/>
                  </a:lnTo>
                  <a:lnTo>
                    <a:pt x="7803" y="3587"/>
                  </a:lnTo>
                  <a:lnTo>
                    <a:pt x="7803" y="3344"/>
                  </a:lnTo>
                  <a:lnTo>
                    <a:pt x="7803" y="3005"/>
                  </a:lnTo>
                  <a:lnTo>
                    <a:pt x="7706" y="2714"/>
                  </a:lnTo>
                  <a:lnTo>
                    <a:pt x="7561" y="2472"/>
                  </a:lnTo>
                  <a:lnTo>
                    <a:pt x="7367" y="2230"/>
                  </a:lnTo>
                  <a:lnTo>
                    <a:pt x="7125" y="2084"/>
                  </a:lnTo>
                  <a:lnTo>
                    <a:pt x="6883" y="1939"/>
                  </a:lnTo>
                  <a:lnTo>
                    <a:pt x="6592" y="1842"/>
                  </a:lnTo>
                  <a:lnTo>
                    <a:pt x="6301" y="1793"/>
                  </a:lnTo>
                  <a:lnTo>
                    <a:pt x="5962" y="1842"/>
                  </a:lnTo>
                  <a:lnTo>
                    <a:pt x="5719" y="1939"/>
                  </a:lnTo>
                  <a:lnTo>
                    <a:pt x="5429" y="2084"/>
                  </a:lnTo>
                  <a:lnTo>
                    <a:pt x="5235" y="2230"/>
                  </a:lnTo>
                  <a:lnTo>
                    <a:pt x="3732" y="1551"/>
                  </a:lnTo>
                  <a:lnTo>
                    <a:pt x="3732" y="533"/>
                  </a:lnTo>
                  <a:lnTo>
                    <a:pt x="3684" y="340"/>
                  </a:lnTo>
                  <a:lnTo>
                    <a:pt x="3587" y="146"/>
                  </a:lnTo>
                  <a:lnTo>
                    <a:pt x="3442" y="49"/>
                  </a:lnTo>
                  <a:lnTo>
                    <a:pt x="3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1"/>
            <p:cNvSpPr/>
            <p:nvPr/>
          </p:nvSpPr>
          <p:spPr>
            <a:xfrm>
              <a:off x="7622435" y="3315312"/>
              <a:ext cx="178540" cy="227831"/>
            </a:xfrm>
            <a:custGeom>
              <a:avLst/>
              <a:gdLst/>
              <a:ahLst/>
              <a:cxnLst/>
              <a:rect l="l" t="t" r="r" b="b"/>
              <a:pathLst>
                <a:path w="7900" h="10081" extrusionOk="0">
                  <a:moveTo>
                    <a:pt x="6882" y="1018"/>
                  </a:moveTo>
                  <a:lnTo>
                    <a:pt x="6882" y="2714"/>
                  </a:lnTo>
                  <a:lnTo>
                    <a:pt x="5186" y="2714"/>
                  </a:lnTo>
                  <a:lnTo>
                    <a:pt x="5186" y="1018"/>
                  </a:lnTo>
                  <a:close/>
                  <a:moveTo>
                    <a:pt x="1551" y="2811"/>
                  </a:moveTo>
                  <a:lnTo>
                    <a:pt x="1745" y="2860"/>
                  </a:lnTo>
                  <a:lnTo>
                    <a:pt x="1890" y="2957"/>
                  </a:lnTo>
                  <a:lnTo>
                    <a:pt x="2036" y="3151"/>
                  </a:lnTo>
                  <a:lnTo>
                    <a:pt x="2036" y="3344"/>
                  </a:lnTo>
                  <a:lnTo>
                    <a:pt x="2036" y="3538"/>
                  </a:lnTo>
                  <a:lnTo>
                    <a:pt x="1890" y="3684"/>
                  </a:lnTo>
                  <a:lnTo>
                    <a:pt x="1745" y="3781"/>
                  </a:lnTo>
                  <a:lnTo>
                    <a:pt x="1551" y="3829"/>
                  </a:lnTo>
                  <a:lnTo>
                    <a:pt x="1357" y="3781"/>
                  </a:lnTo>
                  <a:lnTo>
                    <a:pt x="1163" y="3684"/>
                  </a:lnTo>
                  <a:lnTo>
                    <a:pt x="1066" y="3538"/>
                  </a:lnTo>
                  <a:lnTo>
                    <a:pt x="1018" y="3344"/>
                  </a:lnTo>
                  <a:lnTo>
                    <a:pt x="1066" y="3151"/>
                  </a:lnTo>
                  <a:lnTo>
                    <a:pt x="1163" y="2957"/>
                  </a:lnTo>
                  <a:lnTo>
                    <a:pt x="1357" y="2860"/>
                  </a:lnTo>
                  <a:lnTo>
                    <a:pt x="1551" y="2811"/>
                  </a:lnTo>
                  <a:close/>
                  <a:moveTo>
                    <a:pt x="4701" y="0"/>
                  </a:moveTo>
                  <a:lnTo>
                    <a:pt x="4507" y="49"/>
                  </a:lnTo>
                  <a:lnTo>
                    <a:pt x="4314" y="146"/>
                  </a:lnTo>
                  <a:lnTo>
                    <a:pt x="4217" y="340"/>
                  </a:lnTo>
                  <a:lnTo>
                    <a:pt x="4168" y="533"/>
                  </a:lnTo>
                  <a:lnTo>
                    <a:pt x="4168" y="1551"/>
                  </a:lnTo>
                  <a:lnTo>
                    <a:pt x="2666" y="2278"/>
                  </a:lnTo>
                  <a:lnTo>
                    <a:pt x="2423" y="2084"/>
                  </a:lnTo>
                  <a:lnTo>
                    <a:pt x="2181" y="1939"/>
                  </a:lnTo>
                  <a:lnTo>
                    <a:pt x="1842" y="1842"/>
                  </a:lnTo>
                  <a:lnTo>
                    <a:pt x="1551" y="1793"/>
                  </a:lnTo>
                  <a:lnTo>
                    <a:pt x="1260" y="1842"/>
                  </a:lnTo>
                  <a:lnTo>
                    <a:pt x="970" y="1939"/>
                  </a:lnTo>
                  <a:lnTo>
                    <a:pt x="679" y="2084"/>
                  </a:lnTo>
                  <a:lnTo>
                    <a:pt x="485" y="2230"/>
                  </a:lnTo>
                  <a:lnTo>
                    <a:pt x="291" y="2472"/>
                  </a:lnTo>
                  <a:lnTo>
                    <a:pt x="146" y="2714"/>
                  </a:lnTo>
                  <a:lnTo>
                    <a:pt x="49" y="3005"/>
                  </a:lnTo>
                  <a:lnTo>
                    <a:pt x="0" y="3344"/>
                  </a:lnTo>
                  <a:lnTo>
                    <a:pt x="49" y="3587"/>
                  </a:lnTo>
                  <a:lnTo>
                    <a:pt x="97" y="3829"/>
                  </a:lnTo>
                  <a:lnTo>
                    <a:pt x="194" y="4023"/>
                  </a:lnTo>
                  <a:lnTo>
                    <a:pt x="291" y="4217"/>
                  </a:lnTo>
                  <a:lnTo>
                    <a:pt x="485" y="4411"/>
                  </a:lnTo>
                  <a:lnTo>
                    <a:pt x="630" y="4556"/>
                  </a:lnTo>
                  <a:lnTo>
                    <a:pt x="824" y="4701"/>
                  </a:lnTo>
                  <a:lnTo>
                    <a:pt x="1066" y="4750"/>
                  </a:lnTo>
                  <a:lnTo>
                    <a:pt x="1066" y="8142"/>
                  </a:lnTo>
                  <a:lnTo>
                    <a:pt x="824" y="8239"/>
                  </a:lnTo>
                  <a:lnTo>
                    <a:pt x="630" y="8336"/>
                  </a:lnTo>
                  <a:lnTo>
                    <a:pt x="485" y="8482"/>
                  </a:lnTo>
                  <a:lnTo>
                    <a:pt x="339" y="8675"/>
                  </a:lnTo>
                  <a:lnTo>
                    <a:pt x="194" y="8869"/>
                  </a:lnTo>
                  <a:lnTo>
                    <a:pt x="97" y="9112"/>
                  </a:lnTo>
                  <a:lnTo>
                    <a:pt x="49" y="9306"/>
                  </a:lnTo>
                  <a:lnTo>
                    <a:pt x="49" y="9548"/>
                  </a:lnTo>
                  <a:lnTo>
                    <a:pt x="97" y="9742"/>
                  </a:lnTo>
                  <a:lnTo>
                    <a:pt x="194" y="9936"/>
                  </a:lnTo>
                  <a:lnTo>
                    <a:pt x="339" y="10033"/>
                  </a:lnTo>
                  <a:lnTo>
                    <a:pt x="533" y="10081"/>
                  </a:lnTo>
                  <a:lnTo>
                    <a:pt x="727" y="10033"/>
                  </a:lnTo>
                  <a:lnTo>
                    <a:pt x="921" y="9936"/>
                  </a:lnTo>
                  <a:lnTo>
                    <a:pt x="1018" y="9742"/>
                  </a:lnTo>
                  <a:lnTo>
                    <a:pt x="1066" y="9548"/>
                  </a:lnTo>
                  <a:lnTo>
                    <a:pt x="1115" y="9354"/>
                  </a:lnTo>
                  <a:lnTo>
                    <a:pt x="1212" y="9209"/>
                  </a:lnTo>
                  <a:lnTo>
                    <a:pt x="1357" y="9112"/>
                  </a:lnTo>
                  <a:lnTo>
                    <a:pt x="1551" y="9063"/>
                  </a:lnTo>
                  <a:lnTo>
                    <a:pt x="1745" y="9112"/>
                  </a:lnTo>
                  <a:lnTo>
                    <a:pt x="1939" y="9209"/>
                  </a:lnTo>
                  <a:lnTo>
                    <a:pt x="2036" y="9354"/>
                  </a:lnTo>
                  <a:lnTo>
                    <a:pt x="2084" y="9548"/>
                  </a:lnTo>
                  <a:lnTo>
                    <a:pt x="2133" y="9742"/>
                  </a:lnTo>
                  <a:lnTo>
                    <a:pt x="2230" y="9936"/>
                  </a:lnTo>
                  <a:lnTo>
                    <a:pt x="2375" y="10033"/>
                  </a:lnTo>
                  <a:lnTo>
                    <a:pt x="2569" y="10081"/>
                  </a:lnTo>
                  <a:lnTo>
                    <a:pt x="2763" y="10033"/>
                  </a:lnTo>
                  <a:lnTo>
                    <a:pt x="2957" y="9936"/>
                  </a:lnTo>
                  <a:lnTo>
                    <a:pt x="3054" y="9742"/>
                  </a:lnTo>
                  <a:lnTo>
                    <a:pt x="3102" y="9548"/>
                  </a:lnTo>
                  <a:lnTo>
                    <a:pt x="3054" y="9306"/>
                  </a:lnTo>
                  <a:lnTo>
                    <a:pt x="3005" y="9112"/>
                  </a:lnTo>
                  <a:lnTo>
                    <a:pt x="2908" y="8869"/>
                  </a:lnTo>
                  <a:lnTo>
                    <a:pt x="2811" y="8675"/>
                  </a:lnTo>
                  <a:lnTo>
                    <a:pt x="2666" y="8482"/>
                  </a:lnTo>
                  <a:lnTo>
                    <a:pt x="2472" y="8336"/>
                  </a:lnTo>
                  <a:lnTo>
                    <a:pt x="2278" y="8239"/>
                  </a:lnTo>
                  <a:lnTo>
                    <a:pt x="2084" y="8142"/>
                  </a:lnTo>
                  <a:lnTo>
                    <a:pt x="2084" y="4750"/>
                  </a:lnTo>
                  <a:lnTo>
                    <a:pt x="2278" y="4653"/>
                  </a:lnTo>
                  <a:lnTo>
                    <a:pt x="2472" y="4556"/>
                  </a:lnTo>
                  <a:lnTo>
                    <a:pt x="2666" y="4411"/>
                  </a:lnTo>
                  <a:lnTo>
                    <a:pt x="2811" y="4217"/>
                  </a:lnTo>
                  <a:lnTo>
                    <a:pt x="2908" y="4023"/>
                  </a:lnTo>
                  <a:lnTo>
                    <a:pt x="3005" y="3781"/>
                  </a:lnTo>
                  <a:lnTo>
                    <a:pt x="3054" y="3587"/>
                  </a:lnTo>
                  <a:lnTo>
                    <a:pt x="3054" y="3344"/>
                  </a:lnTo>
                  <a:lnTo>
                    <a:pt x="3054" y="3199"/>
                  </a:lnTo>
                  <a:lnTo>
                    <a:pt x="4168" y="2666"/>
                  </a:lnTo>
                  <a:lnTo>
                    <a:pt x="4168" y="3247"/>
                  </a:lnTo>
                  <a:lnTo>
                    <a:pt x="4217" y="3441"/>
                  </a:lnTo>
                  <a:lnTo>
                    <a:pt x="4314" y="3587"/>
                  </a:lnTo>
                  <a:lnTo>
                    <a:pt x="4507" y="3684"/>
                  </a:lnTo>
                  <a:lnTo>
                    <a:pt x="4701" y="3732"/>
                  </a:lnTo>
                  <a:lnTo>
                    <a:pt x="7415" y="3732"/>
                  </a:lnTo>
                  <a:lnTo>
                    <a:pt x="7609" y="3684"/>
                  </a:lnTo>
                  <a:lnTo>
                    <a:pt x="7755" y="3587"/>
                  </a:lnTo>
                  <a:lnTo>
                    <a:pt x="7852" y="3441"/>
                  </a:lnTo>
                  <a:lnTo>
                    <a:pt x="7900" y="3247"/>
                  </a:lnTo>
                  <a:lnTo>
                    <a:pt x="7900" y="533"/>
                  </a:lnTo>
                  <a:lnTo>
                    <a:pt x="7852" y="340"/>
                  </a:lnTo>
                  <a:lnTo>
                    <a:pt x="7755" y="146"/>
                  </a:lnTo>
                  <a:lnTo>
                    <a:pt x="7609" y="49"/>
                  </a:lnTo>
                  <a:lnTo>
                    <a:pt x="74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71"/>
          <p:cNvGrpSpPr/>
          <p:nvPr/>
        </p:nvGrpSpPr>
        <p:grpSpPr>
          <a:xfrm>
            <a:off x="1564825" y="3988916"/>
            <a:ext cx="340672" cy="392133"/>
            <a:chOff x="1363817" y="3990012"/>
            <a:chExt cx="340672" cy="392133"/>
          </a:xfrm>
        </p:grpSpPr>
        <p:sp>
          <p:nvSpPr>
            <p:cNvPr id="1332" name="Google Shape;1332;p71"/>
            <p:cNvSpPr/>
            <p:nvPr/>
          </p:nvSpPr>
          <p:spPr>
            <a:xfrm>
              <a:off x="1363817" y="3990012"/>
              <a:ext cx="177478" cy="392133"/>
            </a:xfrm>
            <a:custGeom>
              <a:avLst/>
              <a:gdLst/>
              <a:ahLst/>
              <a:cxnLst/>
              <a:rect l="l" t="t" r="r" b="b"/>
              <a:pathLst>
                <a:path w="7853" h="17351" extrusionOk="0">
                  <a:moveTo>
                    <a:pt x="3927" y="1018"/>
                  </a:moveTo>
                  <a:lnTo>
                    <a:pt x="4411" y="1067"/>
                  </a:lnTo>
                  <a:lnTo>
                    <a:pt x="4896" y="1212"/>
                  </a:lnTo>
                  <a:lnTo>
                    <a:pt x="5332" y="1455"/>
                  </a:lnTo>
                  <a:lnTo>
                    <a:pt x="5720" y="1745"/>
                  </a:lnTo>
                  <a:lnTo>
                    <a:pt x="6011" y="2133"/>
                  </a:lnTo>
                  <a:lnTo>
                    <a:pt x="6253" y="2569"/>
                  </a:lnTo>
                  <a:lnTo>
                    <a:pt x="6398" y="3054"/>
                  </a:lnTo>
                  <a:lnTo>
                    <a:pt x="6447" y="3539"/>
                  </a:lnTo>
                  <a:lnTo>
                    <a:pt x="6398" y="4072"/>
                  </a:lnTo>
                  <a:lnTo>
                    <a:pt x="6253" y="4556"/>
                  </a:lnTo>
                  <a:lnTo>
                    <a:pt x="6011" y="4992"/>
                  </a:lnTo>
                  <a:lnTo>
                    <a:pt x="5720" y="5332"/>
                  </a:lnTo>
                  <a:lnTo>
                    <a:pt x="5332" y="5671"/>
                  </a:lnTo>
                  <a:lnTo>
                    <a:pt x="4896" y="5913"/>
                  </a:lnTo>
                  <a:lnTo>
                    <a:pt x="4411" y="6059"/>
                  </a:lnTo>
                  <a:lnTo>
                    <a:pt x="3927" y="6107"/>
                  </a:lnTo>
                  <a:lnTo>
                    <a:pt x="3393" y="6059"/>
                  </a:lnTo>
                  <a:lnTo>
                    <a:pt x="2909" y="5913"/>
                  </a:lnTo>
                  <a:lnTo>
                    <a:pt x="2521" y="5671"/>
                  </a:lnTo>
                  <a:lnTo>
                    <a:pt x="2133" y="5332"/>
                  </a:lnTo>
                  <a:lnTo>
                    <a:pt x="1794" y="4992"/>
                  </a:lnTo>
                  <a:lnTo>
                    <a:pt x="1600" y="4556"/>
                  </a:lnTo>
                  <a:lnTo>
                    <a:pt x="1406" y="4072"/>
                  </a:lnTo>
                  <a:lnTo>
                    <a:pt x="1358" y="3539"/>
                  </a:lnTo>
                  <a:lnTo>
                    <a:pt x="1406" y="3054"/>
                  </a:lnTo>
                  <a:lnTo>
                    <a:pt x="1600" y="2569"/>
                  </a:lnTo>
                  <a:lnTo>
                    <a:pt x="1794" y="2133"/>
                  </a:lnTo>
                  <a:lnTo>
                    <a:pt x="2133" y="1745"/>
                  </a:lnTo>
                  <a:lnTo>
                    <a:pt x="2521" y="1455"/>
                  </a:lnTo>
                  <a:lnTo>
                    <a:pt x="2909" y="1212"/>
                  </a:lnTo>
                  <a:lnTo>
                    <a:pt x="3393" y="1067"/>
                  </a:lnTo>
                  <a:lnTo>
                    <a:pt x="3927" y="1018"/>
                  </a:lnTo>
                  <a:close/>
                  <a:moveTo>
                    <a:pt x="2327" y="8870"/>
                  </a:moveTo>
                  <a:lnTo>
                    <a:pt x="2521" y="8918"/>
                  </a:lnTo>
                  <a:lnTo>
                    <a:pt x="2715" y="8967"/>
                  </a:lnTo>
                  <a:lnTo>
                    <a:pt x="2909" y="9064"/>
                  </a:lnTo>
                  <a:lnTo>
                    <a:pt x="3054" y="9160"/>
                  </a:lnTo>
                  <a:lnTo>
                    <a:pt x="3200" y="9306"/>
                  </a:lnTo>
                  <a:lnTo>
                    <a:pt x="3296" y="9500"/>
                  </a:lnTo>
                  <a:lnTo>
                    <a:pt x="3393" y="9694"/>
                  </a:lnTo>
                  <a:lnTo>
                    <a:pt x="3393" y="9887"/>
                  </a:lnTo>
                  <a:lnTo>
                    <a:pt x="1891" y="9887"/>
                  </a:lnTo>
                  <a:lnTo>
                    <a:pt x="1697" y="9790"/>
                  </a:lnTo>
                  <a:lnTo>
                    <a:pt x="1552" y="9742"/>
                  </a:lnTo>
                  <a:lnTo>
                    <a:pt x="1358" y="9597"/>
                  </a:lnTo>
                  <a:lnTo>
                    <a:pt x="1261" y="9451"/>
                  </a:lnTo>
                  <a:lnTo>
                    <a:pt x="1164" y="9257"/>
                  </a:lnTo>
                  <a:lnTo>
                    <a:pt x="1067" y="9064"/>
                  </a:lnTo>
                  <a:lnTo>
                    <a:pt x="1019" y="8870"/>
                  </a:lnTo>
                  <a:close/>
                  <a:moveTo>
                    <a:pt x="6786" y="8870"/>
                  </a:moveTo>
                  <a:lnTo>
                    <a:pt x="6737" y="9064"/>
                  </a:lnTo>
                  <a:lnTo>
                    <a:pt x="6689" y="9257"/>
                  </a:lnTo>
                  <a:lnTo>
                    <a:pt x="6592" y="9451"/>
                  </a:lnTo>
                  <a:lnTo>
                    <a:pt x="6447" y="9597"/>
                  </a:lnTo>
                  <a:lnTo>
                    <a:pt x="6301" y="9742"/>
                  </a:lnTo>
                  <a:lnTo>
                    <a:pt x="6107" y="9790"/>
                  </a:lnTo>
                  <a:lnTo>
                    <a:pt x="5914" y="9887"/>
                  </a:lnTo>
                  <a:lnTo>
                    <a:pt x="4411" y="9887"/>
                  </a:lnTo>
                  <a:lnTo>
                    <a:pt x="4460" y="9694"/>
                  </a:lnTo>
                  <a:lnTo>
                    <a:pt x="4508" y="9500"/>
                  </a:lnTo>
                  <a:lnTo>
                    <a:pt x="4653" y="9306"/>
                  </a:lnTo>
                  <a:lnTo>
                    <a:pt x="4750" y="9160"/>
                  </a:lnTo>
                  <a:lnTo>
                    <a:pt x="4944" y="9064"/>
                  </a:lnTo>
                  <a:lnTo>
                    <a:pt x="5090" y="8967"/>
                  </a:lnTo>
                  <a:lnTo>
                    <a:pt x="5284" y="8918"/>
                  </a:lnTo>
                  <a:lnTo>
                    <a:pt x="5526" y="8870"/>
                  </a:lnTo>
                  <a:close/>
                  <a:moveTo>
                    <a:pt x="6301" y="12941"/>
                  </a:moveTo>
                  <a:lnTo>
                    <a:pt x="5768" y="16333"/>
                  </a:lnTo>
                  <a:lnTo>
                    <a:pt x="2036" y="16333"/>
                  </a:lnTo>
                  <a:lnTo>
                    <a:pt x="1552" y="12941"/>
                  </a:lnTo>
                  <a:close/>
                  <a:moveTo>
                    <a:pt x="3539" y="1"/>
                  </a:moveTo>
                  <a:lnTo>
                    <a:pt x="3200" y="49"/>
                  </a:lnTo>
                  <a:lnTo>
                    <a:pt x="2860" y="146"/>
                  </a:lnTo>
                  <a:lnTo>
                    <a:pt x="2521" y="291"/>
                  </a:lnTo>
                  <a:lnTo>
                    <a:pt x="2230" y="437"/>
                  </a:lnTo>
                  <a:lnTo>
                    <a:pt x="1939" y="631"/>
                  </a:lnTo>
                  <a:lnTo>
                    <a:pt x="1649" y="825"/>
                  </a:lnTo>
                  <a:lnTo>
                    <a:pt x="1406" y="1067"/>
                  </a:lnTo>
                  <a:lnTo>
                    <a:pt x="1164" y="1309"/>
                  </a:lnTo>
                  <a:lnTo>
                    <a:pt x="970" y="1551"/>
                  </a:lnTo>
                  <a:lnTo>
                    <a:pt x="776" y="1842"/>
                  </a:lnTo>
                  <a:lnTo>
                    <a:pt x="631" y="2182"/>
                  </a:lnTo>
                  <a:lnTo>
                    <a:pt x="534" y="2521"/>
                  </a:lnTo>
                  <a:lnTo>
                    <a:pt x="437" y="2860"/>
                  </a:lnTo>
                  <a:lnTo>
                    <a:pt x="389" y="3199"/>
                  </a:lnTo>
                  <a:lnTo>
                    <a:pt x="340" y="3539"/>
                  </a:lnTo>
                  <a:lnTo>
                    <a:pt x="389" y="3878"/>
                  </a:lnTo>
                  <a:lnTo>
                    <a:pt x="437" y="4217"/>
                  </a:lnTo>
                  <a:lnTo>
                    <a:pt x="485" y="4508"/>
                  </a:lnTo>
                  <a:lnTo>
                    <a:pt x="582" y="4847"/>
                  </a:lnTo>
                  <a:lnTo>
                    <a:pt x="873" y="5380"/>
                  </a:lnTo>
                  <a:lnTo>
                    <a:pt x="1261" y="5913"/>
                  </a:lnTo>
                  <a:lnTo>
                    <a:pt x="1697" y="6349"/>
                  </a:lnTo>
                  <a:lnTo>
                    <a:pt x="2230" y="6689"/>
                  </a:lnTo>
                  <a:lnTo>
                    <a:pt x="2763" y="6931"/>
                  </a:lnTo>
                  <a:lnTo>
                    <a:pt x="3103" y="7028"/>
                  </a:lnTo>
                  <a:lnTo>
                    <a:pt x="3393" y="7076"/>
                  </a:lnTo>
                  <a:lnTo>
                    <a:pt x="3393" y="8143"/>
                  </a:lnTo>
                  <a:lnTo>
                    <a:pt x="3151" y="8046"/>
                  </a:lnTo>
                  <a:lnTo>
                    <a:pt x="2909" y="7949"/>
                  </a:lnTo>
                  <a:lnTo>
                    <a:pt x="2618" y="7900"/>
                  </a:lnTo>
                  <a:lnTo>
                    <a:pt x="2327" y="7852"/>
                  </a:lnTo>
                  <a:lnTo>
                    <a:pt x="534" y="7852"/>
                  </a:lnTo>
                  <a:lnTo>
                    <a:pt x="340" y="7900"/>
                  </a:lnTo>
                  <a:lnTo>
                    <a:pt x="146" y="7997"/>
                  </a:lnTo>
                  <a:lnTo>
                    <a:pt x="49" y="8191"/>
                  </a:lnTo>
                  <a:lnTo>
                    <a:pt x="1" y="8385"/>
                  </a:lnTo>
                  <a:lnTo>
                    <a:pt x="1" y="8821"/>
                  </a:lnTo>
                  <a:lnTo>
                    <a:pt x="49" y="9209"/>
                  </a:lnTo>
                  <a:lnTo>
                    <a:pt x="195" y="9645"/>
                  </a:lnTo>
                  <a:lnTo>
                    <a:pt x="389" y="9984"/>
                  </a:lnTo>
                  <a:lnTo>
                    <a:pt x="631" y="10275"/>
                  </a:lnTo>
                  <a:lnTo>
                    <a:pt x="970" y="10566"/>
                  </a:lnTo>
                  <a:lnTo>
                    <a:pt x="1309" y="10760"/>
                  </a:lnTo>
                  <a:lnTo>
                    <a:pt x="1697" y="10857"/>
                  </a:lnTo>
                  <a:lnTo>
                    <a:pt x="2133" y="10905"/>
                  </a:lnTo>
                  <a:lnTo>
                    <a:pt x="3393" y="10905"/>
                  </a:lnTo>
                  <a:lnTo>
                    <a:pt x="3393" y="11923"/>
                  </a:lnTo>
                  <a:lnTo>
                    <a:pt x="922" y="11923"/>
                  </a:lnTo>
                  <a:lnTo>
                    <a:pt x="728" y="11971"/>
                  </a:lnTo>
                  <a:lnTo>
                    <a:pt x="534" y="12117"/>
                  </a:lnTo>
                  <a:lnTo>
                    <a:pt x="437" y="12311"/>
                  </a:lnTo>
                  <a:lnTo>
                    <a:pt x="437" y="12505"/>
                  </a:lnTo>
                  <a:lnTo>
                    <a:pt x="1019" y="16333"/>
                  </a:lnTo>
                  <a:lnTo>
                    <a:pt x="485" y="16333"/>
                  </a:lnTo>
                  <a:lnTo>
                    <a:pt x="292" y="16382"/>
                  </a:lnTo>
                  <a:lnTo>
                    <a:pt x="146" y="16479"/>
                  </a:lnTo>
                  <a:lnTo>
                    <a:pt x="49" y="16624"/>
                  </a:lnTo>
                  <a:lnTo>
                    <a:pt x="1" y="16818"/>
                  </a:lnTo>
                  <a:lnTo>
                    <a:pt x="49" y="17012"/>
                  </a:lnTo>
                  <a:lnTo>
                    <a:pt x="146" y="17206"/>
                  </a:lnTo>
                  <a:lnTo>
                    <a:pt x="292" y="17303"/>
                  </a:lnTo>
                  <a:lnTo>
                    <a:pt x="485" y="17351"/>
                  </a:lnTo>
                  <a:lnTo>
                    <a:pt x="7319" y="17351"/>
                  </a:lnTo>
                  <a:lnTo>
                    <a:pt x="7513" y="17303"/>
                  </a:lnTo>
                  <a:lnTo>
                    <a:pt x="7707" y="17206"/>
                  </a:lnTo>
                  <a:lnTo>
                    <a:pt x="7804" y="17012"/>
                  </a:lnTo>
                  <a:lnTo>
                    <a:pt x="7852" y="16818"/>
                  </a:lnTo>
                  <a:lnTo>
                    <a:pt x="7804" y="16624"/>
                  </a:lnTo>
                  <a:lnTo>
                    <a:pt x="7707" y="16479"/>
                  </a:lnTo>
                  <a:lnTo>
                    <a:pt x="7513" y="16382"/>
                  </a:lnTo>
                  <a:lnTo>
                    <a:pt x="7319" y="16333"/>
                  </a:lnTo>
                  <a:lnTo>
                    <a:pt x="6834" y="16333"/>
                  </a:lnTo>
                  <a:lnTo>
                    <a:pt x="7416" y="12505"/>
                  </a:lnTo>
                  <a:lnTo>
                    <a:pt x="7368" y="12311"/>
                  </a:lnTo>
                  <a:lnTo>
                    <a:pt x="7271" y="12117"/>
                  </a:lnTo>
                  <a:lnTo>
                    <a:pt x="7125" y="11971"/>
                  </a:lnTo>
                  <a:lnTo>
                    <a:pt x="6883" y="11923"/>
                  </a:lnTo>
                  <a:lnTo>
                    <a:pt x="4411" y="11923"/>
                  </a:lnTo>
                  <a:lnTo>
                    <a:pt x="4411" y="10905"/>
                  </a:lnTo>
                  <a:lnTo>
                    <a:pt x="5720" y="10905"/>
                  </a:lnTo>
                  <a:lnTo>
                    <a:pt x="6156" y="10857"/>
                  </a:lnTo>
                  <a:lnTo>
                    <a:pt x="6544" y="10760"/>
                  </a:lnTo>
                  <a:lnTo>
                    <a:pt x="6883" y="10566"/>
                  </a:lnTo>
                  <a:lnTo>
                    <a:pt x="7174" y="10275"/>
                  </a:lnTo>
                  <a:lnTo>
                    <a:pt x="7464" y="9984"/>
                  </a:lnTo>
                  <a:lnTo>
                    <a:pt x="7658" y="9645"/>
                  </a:lnTo>
                  <a:lnTo>
                    <a:pt x="7755" y="9209"/>
                  </a:lnTo>
                  <a:lnTo>
                    <a:pt x="7804" y="8821"/>
                  </a:lnTo>
                  <a:lnTo>
                    <a:pt x="7804" y="8385"/>
                  </a:lnTo>
                  <a:lnTo>
                    <a:pt x="7755" y="8191"/>
                  </a:lnTo>
                  <a:lnTo>
                    <a:pt x="7658" y="7997"/>
                  </a:lnTo>
                  <a:lnTo>
                    <a:pt x="7513" y="7900"/>
                  </a:lnTo>
                  <a:lnTo>
                    <a:pt x="7319" y="7852"/>
                  </a:lnTo>
                  <a:lnTo>
                    <a:pt x="5526" y="7852"/>
                  </a:lnTo>
                  <a:lnTo>
                    <a:pt x="5235" y="7900"/>
                  </a:lnTo>
                  <a:lnTo>
                    <a:pt x="4944" y="7949"/>
                  </a:lnTo>
                  <a:lnTo>
                    <a:pt x="4653" y="8046"/>
                  </a:lnTo>
                  <a:lnTo>
                    <a:pt x="4411" y="8143"/>
                  </a:lnTo>
                  <a:lnTo>
                    <a:pt x="4411" y="7076"/>
                  </a:lnTo>
                  <a:lnTo>
                    <a:pt x="4750" y="7028"/>
                  </a:lnTo>
                  <a:lnTo>
                    <a:pt x="5041" y="6931"/>
                  </a:lnTo>
                  <a:lnTo>
                    <a:pt x="5623" y="6689"/>
                  </a:lnTo>
                  <a:lnTo>
                    <a:pt x="6156" y="6349"/>
                  </a:lnTo>
                  <a:lnTo>
                    <a:pt x="6592" y="5913"/>
                  </a:lnTo>
                  <a:lnTo>
                    <a:pt x="6980" y="5380"/>
                  </a:lnTo>
                  <a:lnTo>
                    <a:pt x="7222" y="4847"/>
                  </a:lnTo>
                  <a:lnTo>
                    <a:pt x="7319" y="4508"/>
                  </a:lnTo>
                  <a:lnTo>
                    <a:pt x="7416" y="4217"/>
                  </a:lnTo>
                  <a:lnTo>
                    <a:pt x="7464" y="3878"/>
                  </a:lnTo>
                  <a:lnTo>
                    <a:pt x="7464" y="3539"/>
                  </a:lnTo>
                  <a:lnTo>
                    <a:pt x="7464" y="3199"/>
                  </a:lnTo>
                  <a:lnTo>
                    <a:pt x="7416" y="2860"/>
                  </a:lnTo>
                  <a:lnTo>
                    <a:pt x="7319" y="2521"/>
                  </a:lnTo>
                  <a:lnTo>
                    <a:pt x="7174" y="2182"/>
                  </a:lnTo>
                  <a:lnTo>
                    <a:pt x="7028" y="1842"/>
                  </a:lnTo>
                  <a:lnTo>
                    <a:pt x="6883" y="1551"/>
                  </a:lnTo>
                  <a:lnTo>
                    <a:pt x="6641" y="1309"/>
                  </a:lnTo>
                  <a:lnTo>
                    <a:pt x="6447" y="1067"/>
                  </a:lnTo>
                  <a:lnTo>
                    <a:pt x="6156" y="825"/>
                  </a:lnTo>
                  <a:lnTo>
                    <a:pt x="5914" y="631"/>
                  </a:lnTo>
                  <a:lnTo>
                    <a:pt x="5623" y="437"/>
                  </a:lnTo>
                  <a:lnTo>
                    <a:pt x="5284" y="291"/>
                  </a:lnTo>
                  <a:lnTo>
                    <a:pt x="4993" y="146"/>
                  </a:lnTo>
                  <a:lnTo>
                    <a:pt x="4653" y="49"/>
                  </a:lnTo>
                  <a:lnTo>
                    <a:pt x="4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1"/>
            <p:cNvSpPr/>
            <p:nvPr/>
          </p:nvSpPr>
          <p:spPr>
            <a:xfrm>
              <a:off x="1417492" y="4036026"/>
              <a:ext cx="69020" cy="69020"/>
            </a:xfrm>
            <a:custGeom>
              <a:avLst/>
              <a:gdLst/>
              <a:ahLst/>
              <a:cxnLst/>
              <a:rect l="l" t="t" r="r" b="b"/>
              <a:pathLst>
                <a:path w="3054" h="3054" extrusionOk="0">
                  <a:moveTo>
                    <a:pt x="1552" y="1018"/>
                  </a:moveTo>
                  <a:lnTo>
                    <a:pt x="1745" y="1066"/>
                  </a:lnTo>
                  <a:lnTo>
                    <a:pt x="1891" y="1163"/>
                  </a:lnTo>
                  <a:lnTo>
                    <a:pt x="1988" y="1309"/>
                  </a:lnTo>
                  <a:lnTo>
                    <a:pt x="2036" y="1503"/>
                  </a:lnTo>
                  <a:lnTo>
                    <a:pt x="1988" y="1696"/>
                  </a:lnTo>
                  <a:lnTo>
                    <a:pt x="1891" y="1890"/>
                  </a:lnTo>
                  <a:lnTo>
                    <a:pt x="1745" y="1987"/>
                  </a:lnTo>
                  <a:lnTo>
                    <a:pt x="1552" y="2036"/>
                  </a:lnTo>
                  <a:lnTo>
                    <a:pt x="1358" y="1987"/>
                  </a:lnTo>
                  <a:lnTo>
                    <a:pt x="1164" y="1890"/>
                  </a:lnTo>
                  <a:lnTo>
                    <a:pt x="1067" y="1696"/>
                  </a:lnTo>
                  <a:lnTo>
                    <a:pt x="1018" y="1503"/>
                  </a:lnTo>
                  <a:lnTo>
                    <a:pt x="1067" y="1309"/>
                  </a:lnTo>
                  <a:lnTo>
                    <a:pt x="1164" y="1163"/>
                  </a:lnTo>
                  <a:lnTo>
                    <a:pt x="1358" y="1066"/>
                  </a:lnTo>
                  <a:lnTo>
                    <a:pt x="1552" y="1018"/>
                  </a:lnTo>
                  <a:close/>
                  <a:moveTo>
                    <a:pt x="1552" y="0"/>
                  </a:moveTo>
                  <a:lnTo>
                    <a:pt x="1212" y="49"/>
                  </a:lnTo>
                  <a:lnTo>
                    <a:pt x="970" y="97"/>
                  </a:lnTo>
                  <a:lnTo>
                    <a:pt x="679" y="242"/>
                  </a:lnTo>
                  <a:lnTo>
                    <a:pt x="485" y="436"/>
                  </a:lnTo>
                  <a:lnTo>
                    <a:pt x="291" y="679"/>
                  </a:lnTo>
                  <a:lnTo>
                    <a:pt x="146" y="921"/>
                  </a:lnTo>
                  <a:lnTo>
                    <a:pt x="49" y="1212"/>
                  </a:lnTo>
                  <a:lnTo>
                    <a:pt x="1" y="1503"/>
                  </a:lnTo>
                  <a:lnTo>
                    <a:pt x="49" y="1842"/>
                  </a:lnTo>
                  <a:lnTo>
                    <a:pt x="146" y="2133"/>
                  </a:lnTo>
                  <a:lnTo>
                    <a:pt x="291" y="2375"/>
                  </a:lnTo>
                  <a:lnTo>
                    <a:pt x="485" y="2617"/>
                  </a:lnTo>
                  <a:lnTo>
                    <a:pt x="679" y="2763"/>
                  </a:lnTo>
                  <a:lnTo>
                    <a:pt x="970" y="2908"/>
                  </a:lnTo>
                  <a:lnTo>
                    <a:pt x="1212" y="3005"/>
                  </a:lnTo>
                  <a:lnTo>
                    <a:pt x="1552" y="3053"/>
                  </a:lnTo>
                  <a:lnTo>
                    <a:pt x="1842" y="3005"/>
                  </a:lnTo>
                  <a:lnTo>
                    <a:pt x="2133" y="2908"/>
                  </a:lnTo>
                  <a:lnTo>
                    <a:pt x="2375" y="2763"/>
                  </a:lnTo>
                  <a:lnTo>
                    <a:pt x="2618" y="2617"/>
                  </a:lnTo>
                  <a:lnTo>
                    <a:pt x="2812" y="2375"/>
                  </a:lnTo>
                  <a:lnTo>
                    <a:pt x="2957" y="2133"/>
                  </a:lnTo>
                  <a:lnTo>
                    <a:pt x="3054" y="1842"/>
                  </a:lnTo>
                  <a:lnTo>
                    <a:pt x="3054" y="1503"/>
                  </a:lnTo>
                  <a:lnTo>
                    <a:pt x="3054" y="1212"/>
                  </a:lnTo>
                  <a:lnTo>
                    <a:pt x="2957" y="921"/>
                  </a:lnTo>
                  <a:lnTo>
                    <a:pt x="2812" y="679"/>
                  </a:lnTo>
                  <a:lnTo>
                    <a:pt x="2618" y="436"/>
                  </a:lnTo>
                  <a:lnTo>
                    <a:pt x="2375" y="242"/>
                  </a:lnTo>
                  <a:lnTo>
                    <a:pt x="2133" y="97"/>
                  </a:lnTo>
                  <a:lnTo>
                    <a:pt x="1842" y="49"/>
                  </a:lnTo>
                  <a:lnTo>
                    <a:pt x="15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1"/>
            <p:cNvSpPr/>
            <p:nvPr/>
          </p:nvSpPr>
          <p:spPr>
            <a:xfrm>
              <a:off x="1556595" y="3990012"/>
              <a:ext cx="147894" cy="171986"/>
            </a:xfrm>
            <a:custGeom>
              <a:avLst/>
              <a:gdLst/>
              <a:ahLst/>
              <a:cxnLst/>
              <a:rect l="l" t="t" r="r" b="b"/>
              <a:pathLst>
                <a:path w="6544" h="7610" extrusionOk="0">
                  <a:moveTo>
                    <a:pt x="3248" y="1212"/>
                  </a:moveTo>
                  <a:lnTo>
                    <a:pt x="4799" y="2763"/>
                  </a:lnTo>
                  <a:lnTo>
                    <a:pt x="4266" y="2763"/>
                  </a:lnTo>
                  <a:lnTo>
                    <a:pt x="4072" y="2812"/>
                  </a:lnTo>
                  <a:lnTo>
                    <a:pt x="3926" y="2908"/>
                  </a:lnTo>
                  <a:lnTo>
                    <a:pt x="3829" y="3054"/>
                  </a:lnTo>
                  <a:lnTo>
                    <a:pt x="3781" y="3248"/>
                  </a:lnTo>
                  <a:lnTo>
                    <a:pt x="3781" y="6592"/>
                  </a:lnTo>
                  <a:lnTo>
                    <a:pt x="2763" y="6592"/>
                  </a:lnTo>
                  <a:lnTo>
                    <a:pt x="2763" y="3248"/>
                  </a:lnTo>
                  <a:lnTo>
                    <a:pt x="2715" y="3054"/>
                  </a:lnTo>
                  <a:lnTo>
                    <a:pt x="2618" y="2908"/>
                  </a:lnTo>
                  <a:lnTo>
                    <a:pt x="2472" y="2812"/>
                  </a:lnTo>
                  <a:lnTo>
                    <a:pt x="2230" y="2763"/>
                  </a:lnTo>
                  <a:lnTo>
                    <a:pt x="1745" y="2763"/>
                  </a:lnTo>
                  <a:lnTo>
                    <a:pt x="3248" y="1212"/>
                  </a:lnTo>
                  <a:close/>
                  <a:moveTo>
                    <a:pt x="3248" y="1"/>
                  </a:moveTo>
                  <a:lnTo>
                    <a:pt x="3054" y="49"/>
                  </a:lnTo>
                  <a:lnTo>
                    <a:pt x="2909" y="146"/>
                  </a:lnTo>
                  <a:lnTo>
                    <a:pt x="146" y="2908"/>
                  </a:lnTo>
                  <a:lnTo>
                    <a:pt x="49" y="3005"/>
                  </a:lnTo>
                  <a:lnTo>
                    <a:pt x="1" y="3151"/>
                  </a:lnTo>
                  <a:lnTo>
                    <a:pt x="1" y="3296"/>
                  </a:lnTo>
                  <a:lnTo>
                    <a:pt x="49" y="3442"/>
                  </a:lnTo>
                  <a:lnTo>
                    <a:pt x="98" y="3587"/>
                  </a:lnTo>
                  <a:lnTo>
                    <a:pt x="243" y="3684"/>
                  </a:lnTo>
                  <a:lnTo>
                    <a:pt x="340" y="3732"/>
                  </a:lnTo>
                  <a:lnTo>
                    <a:pt x="534" y="3781"/>
                  </a:lnTo>
                  <a:lnTo>
                    <a:pt x="1745" y="3781"/>
                  </a:lnTo>
                  <a:lnTo>
                    <a:pt x="1745" y="7125"/>
                  </a:lnTo>
                  <a:lnTo>
                    <a:pt x="1794" y="7319"/>
                  </a:lnTo>
                  <a:lnTo>
                    <a:pt x="1891" y="7464"/>
                  </a:lnTo>
                  <a:lnTo>
                    <a:pt x="2036" y="7561"/>
                  </a:lnTo>
                  <a:lnTo>
                    <a:pt x="2230" y="7610"/>
                  </a:lnTo>
                  <a:lnTo>
                    <a:pt x="4266" y="7610"/>
                  </a:lnTo>
                  <a:lnTo>
                    <a:pt x="4459" y="7561"/>
                  </a:lnTo>
                  <a:lnTo>
                    <a:pt x="4653" y="7464"/>
                  </a:lnTo>
                  <a:lnTo>
                    <a:pt x="4750" y="7319"/>
                  </a:lnTo>
                  <a:lnTo>
                    <a:pt x="4799" y="7125"/>
                  </a:lnTo>
                  <a:lnTo>
                    <a:pt x="4799" y="3781"/>
                  </a:lnTo>
                  <a:lnTo>
                    <a:pt x="6010" y="3781"/>
                  </a:lnTo>
                  <a:lnTo>
                    <a:pt x="6156" y="3732"/>
                  </a:lnTo>
                  <a:lnTo>
                    <a:pt x="6301" y="3684"/>
                  </a:lnTo>
                  <a:lnTo>
                    <a:pt x="6398" y="3587"/>
                  </a:lnTo>
                  <a:lnTo>
                    <a:pt x="6495" y="3442"/>
                  </a:lnTo>
                  <a:lnTo>
                    <a:pt x="6543" y="3296"/>
                  </a:lnTo>
                  <a:lnTo>
                    <a:pt x="6543" y="3151"/>
                  </a:lnTo>
                  <a:lnTo>
                    <a:pt x="6447" y="3005"/>
                  </a:lnTo>
                  <a:lnTo>
                    <a:pt x="6398" y="2908"/>
                  </a:lnTo>
                  <a:lnTo>
                    <a:pt x="3636" y="146"/>
                  </a:lnTo>
                  <a:lnTo>
                    <a:pt x="3442" y="49"/>
                  </a:lnTo>
                  <a:lnTo>
                    <a:pt x="32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1"/>
            <p:cNvSpPr/>
            <p:nvPr/>
          </p:nvSpPr>
          <p:spPr>
            <a:xfrm>
              <a:off x="1596032" y="4184982"/>
              <a:ext cx="69020" cy="95304"/>
            </a:xfrm>
            <a:custGeom>
              <a:avLst/>
              <a:gdLst/>
              <a:ahLst/>
              <a:cxnLst/>
              <a:rect l="l" t="t" r="r" b="b"/>
              <a:pathLst>
                <a:path w="3054" h="4217" extrusionOk="0">
                  <a:moveTo>
                    <a:pt x="2036" y="1018"/>
                  </a:moveTo>
                  <a:lnTo>
                    <a:pt x="2036" y="3199"/>
                  </a:lnTo>
                  <a:lnTo>
                    <a:pt x="1018" y="3199"/>
                  </a:lnTo>
                  <a:lnTo>
                    <a:pt x="1018" y="1018"/>
                  </a:lnTo>
                  <a:close/>
                  <a:moveTo>
                    <a:pt x="485" y="0"/>
                  </a:moveTo>
                  <a:lnTo>
                    <a:pt x="291" y="49"/>
                  </a:lnTo>
                  <a:lnTo>
                    <a:pt x="146" y="146"/>
                  </a:lnTo>
                  <a:lnTo>
                    <a:pt x="49" y="340"/>
                  </a:lnTo>
                  <a:lnTo>
                    <a:pt x="0" y="533"/>
                  </a:lnTo>
                  <a:lnTo>
                    <a:pt x="0" y="3684"/>
                  </a:lnTo>
                  <a:lnTo>
                    <a:pt x="49" y="3878"/>
                  </a:lnTo>
                  <a:lnTo>
                    <a:pt x="146" y="4023"/>
                  </a:lnTo>
                  <a:lnTo>
                    <a:pt x="291" y="4168"/>
                  </a:lnTo>
                  <a:lnTo>
                    <a:pt x="485" y="4217"/>
                  </a:lnTo>
                  <a:lnTo>
                    <a:pt x="2521" y="4217"/>
                  </a:lnTo>
                  <a:lnTo>
                    <a:pt x="2714" y="4168"/>
                  </a:lnTo>
                  <a:lnTo>
                    <a:pt x="2908" y="4023"/>
                  </a:lnTo>
                  <a:lnTo>
                    <a:pt x="3005" y="3878"/>
                  </a:lnTo>
                  <a:lnTo>
                    <a:pt x="3054" y="3684"/>
                  </a:lnTo>
                  <a:lnTo>
                    <a:pt x="3054" y="533"/>
                  </a:lnTo>
                  <a:lnTo>
                    <a:pt x="3005" y="340"/>
                  </a:lnTo>
                  <a:lnTo>
                    <a:pt x="2908" y="146"/>
                  </a:lnTo>
                  <a:lnTo>
                    <a:pt x="2714" y="49"/>
                  </a:lnTo>
                  <a:lnTo>
                    <a:pt x="25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1"/>
            <p:cNvSpPr/>
            <p:nvPr/>
          </p:nvSpPr>
          <p:spPr>
            <a:xfrm>
              <a:off x="1596032" y="4302186"/>
              <a:ext cx="69020" cy="79959"/>
            </a:xfrm>
            <a:custGeom>
              <a:avLst/>
              <a:gdLst/>
              <a:ahLst/>
              <a:cxnLst/>
              <a:rect l="l" t="t" r="r" b="b"/>
              <a:pathLst>
                <a:path w="3054" h="3538" extrusionOk="0">
                  <a:moveTo>
                    <a:pt x="2036" y="1018"/>
                  </a:moveTo>
                  <a:lnTo>
                    <a:pt x="2036" y="2520"/>
                  </a:lnTo>
                  <a:lnTo>
                    <a:pt x="1018" y="2520"/>
                  </a:lnTo>
                  <a:lnTo>
                    <a:pt x="1018" y="1018"/>
                  </a:lnTo>
                  <a:close/>
                  <a:moveTo>
                    <a:pt x="485" y="0"/>
                  </a:moveTo>
                  <a:lnTo>
                    <a:pt x="291" y="49"/>
                  </a:lnTo>
                  <a:lnTo>
                    <a:pt x="146" y="194"/>
                  </a:lnTo>
                  <a:lnTo>
                    <a:pt x="49" y="339"/>
                  </a:lnTo>
                  <a:lnTo>
                    <a:pt x="0" y="533"/>
                  </a:lnTo>
                  <a:lnTo>
                    <a:pt x="0" y="3005"/>
                  </a:lnTo>
                  <a:lnTo>
                    <a:pt x="49" y="3199"/>
                  </a:lnTo>
                  <a:lnTo>
                    <a:pt x="146" y="3393"/>
                  </a:lnTo>
                  <a:lnTo>
                    <a:pt x="291" y="3490"/>
                  </a:lnTo>
                  <a:lnTo>
                    <a:pt x="485" y="3538"/>
                  </a:lnTo>
                  <a:lnTo>
                    <a:pt x="2521" y="3538"/>
                  </a:lnTo>
                  <a:lnTo>
                    <a:pt x="2714" y="3490"/>
                  </a:lnTo>
                  <a:lnTo>
                    <a:pt x="2908" y="3393"/>
                  </a:lnTo>
                  <a:lnTo>
                    <a:pt x="3005" y="3199"/>
                  </a:lnTo>
                  <a:lnTo>
                    <a:pt x="3054" y="3005"/>
                  </a:lnTo>
                  <a:lnTo>
                    <a:pt x="3054" y="533"/>
                  </a:lnTo>
                  <a:lnTo>
                    <a:pt x="3005" y="339"/>
                  </a:lnTo>
                  <a:lnTo>
                    <a:pt x="2908" y="194"/>
                  </a:lnTo>
                  <a:lnTo>
                    <a:pt x="2714" y="49"/>
                  </a:lnTo>
                  <a:lnTo>
                    <a:pt x="25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 name="Google Shape;1337;p71"/>
          <p:cNvGrpSpPr/>
          <p:nvPr/>
        </p:nvGrpSpPr>
        <p:grpSpPr>
          <a:xfrm>
            <a:off x="2193193" y="3988916"/>
            <a:ext cx="354910" cy="392133"/>
            <a:chOff x="1972819" y="3988927"/>
            <a:chExt cx="354910" cy="392133"/>
          </a:xfrm>
        </p:grpSpPr>
        <p:sp>
          <p:nvSpPr>
            <p:cNvPr id="1338" name="Google Shape;1338;p71"/>
            <p:cNvSpPr/>
            <p:nvPr/>
          </p:nvSpPr>
          <p:spPr>
            <a:xfrm>
              <a:off x="1972819" y="4170744"/>
              <a:ext cx="208123" cy="210316"/>
            </a:xfrm>
            <a:custGeom>
              <a:avLst/>
              <a:gdLst/>
              <a:ahLst/>
              <a:cxnLst/>
              <a:rect l="l" t="t" r="r" b="b"/>
              <a:pathLst>
                <a:path w="9209" h="9306" extrusionOk="0">
                  <a:moveTo>
                    <a:pt x="5089" y="1018"/>
                  </a:moveTo>
                  <a:lnTo>
                    <a:pt x="5089" y="1648"/>
                  </a:lnTo>
                  <a:lnTo>
                    <a:pt x="5138" y="1842"/>
                  </a:lnTo>
                  <a:lnTo>
                    <a:pt x="5186" y="1939"/>
                  </a:lnTo>
                  <a:lnTo>
                    <a:pt x="5332" y="2084"/>
                  </a:lnTo>
                  <a:lnTo>
                    <a:pt x="5428" y="2133"/>
                  </a:lnTo>
                  <a:lnTo>
                    <a:pt x="5913" y="2375"/>
                  </a:lnTo>
                  <a:lnTo>
                    <a:pt x="6349" y="2666"/>
                  </a:lnTo>
                  <a:lnTo>
                    <a:pt x="6495" y="2763"/>
                  </a:lnTo>
                  <a:lnTo>
                    <a:pt x="6640" y="2811"/>
                  </a:lnTo>
                  <a:lnTo>
                    <a:pt x="6786" y="2763"/>
                  </a:lnTo>
                  <a:lnTo>
                    <a:pt x="6931" y="2714"/>
                  </a:lnTo>
                  <a:lnTo>
                    <a:pt x="7512" y="2424"/>
                  </a:lnTo>
                  <a:lnTo>
                    <a:pt x="7997" y="3296"/>
                  </a:lnTo>
                  <a:lnTo>
                    <a:pt x="7464" y="3587"/>
                  </a:lnTo>
                  <a:lnTo>
                    <a:pt x="7319" y="3684"/>
                  </a:lnTo>
                  <a:lnTo>
                    <a:pt x="7222" y="3829"/>
                  </a:lnTo>
                  <a:lnTo>
                    <a:pt x="7222" y="3974"/>
                  </a:lnTo>
                  <a:lnTo>
                    <a:pt x="7222" y="4120"/>
                  </a:lnTo>
                  <a:lnTo>
                    <a:pt x="7270" y="4653"/>
                  </a:lnTo>
                  <a:lnTo>
                    <a:pt x="7222" y="5186"/>
                  </a:lnTo>
                  <a:lnTo>
                    <a:pt x="7222" y="5331"/>
                  </a:lnTo>
                  <a:lnTo>
                    <a:pt x="7222" y="5477"/>
                  </a:lnTo>
                  <a:lnTo>
                    <a:pt x="7319" y="5622"/>
                  </a:lnTo>
                  <a:lnTo>
                    <a:pt x="7464" y="5719"/>
                  </a:lnTo>
                  <a:lnTo>
                    <a:pt x="7997" y="6058"/>
                  </a:lnTo>
                  <a:lnTo>
                    <a:pt x="7512" y="6931"/>
                  </a:lnTo>
                  <a:lnTo>
                    <a:pt x="6931" y="6592"/>
                  </a:lnTo>
                  <a:lnTo>
                    <a:pt x="6786" y="6543"/>
                  </a:lnTo>
                  <a:lnTo>
                    <a:pt x="6640" y="6543"/>
                  </a:lnTo>
                  <a:lnTo>
                    <a:pt x="6495" y="6592"/>
                  </a:lnTo>
                  <a:lnTo>
                    <a:pt x="6349" y="6640"/>
                  </a:lnTo>
                  <a:lnTo>
                    <a:pt x="5913" y="6979"/>
                  </a:lnTo>
                  <a:lnTo>
                    <a:pt x="5428" y="7173"/>
                  </a:lnTo>
                  <a:lnTo>
                    <a:pt x="5332" y="7270"/>
                  </a:lnTo>
                  <a:lnTo>
                    <a:pt x="5186" y="7367"/>
                  </a:lnTo>
                  <a:lnTo>
                    <a:pt x="5138" y="7512"/>
                  </a:lnTo>
                  <a:lnTo>
                    <a:pt x="5089" y="7658"/>
                  </a:lnTo>
                  <a:lnTo>
                    <a:pt x="5089" y="8288"/>
                  </a:lnTo>
                  <a:lnTo>
                    <a:pt x="4071" y="8288"/>
                  </a:lnTo>
                  <a:lnTo>
                    <a:pt x="4071" y="7658"/>
                  </a:lnTo>
                  <a:lnTo>
                    <a:pt x="4071" y="7512"/>
                  </a:lnTo>
                  <a:lnTo>
                    <a:pt x="3975" y="7367"/>
                  </a:lnTo>
                  <a:lnTo>
                    <a:pt x="3878" y="7270"/>
                  </a:lnTo>
                  <a:lnTo>
                    <a:pt x="3732" y="7173"/>
                  </a:lnTo>
                  <a:lnTo>
                    <a:pt x="3248" y="6979"/>
                  </a:lnTo>
                  <a:lnTo>
                    <a:pt x="2860" y="6640"/>
                  </a:lnTo>
                  <a:lnTo>
                    <a:pt x="2714" y="6592"/>
                  </a:lnTo>
                  <a:lnTo>
                    <a:pt x="2569" y="6543"/>
                  </a:lnTo>
                  <a:lnTo>
                    <a:pt x="2424" y="6543"/>
                  </a:lnTo>
                  <a:lnTo>
                    <a:pt x="2230" y="6592"/>
                  </a:lnTo>
                  <a:lnTo>
                    <a:pt x="1697" y="6931"/>
                  </a:lnTo>
                  <a:lnTo>
                    <a:pt x="1212" y="6058"/>
                  </a:lnTo>
                  <a:lnTo>
                    <a:pt x="1745" y="5719"/>
                  </a:lnTo>
                  <a:lnTo>
                    <a:pt x="1891" y="5622"/>
                  </a:lnTo>
                  <a:lnTo>
                    <a:pt x="1939" y="5477"/>
                  </a:lnTo>
                  <a:lnTo>
                    <a:pt x="1987" y="5331"/>
                  </a:lnTo>
                  <a:lnTo>
                    <a:pt x="1987" y="5186"/>
                  </a:lnTo>
                  <a:lnTo>
                    <a:pt x="1939" y="4653"/>
                  </a:lnTo>
                  <a:lnTo>
                    <a:pt x="1987" y="4120"/>
                  </a:lnTo>
                  <a:lnTo>
                    <a:pt x="1987" y="3974"/>
                  </a:lnTo>
                  <a:lnTo>
                    <a:pt x="1939" y="3829"/>
                  </a:lnTo>
                  <a:lnTo>
                    <a:pt x="1891" y="3684"/>
                  </a:lnTo>
                  <a:lnTo>
                    <a:pt x="1745" y="3587"/>
                  </a:lnTo>
                  <a:lnTo>
                    <a:pt x="1212" y="3296"/>
                  </a:lnTo>
                  <a:lnTo>
                    <a:pt x="1697" y="2424"/>
                  </a:lnTo>
                  <a:lnTo>
                    <a:pt x="2230" y="2714"/>
                  </a:lnTo>
                  <a:lnTo>
                    <a:pt x="2424" y="2763"/>
                  </a:lnTo>
                  <a:lnTo>
                    <a:pt x="2569" y="2811"/>
                  </a:lnTo>
                  <a:lnTo>
                    <a:pt x="2714" y="2763"/>
                  </a:lnTo>
                  <a:lnTo>
                    <a:pt x="2860" y="2666"/>
                  </a:lnTo>
                  <a:lnTo>
                    <a:pt x="3248" y="2375"/>
                  </a:lnTo>
                  <a:lnTo>
                    <a:pt x="3732" y="2133"/>
                  </a:lnTo>
                  <a:lnTo>
                    <a:pt x="3878" y="2084"/>
                  </a:lnTo>
                  <a:lnTo>
                    <a:pt x="3975" y="1939"/>
                  </a:lnTo>
                  <a:lnTo>
                    <a:pt x="4071" y="1842"/>
                  </a:lnTo>
                  <a:lnTo>
                    <a:pt x="4071" y="1648"/>
                  </a:lnTo>
                  <a:lnTo>
                    <a:pt x="4071" y="1018"/>
                  </a:lnTo>
                  <a:close/>
                  <a:moveTo>
                    <a:pt x="3587" y="0"/>
                  </a:moveTo>
                  <a:lnTo>
                    <a:pt x="3393" y="49"/>
                  </a:lnTo>
                  <a:lnTo>
                    <a:pt x="3199" y="146"/>
                  </a:lnTo>
                  <a:lnTo>
                    <a:pt x="3102" y="340"/>
                  </a:lnTo>
                  <a:lnTo>
                    <a:pt x="3054" y="533"/>
                  </a:lnTo>
                  <a:lnTo>
                    <a:pt x="3054" y="1309"/>
                  </a:lnTo>
                  <a:lnTo>
                    <a:pt x="2763" y="1454"/>
                  </a:lnTo>
                  <a:lnTo>
                    <a:pt x="2472" y="1648"/>
                  </a:lnTo>
                  <a:lnTo>
                    <a:pt x="1794" y="1260"/>
                  </a:lnTo>
                  <a:lnTo>
                    <a:pt x="1600" y="1212"/>
                  </a:lnTo>
                  <a:lnTo>
                    <a:pt x="1406" y="1212"/>
                  </a:lnTo>
                  <a:lnTo>
                    <a:pt x="1212" y="1309"/>
                  </a:lnTo>
                  <a:lnTo>
                    <a:pt x="1067" y="1454"/>
                  </a:lnTo>
                  <a:lnTo>
                    <a:pt x="49" y="3199"/>
                  </a:lnTo>
                  <a:lnTo>
                    <a:pt x="0" y="3393"/>
                  </a:lnTo>
                  <a:lnTo>
                    <a:pt x="0" y="3587"/>
                  </a:lnTo>
                  <a:lnTo>
                    <a:pt x="97" y="3781"/>
                  </a:lnTo>
                  <a:lnTo>
                    <a:pt x="243" y="3926"/>
                  </a:lnTo>
                  <a:lnTo>
                    <a:pt x="921" y="4314"/>
                  </a:lnTo>
                  <a:lnTo>
                    <a:pt x="921" y="4653"/>
                  </a:lnTo>
                  <a:lnTo>
                    <a:pt x="921" y="5041"/>
                  </a:lnTo>
                  <a:lnTo>
                    <a:pt x="243" y="5428"/>
                  </a:lnTo>
                  <a:lnTo>
                    <a:pt x="97" y="5525"/>
                  </a:lnTo>
                  <a:lnTo>
                    <a:pt x="0" y="5719"/>
                  </a:lnTo>
                  <a:lnTo>
                    <a:pt x="0" y="5913"/>
                  </a:lnTo>
                  <a:lnTo>
                    <a:pt x="49" y="6107"/>
                  </a:lnTo>
                  <a:lnTo>
                    <a:pt x="1067" y="7852"/>
                  </a:lnTo>
                  <a:lnTo>
                    <a:pt x="1212" y="7997"/>
                  </a:lnTo>
                  <a:lnTo>
                    <a:pt x="1406" y="8094"/>
                  </a:lnTo>
                  <a:lnTo>
                    <a:pt x="1600" y="8094"/>
                  </a:lnTo>
                  <a:lnTo>
                    <a:pt x="1794" y="8045"/>
                  </a:lnTo>
                  <a:lnTo>
                    <a:pt x="2472" y="7658"/>
                  </a:lnTo>
                  <a:lnTo>
                    <a:pt x="2763" y="7852"/>
                  </a:lnTo>
                  <a:lnTo>
                    <a:pt x="3054" y="7997"/>
                  </a:lnTo>
                  <a:lnTo>
                    <a:pt x="3054" y="8821"/>
                  </a:lnTo>
                  <a:lnTo>
                    <a:pt x="3102" y="9015"/>
                  </a:lnTo>
                  <a:lnTo>
                    <a:pt x="3199" y="9160"/>
                  </a:lnTo>
                  <a:lnTo>
                    <a:pt x="3393" y="9257"/>
                  </a:lnTo>
                  <a:lnTo>
                    <a:pt x="3587" y="9306"/>
                  </a:lnTo>
                  <a:lnTo>
                    <a:pt x="5622" y="9306"/>
                  </a:lnTo>
                  <a:lnTo>
                    <a:pt x="5816" y="9257"/>
                  </a:lnTo>
                  <a:lnTo>
                    <a:pt x="5962" y="9160"/>
                  </a:lnTo>
                  <a:lnTo>
                    <a:pt x="6059" y="9015"/>
                  </a:lnTo>
                  <a:lnTo>
                    <a:pt x="6107" y="8821"/>
                  </a:lnTo>
                  <a:lnTo>
                    <a:pt x="6107" y="7997"/>
                  </a:lnTo>
                  <a:lnTo>
                    <a:pt x="6446" y="7852"/>
                  </a:lnTo>
                  <a:lnTo>
                    <a:pt x="6737" y="7658"/>
                  </a:lnTo>
                  <a:lnTo>
                    <a:pt x="7416" y="8045"/>
                  </a:lnTo>
                  <a:lnTo>
                    <a:pt x="7609" y="8142"/>
                  </a:lnTo>
                  <a:lnTo>
                    <a:pt x="7803" y="8094"/>
                  </a:lnTo>
                  <a:lnTo>
                    <a:pt x="7997" y="7997"/>
                  </a:lnTo>
                  <a:lnTo>
                    <a:pt x="8094" y="7852"/>
                  </a:lnTo>
                  <a:lnTo>
                    <a:pt x="9112" y="6107"/>
                  </a:lnTo>
                  <a:lnTo>
                    <a:pt x="9209" y="5913"/>
                  </a:lnTo>
                  <a:lnTo>
                    <a:pt x="9160" y="5719"/>
                  </a:lnTo>
                  <a:lnTo>
                    <a:pt x="9112" y="5525"/>
                  </a:lnTo>
                  <a:lnTo>
                    <a:pt x="8966" y="5428"/>
                  </a:lnTo>
                  <a:lnTo>
                    <a:pt x="8239" y="5041"/>
                  </a:lnTo>
                  <a:lnTo>
                    <a:pt x="8288" y="4653"/>
                  </a:lnTo>
                  <a:lnTo>
                    <a:pt x="8239" y="4314"/>
                  </a:lnTo>
                  <a:lnTo>
                    <a:pt x="8966" y="3926"/>
                  </a:lnTo>
                  <a:lnTo>
                    <a:pt x="9112" y="3781"/>
                  </a:lnTo>
                  <a:lnTo>
                    <a:pt x="9160" y="3587"/>
                  </a:lnTo>
                  <a:lnTo>
                    <a:pt x="9209" y="3393"/>
                  </a:lnTo>
                  <a:lnTo>
                    <a:pt x="9112" y="3199"/>
                  </a:lnTo>
                  <a:lnTo>
                    <a:pt x="8094" y="1454"/>
                  </a:lnTo>
                  <a:lnTo>
                    <a:pt x="7997" y="1309"/>
                  </a:lnTo>
                  <a:lnTo>
                    <a:pt x="7803" y="1212"/>
                  </a:lnTo>
                  <a:lnTo>
                    <a:pt x="7609" y="1212"/>
                  </a:lnTo>
                  <a:lnTo>
                    <a:pt x="7416" y="1260"/>
                  </a:lnTo>
                  <a:lnTo>
                    <a:pt x="6737" y="1648"/>
                  </a:lnTo>
                  <a:lnTo>
                    <a:pt x="6446" y="1454"/>
                  </a:lnTo>
                  <a:lnTo>
                    <a:pt x="6107" y="1309"/>
                  </a:lnTo>
                  <a:lnTo>
                    <a:pt x="6107" y="533"/>
                  </a:lnTo>
                  <a:lnTo>
                    <a:pt x="6059" y="340"/>
                  </a:lnTo>
                  <a:lnTo>
                    <a:pt x="5962" y="146"/>
                  </a:lnTo>
                  <a:lnTo>
                    <a:pt x="5816" y="49"/>
                  </a:lnTo>
                  <a:lnTo>
                    <a:pt x="5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1"/>
            <p:cNvSpPr/>
            <p:nvPr/>
          </p:nvSpPr>
          <p:spPr>
            <a:xfrm>
              <a:off x="2041817" y="4241934"/>
              <a:ext cx="69043" cy="69020"/>
            </a:xfrm>
            <a:custGeom>
              <a:avLst/>
              <a:gdLst/>
              <a:ahLst/>
              <a:cxnLst/>
              <a:rect l="l" t="t" r="r" b="b"/>
              <a:pathLst>
                <a:path w="3055" h="3054" extrusionOk="0">
                  <a:moveTo>
                    <a:pt x="1552" y="1018"/>
                  </a:moveTo>
                  <a:lnTo>
                    <a:pt x="1745" y="1067"/>
                  </a:lnTo>
                  <a:lnTo>
                    <a:pt x="1891" y="1164"/>
                  </a:lnTo>
                  <a:lnTo>
                    <a:pt x="2036" y="1309"/>
                  </a:lnTo>
                  <a:lnTo>
                    <a:pt x="2036" y="1503"/>
                  </a:lnTo>
                  <a:lnTo>
                    <a:pt x="2036" y="1697"/>
                  </a:lnTo>
                  <a:lnTo>
                    <a:pt x="1891" y="1891"/>
                  </a:lnTo>
                  <a:lnTo>
                    <a:pt x="1745" y="1988"/>
                  </a:lnTo>
                  <a:lnTo>
                    <a:pt x="1552" y="2036"/>
                  </a:lnTo>
                  <a:lnTo>
                    <a:pt x="1358" y="1988"/>
                  </a:lnTo>
                  <a:lnTo>
                    <a:pt x="1164" y="1891"/>
                  </a:lnTo>
                  <a:lnTo>
                    <a:pt x="1067" y="1697"/>
                  </a:lnTo>
                  <a:lnTo>
                    <a:pt x="1018" y="1503"/>
                  </a:lnTo>
                  <a:lnTo>
                    <a:pt x="1067" y="1309"/>
                  </a:lnTo>
                  <a:lnTo>
                    <a:pt x="1164" y="1164"/>
                  </a:lnTo>
                  <a:lnTo>
                    <a:pt x="1358" y="1067"/>
                  </a:lnTo>
                  <a:lnTo>
                    <a:pt x="1552" y="1018"/>
                  </a:lnTo>
                  <a:close/>
                  <a:moveTo>
                    <a:pt x="1261" y="1"/>
                  </a:moveTo>
                  <a:lnTo>
                    <a:pt x="970" y="97"/>
                  </a:lnTo>
                  <a:lnTo>
                    <a:pt x="679" y="243"/>
                  </a:lnTo>
                  <a:lnTo>
                    <a:pt x="485" y="437"/>
                  </a:lnTo>
                  <a:lnTo>
                    <a:pt x="292" y="679"/>
                  </a:lnTo>
                  <a:lnTo>
                    <a:pt x="146" y="921"/>
                  </a:lnTo>
                  <a:lnTo>
                    <a:pt x="49" y="1212"/>
                  </a:lnTo>
                  <a:lnTo>
                    <a:pt x="1" y="1503"/>
                  </a:lnTo>
                  <a:lnTo>
                    <a:pt x="49" y="1842"/>
                  </a:lnTo>
                  <a:lnTo>
                    <a:pt x="146" y="2084"/>
                  </a:lnTo>
                  <a:lnTo>
                    <a:pt x="292" y="2375"/>
                  </a:lnTo>
                  <a:lnTo>
                    <a:pt x="485" y="2569"/>
                  </a:lnTo>
                  <a:lnTo>
                    <a:pt x="679" y="2763"/>
                  </a:lnTo>
                  <a:lnTo>
                    <a:pt x="970" y="2908"/>
                  </a:lnTo>
                  <a:lnTo>
                    <a:pt x="1261" y="3005"/>
                  </a:lnTo>
                  <a:lnTo>
                    <a:pt x="1552" y="3054"/>
                  </a:lnTo>
                  <a:lnTo>
                    <a:pt x="1842" y="3005"/>
                  </a:lnTo>
                  <a:lnTo>
                    <a:pt x="2133" y="2908"/>
                  </a:lnTo>
                  <a:lnTo>
                    <a:pt x="2375" y="2763"/>
                  </a:lnTo>
                  <a:lnTo>
                    <a:pt x="2618" y="2569"/>
                  </a:lnTo>
                  <a:lnTo>
                    <a:pt x="2812" y="2375"/>
                  </a:lnTo>
                  <a:lnTo>
                    <a:pt x="2957" y="2084"/>
                  </a:lnTo>
                  <a:lnTo>
                    <a:pt x="3054" y="1842"/>
                  </a:lnTo>
                  <a:lnTo>
                    <a:pt x="3054" y="1503"/>
                  </a:lnTo>
                  <a:lnTo>
                    <a:pt x="3054" y="1212"/>
                  </a:lnTo>
                  <a:lnTo>
                    <a:pt x="2957" y="921"/>
                  </a:lnTo>
                  <a:lnTo>
                    <a:pt x="2812" y="679"/>
                  </a:lnTo>
                  <a:lnTo>
                    <a:pt x="2618" y="437"/>
                  </a:lnTo>
                  <a:lnTo>
                    <a:pt x="2375" y="243"/>
                  </a:lnTo>
                  <a:lnTo>
                    <a:pt x="2133" y="97"/>
                  </a:lnTo>
                  <a:lnTo>
                    <a:pt x="18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1"/>
            <p:cNvSpPr/>
            <p:nvPr/>
          </p:nvSpPr>
          <p:spPr>
            <a:xfrm>
              <a:off x="2184220" y="4141161"/>
              <a:ext cx="143510" cy="239899"/>
            </a:xfrm>
            <a:custGeom>
              <a:avLst/>
              <a:gdLst/>
              <a:ahLst/>
              <a:cxnLst/>
              <a:rect l="l" t="t" r="r" b="b"/>
              <a:pathLst>
                <a:path w="6350" h="10615" extrusionOk="0">
                  <a:moveTo>
                    <a:pt x="4459" y="1019"/>
                  </a:moveTo>
                  <a:lnTo>
                    <a:pt x="4459" y="2036"/>
                  </a:lnTo>
                  <a:lnTo>
                    <a:pt x="3877" y="2036"/>
                  </a:lnTo>
                  <a:lnTo>
                    <a:pt x="3684" y="2085"/>
                  </a:lnTo>
                  <a:lnTo>
                    <a:pt x="3490" y="2182"/>
                  </a:lnTo>
                  <a:lnTo>
                    <a:pt x="3393" y="2376"/>
                  </a:lnTo>
                  <a:lnTo>
                    <a:pt x="3344" y="2569"/>
                  </a:lnTo>
                  <a:lnTo>
                    <a:pt x="3393" y="2763"/>
                  </a:lnTo>
                  <a:lnTo>
                    <a:pt x="3490" y="2909"/>
                  </a:lnTo>
                  <a:lnTo>
                    <a:pt x="3684" y="3054"/>
                  </a:lnTo>
                  <a:lnTo>
                    <a:pt x="4459" y="3054"/>
                  </a:lnTo>
                  <a:lnTo>
                    <a:pt x="4459" y="4072"/>
                  </a:lnTo>
                  <a:lnTo>
                    <a:pt x="3877" y="4072"/>
                  </a:lnTo>
                  <a:lnTo>
                    <a:pt x="3684" y="4120"/>
                  </a:lnTo>
                  <a:lnTo>
                    <a:pt x="3490" y="4217"/>
                  </a:lnTo>
                  <a:lnTo>
                    <a:pt x="3393" y="4411"/>
                  </a:lnTo>
                  <a:lnTo>
                    <a:pt x="3344" y="4605"/>
                  </a:lnTo>
                  <a:lnTo>
                    <a:pt x="3393" y="4799"/>
                  </a:lnTo>
                  <a:lnTo>
                    <a:pt x="3490" y="4944"/>
                  </a:lnTo>
                  <a:lnTo>
                    <a:pt x="3684" y="5041"/>
                  </a:lnTo>
                  <a:lnTo>
                    <a:pt x="3877" y="5090"/>
                  </a:lnTo>
                  <a:lnTo>
                    <a:pt x="4459" y="5090"/>
                  </a:lnTo>
                  <a:lnTo>
                    <a:pt x="4459" y="6107"/>
                  </a:lnTo>
                  <a:lnTo>
                    <a:pt x="3877" y="6107"/>
                  </a:lnTo>
                  <a:lnTo>
                    <a:pt x="3684" y="6156"/>
                  </a:lnTo>
                  <a:lnTo>
                    <a:pt x="3490" y="6253"/>
                  </a:lnTo>
                  <a:lnTo>
                    <a:pt x="3393" y="6447"/>
                  </a:lnTo>
                  <a:lnTo>
                    <a:pt x="3344" y="6640"/>
                  </a:lnTo>
                  <a:lnTo>
                    <a:pt x="3393" y="6834"/>
                  </a:lnTo>
                  <a:lnTo>
                    <a:pt x="3490" y="6980"/>
                  </a:lnTo>
                  <a:lnTo>
                    <a:pt x="3684" y="7077"/>
                  </a:lnTo>
                  <a:lnTo>
                    <a:pt x="3877" y="7125"/>
                  </a:lnTo>
                  <a:lnTo>
                    <a:pt x="4459" y="7125"/>
                  </a:lnTo>
                  <a:lnTo>
                    <a:pt x="4459" y="8288"/>
                  </a:lnTo>
                  <a:lnTo>
                    <a:pt x="4459" y="8579"/>
                  </a:lnTo>
                  <a:lnTo>
                    <a:pt x="4362" y="8821"/>
                  </a:lnTo>
                  <a:lnTo>
                    <a:pt x="4265" y="9015"/>
                  </a:lnTo>
                  <a:lnTo>
                    <a:pt x="4120" y="9209"/>
                  </a:lnTo>
                  <a:lnTo>
                    <a:pt x="3926" y="9403"/>
                  </a:lnTo>
                  <a:lnTo>
                    <a:pt x="3684" y="9500"/>
                  </a:lnTo>
                  <a:lnTo>
                    <a:pt x="3441" y="9597"/>
                  </a:lnTo>
                  <a:lnTo>
                    <a:pt x="2908" y="9597"/>
                  </a:lnTo>
                  <a:lnTo>
                    <a:pt x="2666" y="9500"/>
                  </a:lnTo>
                  <a:lnTo>
                    <a:pt x="2423" y="9403"/>
                  </a:lnTo>
                  <a:lnTo>
                    <a:pt x="2230" y="9209"/>
                  </a:lnTo>
                  <a:lnTo>
                    <a:pt x="2084" y="9015"/>
                  </a:lnTo>
                  <a:lnTo>
                    <a:pt x="1987" y="8821"/>
                  </a:lnTo>
                  <a:lnTo>
                    <a:pt x="1890" y="8579"/>
                  </a:lnTo>
                  <a:lnTo>
                    <a:pt x="1890" y="8288"/>
                  </a:lnTo>
                  <a:lnTo>
                    <a:pt x="1890" y="1019"/>
                  </a:lnTo>
                  <a:close/>
                  <a:moveTo>
                    <a:pt x="485" y="1"/>
                  </a:moveTo>
                  <a:lnTo>
                    <a:pt x="291" y="49"/>
                  </a:lnTo>
                  <a:lnTo>
                    <a:pt x="146" y="195"/>
                  </a:lnTo>
                  <a:lnTo>
                    <a:pt x="49" y="340"/>
                  </a:lnTo>
                  <a:lnTo>
                    <a:pt x="0" y="534"/>
                  </a:lnTo>
                  <a:lnTo>
                    <a:pt x="49" y="728"/>
                  </a:lnTo>
                  <a:lnTo>
                    <a:pt x="146" y="873"/>
                  </a:lnTo>
                  <a:lnTo>
                    <a:pt x="291" y="1019"/>
                  </a:lnTo>
                  <a:lnTo>
                    <a:pt x="873" y="1019"/>
                  </a:lnTo>
                  <a:lnTo>
                    <a:pt x="873" y="8288"/>
                  </a:lnTo>
                  <a:lnTo>
                    <a:pt x="921" y="8773"/>
                  </a:lnTo>
                  <a:lnTo>
                    <a:pt x="1018" y="9209"/>
                  </a:lnTo>
                  <a:lnTo>
                    <a:pt x="1260" y="9597"/>
                  </a:lnTo>
                  <a:lnTo>
                    <a:pt x="1551" y="9936"/>
                  </a:lnTo>
                  <a:lnTo>
                    <a:pt x="1890" y="10227"/>
                  </a:lnTo>
                  <a:lnTo>
                    <a:pt x="2278" y="10421"/>
                  </a:lnTo>
                  <a:lnTo>
                    <a:pt x="2714" y="10566"/>
                  </a:lnTo>
                  <a:lnTo>
                    <a:pt x="3199" y="10615"/>
                  </a:lnTo>
                  <a:lnTo>
                    <a:pt x="3635" y="10566"/>
                  </a:lnTo>
                  <a:lnTo>
                    <a:pt x="4071" y="10421"/>
                  </a:lnTo>
                  <a:lnTo>
                    <a:pt x="4459" y="10227"/>
                  </a:lnTo>
                  <a:lnTo>
                    <a:pt x="4798" y="9936"/>
                  </a:lnTo>
                  <a:lnTo>
                    <a:pt x="5089" y="9597"/>
                  </a:lnTo>
                  <a:lnTo>
                    <a:pt x="5331" y="9209"/>
                  </a:lnTo>
                  <a:lnTo>
                    <a:pt x="5428" y="8773"/>
                  </a:lnTo>
                  <a:lnTo>
                    <a:pt x="5477" y="8288"/>
                  </a:lnTo>
                  <a:lnTo>
                    <a:pt x="5477" y="1019"/>
                  </a:lnTo>
                  <a:lnTo>
                    <a:pt x="6058" y="1019"/>
                  </a:lnTo>
                  <a:lnTo>
                    <a:pt x="6204" y="873"/>
                  </a:lnTo>
                  <a:lnTo>
                    <a:pt x="6301" y="728"/>
                  </a:lnTo>
                  <a:lnTo>
                    <a:pt x="6349" y="534"/>
                  </a:lnTo>
                  <a:lnTo>
                    <a:pt x="6301" y="340"/>
                  </a:lnTo>
                  <a:lnTo>
                    <a:pt x="6204" y="195"/>
                  </a:lnTo>
                  <a:lnTo>
                    <a:pt x="6058" y="49"/>
                  </a:lnTo>
                  <a:lnTo>
                    <a:pt x="58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1"/>
            <p:cNvSpPr/>
            <p:nvPr/>
          </p:nvSpPr>
          <p:spPr>
            <a:xfrm>
              <a:off x="1972819" y="3988927"/>
              <a:ext cx="171986" cy="173071"/>
            </a:xfrm>
            <a:custGeom>
              <a:avLst/>
              <a:gdLst/>
              <a:ahLst/>
              <a:cxnLst/>
              <a:rect l="l" t="t" r="r" b="b"/>
              <a:pathLst>
                <a:path w="7610" h="7658" extrusionOk="0">
                  <a:moveTo>
                    <a:pt x="6107" y="1018"/>
                  </a:moveTo>
                  <a:lnTo>
                    <a:pt x="6301" y="1066"/>
                  </a:lnTo>
                  <a:lnTo>
                    <a:pt x="6446" y="1163"/>
                  </a:lnTo>
                  <a:lnTo>
                    <a:pt x="6592" y="1357"/>
                  </a:lnTo>
                  <a:lnTo>
                    <a:pt x="6592" y="1551"/>
                  </a:lnTo>
                  <a:lnTo>
                    <a:pt x="6592" y="1745"/>
                  </a:lnTo>
                  <a:lnTo>
                    <a:pt x="6446" y="1890"/>
                  </a:lnTo>
                  <a:lnTo>
                    <a:pt x="5865" y="2520"/>
                  </a:lnTo>
                  <a:lnTo>
                    <a:pt x="5138" y="1793"/>
                  </a:lnTo>
                  <a:lnTo>
                    <a:pt x="5719" y="1163"/>
                  </a:lnTo>
                  <a:lnTo>
                    <a:pt x="5913" y="1066"/>
                  </a:lnTo>
                  <a:lnTo>
                    <a:pt x="6107" y="1018"/>
                  </a:lnTo>
                  <a:close/>
                  <a:moveTo>
                    <a:pt x="4411" y="2520"/>
                  </a:moveTo>
                  <a:lnTo>
                    <a:pt x="5138" y="3199"/>
                  </a:lnTo>
                  <a:lnTo>
                    <a:pt x="2133" y="6204"/>
                  </a:lnTo>
                  <a:lnTo>
                    <a:pt x="1987" y="6301"/>
                  </a:lnTo>
                  <a:lnTo>
                    <a:pt x="1794" y="6349"/>
                  </a:lnTo>
                  <a:lnTo>
                    <a:pt x="1600" y="6301"/>
                  </a:lnTo>
                  <a:lnTo>
                    <a:pt x="1454" y="6204"/>
                  </a:lnTo>
                  <a:lnTo>
                    <a:pt x="1309" y="6058"/>
                  </a:lnTo>
                  <a:lnTo>
                    <a:pt x="1261" y="5864"/>
                  </a:lnTo>
                  <a:lnTo>
                    <a:pt x="1309" y="5671"/>
                  </a:lnTo>
                  <a:lnTo>
                    <a:pt x="1454" y="5477"/>
                  </a:lnTo>
                  <a:lnTo>
                    <a:pt x="4411" y="2520"/>
                  </a:lnTo>
                  <a:close/>
                  <a:moveTo>
                    <a:pt x="6107" y="0"/>
                  </a:moveTo>
                  <a:lnTo>
                    <a:pt x="5816" y="49"/>
                  </a:lnTo>
                  <a:lnTo>
                    <a:pt x="5525" y="146"/>
                  </a:lnTo>
                  <a:lnTo>
                    <a:pt x="5235" y="291"/>
                  </a:lnTo>
                  <a:lnTo>
                    <a:pt x="5041" y="485"/>
                  </a:lnTo>
                  <a:lnTo>
                    <a:pt x="4411" y="1066"/>
                  </a:lnTo>
                  <a:lnTo>
                    <a:pt x="4217" y="873"/>
                  </a:lnTo>
                  <a:lnTo>
                    <a:pt x="4071" y="776"/>
                  </a:lnTo>
                  <a:lnTo>
                    <a:pt x="3878" y="727"/>
                  </a:lnTo>
                  <a:lnTo>
                    <a:pt x="3684" y="776"/>
                  </a:lnTo>
                  <a:lnTo>
                    <a:pt x="3490" y="873"/>
                  </a:lnTo>
                  <a:lnTo>
                    <a:pt x="3393" y="1018"/>
                  </a:lnTo>
                  <a:lnTo>
                    <a:pt x="3345" y="1212"/>
                  </a:lnTo>
                  <a:lnTo>
                    <a:pt x="3393" y="1406"/>
                  </a:lnTo>
                  <a:lnTo>
                    <a:pt x="3490" y="1599"/>
                  </a:lnTo>
                  <a:lnTo>
                    <a:pt x="3684" y="1793"/>
                  </a:lnTo>
                  <a:lnTo>
                    <a:pt x="727" y="4798"/>
                  </a:lnTo>
                  <a:lnTo>
                    <a:pt x="534" y="4944"/>
                  </a:lnTo>
                  <a:lnTo>
                    <a:pt x="437" y="5186"/>
                  </a:lnTo>
                  <a:lnTo>
                    <a:pt x="340" y="5380"/>
                  </a:lnTo>
                  <a:lnTo>
                    <a:pt x="291" y="5622"/>
                  </a:lnTo>
                  <a:lnTo>
                    <a:pt x="291" y="5816"/>
                  </a:lnTo>
                  <a:lnTo>
                    <a:pt x="291" y="6058"/>
                  </a:lnTo>
                  <a:lnTo>
                    <a:pt x="340" y="6301"/>
                  </a:lnTo>
                  <a:lnTo>
                    <a:pt x="437" y="6494"/>
                  </a:lnTo>
                  <a:lnTo>
                    <a:pt x="146" y="6785"/>
                  </a:lnTo>
                  <a:lnTo>
                    <a:pt x="49" y="6931"/>
                  </a:lnTo>
                  <a:lnTo>
                    <a:pt x="0" y="7124"/>
                  </a:lnTo>
                  <a:lnTo>
                    <a:pt x="49" y="7318"/>
                  </a:lnTo>
                  <a:lnTo>
                    <a:pt x="146" y="7512"/>
                  </a:lnTo>
                  <a:lnTo>
                    <a:pt x="291" y="7609"/>
                  </a:lnTo>
                  <a:lnTo>
                    <a:pt x="485" y="7658"/>
                  </a:lnTo>
                  <a:lnTo>
                    <a:pt x="679" y="7609"/>
                  </a:lnTo>
                  <a:lnTo>
                    <a:pt x="873" y="7512"/>
                  </a:lnTo>
                  <a:lnTo>
                    <a:pt x="1115" y="7221"/>
                  </a:lnTo>
                  <a:lnTo>
                    <a:pt x="1357" y="7318"/>
                  </a:lnTo>
                  <a:lnTo>
                    <a:pt x="1600" y="7367"/>
                  </a:lnTo>
                  <a:lnTo>
                    <a:pt x="2036" y="7367"/>
                  </a:lnTo>
                  <a:lnTo>
                    <a:pt x="2278" y="7318"/>
                  </a:lnTo>
                  <a:lnTo>
                    <a:pt x="2472" y="7221"/>
                  </a:lnTo>
                  <a:lnTo>
                    <a:pt x="2714" y="7076"/>
                  </a:lnTo>
                  <a:lnTo>
                    <a:pt x="2860" y="6931"/>
                  </a:lnTo>
                  <a:lnTo>
                    <a:pt x="5865" y="3926"/>
                  </a:lnTo>
                  <a:lnTo>
                    <a:pt x="6059" y="4120"/>
                  </a:lnTo>
                  <a:lnTo>
                    <a:pt x="6204" y="4265"/>
                  </a:lnTo>
                  <a:lnTo>
                    <a:pt x="6592" y="4265"/>
                  </a:lnTo>
                  <a:lnTo>
                    <a:pt x="6786" y="4120"/>
                  </a:lnTo>
                  <a:lnTo>
                    <a:pt x="6882" y="3974"/>
                  </a:lnTo>
                  <a:lnTo>
                    <a:pt x="6931" y="3780"/>
                  </a:lnTo>
                  <a:lnTo>
                    <a:pt x="6882" y="3587"/>
                  </a:lnTo>
                  <a:lnTo>
                    <a:pt x="6786" y="3393"/>
                  </a:lnTo>
                  <a:lnTo>
                    <a:pt x="6592" y="3199"/>
                  </a:lnTo>
                  <a:lnTo>
                    <a:pt x="7173" y="2617"/>
                  </a:lnTo>
                  <a:lnTo>
                    <a:pt x="7367" y="2375"/>
                  </a:lnTo>
                  <a:lnTo>
                    <a:pt x="7512" y="2133"/>
                  </a:lnTo>
                  <a:lnTo>
                    <a:pt x="7609" y="1842"/>
                  </a:lnTo>
                  <a:lnTo>
                    <a:pt x="7609" y="1551"/>
                  </a:lnTo>
                  <a:lnTo>
                    <a:pt x="7609" y="1260"/>
                  </a:lnTo>
                  <a:lnTo>
                    <a:pt x="7512" y="969"/>
                  </a:lnTo>
                  <a:lnTo>
                    <a:pt x="7367" y="727"/>
                  </a:lnTo>
                  <a:lnTo>
                    <a:pt x="7173" y="485"/>
                  </a:lnTo>
                  <a:lnTo>
                    <a:pt x="6931" y="291"/>
                  </a:lnTo>
                  <a:lnTo>
                    <a:pt x="6689" y="146"/>
                  </a:lnTo>
                  <a:lnTo>
                    <a:pt x="6398" y="49"/>
                  </a:lnTo>
                  <a:lnTo>
                    <a:pt x="61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71"/>
          <p:cNvGrpSpPr/>
          <p:nvPr/>
        </p:nvGrpSpPr>
        <p:grpSpPr>
          <a:xfrm>
            <a:off x="2809499" y="3988916"/>
            <a:ext cx="392155" cy="392133"/>
            <a:chOff x="2619044" y="3988927"/>
            <a:chExt cx="392155" cy="392133"/>
          </a:xfrm>
        </p:grpSpPr>
        <p:sp>
          <p:nvSpPr>
            <p:cNvPr id="1343" name="Google Shape;1343;p71"/>
            <p:cNvSpPr/>
            <p:nvPr/>
          </p:nvSpPr>
          <p:spPr>
            <a:xfrm>
              <a:off x="2724201" y="3988927"/>
              <a:ext cx="181840" cy="261798"/>
            </a:xfrm>
            <a:custGeom>
              <a:avLst/>
              <a:gdLst/>
              <a:ahLst/>
              <a:cxnLst/>
              <a:rect l="l" t="t" r="r" b="b"/>
              <a:pathLst>
                <a:path w="8046" h="11584" extrusionOk="0">
                  <a:moveTo>
                    <a:pt x="4653" y="1018"/>
                  </a:moveTo>
                  <a:lnTo>
                    <a:pt x="5138" y="1066"/>
                  </a:lnTo>
                  <a:lnTo>
                    <a:pt x="5574" y="1212"/>
                  </a:lnTo>
                  <a:lnTo>
                    <a:pt x="5962" y="1406"/>
                  </a:lnTo>
                  <a:lnTo>
                    <a:pt x="6301" y="1696"/>
                  </a:lnTo>
                  <a:lnTo>
                    <a:pt x="6592" y="2036"/>
                  </a:lnTo>
                  <a:lnTo>
                    <a:pt x="6834" y="2423"/>
                  </a:lnTo>
                  <a:lnTo>
                    <a:pt x="6979" y="2860"/>
                  </a:lnTo>
                  <a:lnTo>
                    <a:pt x="7028" y="3344"/>
                  </a:lnTo>
                  <a:lnTo>
                    <a:pt x="6979" y="3829"/>
                  </a:lnTo>
                  <a:lnTo>
                    <a:pt x="6882" y="4265"/>
                  </a:lnTo>
                  <a:lnTo>
                    <a:pt x="6640" y="4653"/>
                  </a:lnTo>
                  <a:lnTo>
                    <a:pt x="6349" y="5040"/>
                  </a:lnTo>
                  <a:lnTo>
                    <a:pt x="6301" y="5040"/>
                  </a:lnTo>
                  <a:lnTo>
                    <a:pt x="5865" y="5525"/>
                  </a:lnTo>
                  <a:lnTo>
                    <a:pt x="5477" y="6058"/>
                  </a:lnTo>
                  <a:lnTo>
                    <a:pt x="5283" y="6397"/>
                  </a:lnTo>
                  <a:lnTo>
                    <a:pt x="5138" y="6688"/>
                  </a:lnTo>
                  <a:lnTo>
                    <a:pt x="5041" y="7076"/>
                  </a:lnTo>
                  <a:lnTo>
                    <a:pt x="4944" y="7464"/>
                  </a:lnTo>
                  <a:lnTo>
                    <a:pt x="4508" y="7464"/>
                  </a:lnTo>
                  <a:lnTo>
                    <a:pt x="4508" y="4992"/>
                  </a:lnTo>
                  <a:lnTo>
                    <a:pt x="4944" y="4847"/>
                  </a:lnTo>
                  <a:lnTo>
                    <a:pt x="5380" y="4604"/>
                  </a:lnTo>
                  <a:lnTo>
                    <a:pt x="5525" y="4410"/>
                  </a:lnTo>
                  <a:lnTo>
                    <a:pt x="5574" y="4265"/>
                  </a:lnTo>
                  <a:lnTo>
                    <a:pt x="5574" y="4071"/>
                  </a:lnTo>
                  <a:lnTo>
                    <a:pt x="5477" y="3877"/>
                  </a:lnTo>
                  <a:lnTo>
                    <a:pt x="5332" y="3732"/>
                  </a:lnTo>
                  <a:lnTo>
                    <a:pt x="5138" y="3683"/>
                  </a:lnTo>
                  <a:lnTo>
                    <a:pt x="4944" y="3683"/>
                  </a:lnTo>
                  <a:lnTo>
                    <a:pt x="4750" y="3780"/>
                  </a:lnTo>
                  <a:lnTo>
                    <a:pt x="4605" y="3877"/>
                  </a:lnTo>
                  <a:lnTo>
                    <a:pt x="4411" y="3974"/>
                  </a:lnTo>
                  <a:lnTo>
                    <a:pt x="4217" y="3974"/>
                  </a:lnTo>
                  <a:lnTo>
                    <a:pt x="4023" y="4023"/>
                  </a:lnTo>
                  <a:lnTo>
                    <a:pt x="3829" y="3974"/>
                  </a:lnTo>
                  <a:lnTo>
                    <a:pt x="3635" y="3974"/>
                  </a:lnTo>
                  <a:lnTo>
                    <a:pt x="3441" y="3877"/>
                  </a:lnTo>
                  <a:lnTo>
                    <a:pt x="3248" y="3780"/>
                  </a:lnTo>
                  <a:lnTo>
                    <a:pt x="3102" y="3683"/>
                  </a:lnTo>
                  <a:lnTo>
                    <a:pt x="2908" y="3683"/>
                  </a:lnTo>
                  <a:lnTo>
                    <a:pt x="2714" y="3732"/>
                  </a:lnTo>
                  <a:lnTo>
                    <a:pt x="2569" y="3877"/>
                  </a:lnTo>
                  <a:lnTo>
                    <a:pt x="2472" y="4071"/>
                  </a:lnTo>
                  <a:lnTo>
                    <a:pt x="2472" y="4265"/>
                  </a:lnTo>
                  <a:lnTo>
                    <a:pt x="2521" y="4410"/>
                  </a:lnTo>
                  <a:lnTo>
                    <a:pt x="2666" y="4604"/>
                  </a:lnTo>
                  <a:lnTo>
                    <a:pt x="3054" y="4847"/>
                  </a:lnTo>
                  <a:lnTo>
                    <a:pt x="3490" y="4992"/>
                  </a:lnTo>
                  <a:lnTo>
                    <a:pt x="3490" y="7464"/>
                  </a:lnTo>
                  <a:lnTo>
                    <a:pt x="3054" y="7464"/>
                  </a:lnTo>
                  <a:lnTo>
                    <a:pt x="3005" y="7076"/>
                  </a:lnTo>
                  <a:lnTo>
                    <a:pt x="2908" y="6737"/>
                  </a:lnTo>
                  <a:lnTo>
                    <a:pt x="2763" y="6397"/>
                  </a:lnTo>
                  <a:lnTo>
                    <a:pt x="2569" y="6058"/>
                  </a:lnTo>
                  <a:lnTo>
                    <a:pt x="2181" y="5525"/>
                  </a:lnTo>
                  <a:lnTo>
                    <a:pt x="1697" y="5040"/>
                  </a:lnTo>
                  <a:lnTo>
                    <a:pt x="1406" y="4701"/>
                  </a:lnTo>
                  <a:lnTo>
                    <a:pt x="1164" y="4265"/>
                  </a:lnTo>
                  <a:lnTo>
                    <a:pt x="1067" y="3829"/>
                  </a:lnTo>
                  <a:lnTo>
                    <a:pt x="1018" y="3393"/>
                  </a:lnTo>
                  <a:lnTo>
                    <a:pt x="1067" y="2908"/>
                  </a:lnTo>
                  <a:lnTo>
                    <a:pt x="1164" y="2472"/>
                  </a:lnTo>
                  <a:lnTo>
                    <a:pt x="1406" y="2084"/>
                  </a:lnTo>
                  <a:lnTo>
                    <a:pt x="1697" y="1696"/>
                  </a:lnTo>
                  <a:lnTo>
                    <a:pt x="2036" y="1406"/>
                  </a:lnTo>
                  <a:lnTo>
                    <a:pt x="2424" y="1212"/>
                  </a:lnTo>
                  <a:lnTo>
                    <a:pt x="2860" y="1066"/>
                  </a:lnTo>
                  <a:lnTo>
                    <a:pt x="3345" y="1018"/>
                  </a:lnTo>
                  <a:close/>
                  <a:moveTo>
                    <a:pt x="4944" y="8481"/>
                  </a:moveTo>
                  <a:lnTo>
                    <a:pt x="4944" y="9160"/>
                  </a:lnTo>
                  <a:lnTo>
                    <a:pt x="4895" y="9257"/>
                  </a:lnTo>
                  <a:lnTo>
                    <a:pt x="4847" y="9402"/>
                  </a:lnTo>
                  <a:lnTo>
                    <a:pt x="4702" y="9451"/>
                  </a:lnTo>
                  <a:lnTo>
                    <a:pt x="4556" y="9499"/>
                  </a:lnTo>
                  <a:lnTo>
                    <a:pt x="3441" y="9499"/>
                  </a:lnTo>
                  <a:lnTo>
                    <a:pt x="3345" y="9451"/>
                  </a:lnTo>
                  <a:lnTo>
                    <a:pt x="3199" y="9402"/>
                  </a:lnTo>
                  <a:lnTo>
                    <a:pt x="3151" y="9257"/>
                  </a:lnTo>
                  <a:lnTo>
                    <a:pt x="3102" y="9160"/>
                  </a:lnTo>
                  <a:lnTo>
                    <a:pt x="3102" y="8481"/>
                  </a:lnTo>
                  <a:close/>
                  <a:moveTo>
                    <a:pt x="3345" y="0"/>
                  </a:moveTo>
                  <a:lnTo>
                    <a:pt x="3005" y="49"/>
                  </a:lnTo>
                  <a:lnTo>
                    <a:pt x="2666" y="97"/>
                  </a:lnTo>
                  <a:lnTo>
                    <a:pt x="2375" y="146"/>
                  </a:lnTo>
                  <a:lnTo>
                    <a:pt x="2036" y="291"/>
                  </a:lnTo>
                  <a:lnTo>
                    <a:pt x="1745" y="388"/>
                  </a:lnTo>
                  <a:lnTo>
                    <a:pt x="1503" y="582"/>
                  </a:lnTo>
                  <a:lnTo>
                    <a:pt x="1212" y="776"/>
                  </a:lnTo>
                  <a:lnTo>
                    <a:pt x="970" y="1018"/>
                  </a:lnTo>
                  <a:lnTo>
                    <a:pt x="727" y="1260"/>
                  </a:lnTo>
                  <a:lnTo>
                    <a:pt x="534" y="1503"/>
                  </a:lnTo>
                  <a:lnTo>
                    <a:pt x="388" y="1793"/>
                  </a:lnTo>
                  <a:lnTo>
                    <a:pt x="243" y="2084"/>
                  </a:lnTo>
                  <a:lnTo>
                    <a:pt x="146" y="2375"/>
                  </a:lnTo>
                  <a:lnTo>
                    <a:pt x="49" y="2714"/>
                  </a:lnTo>
                  <a:lnTo>
                    <a:pt x="0" y="3053"/>
                  </a:lnTo>
                  <a:lnTo>
                    <a:pt x="0" y="3393"/>
                  </a:lnTo>
                  <a:lnTo>
                    <a:pt x="0" y="3732"/>
                  </a:lnTo>
                  <a:lnTo>
                    <a:pt x="49" y="4023"/>
                  </a:lnTo>
                  <a:lnTo>
                    <a:pt x="146" y="4362"/>
                  </a:lnTo>
                  <a:lnTo>
                    <a:pt x="243" y="4653"/>
                  </a:lnTo>
                  <a:lnTo>
                    <a:pt x="388" y="4992"/>
                  </a:lnTo>
                  <a:lnTo>
                    <a:pt x="582" y="5234"/>
                  </a:lnTo>
                  <a:lnTo>
                    <a:pt x="776" y="5525"/>
                  </a:lnTo>
                  <a:lnTo>
                    <a:pt x="1018" y="5767"/>
                  </a:lnTo>
                  <a:lnTo>
                    <a:pt x="1503" y="6349"/>
                  </a:lnTo>
                  <a:lnTo>
                    <a:pt x="1697" y="6591"/>
                  </a:lnTo>
                  <a:lnTo>
                    <a:pt x="1842" y="6834"/>
                  </a:lnTo>
                  <a:lnTo>
                    <a:pt x="1939" y="7124"/>
                  </a:lnTo>
                  <a:lnTo>
                    <a:pt x="2036" y="7367"/>
                  </a:lnTo>
                  <a:lnTo>
                    <a:pt x="2084" y="7658"/>
                  </a:lnTo>
                  <a:lnTo>
                    <a:pt x="2084" y="7997"/>
                  </a:lnTo>
                  <a:lnTo>
                    <a:pt x="2084" y="9160"/>
                  </a:lnTo>
                  <a:lnTo>
                    <a:pt x="2133" y="9402"/>
                  </a:lnTo>
                  <a:lnTo>
                    <a:pt x="2181" y="9693"/>
                  </a:lnTo>
                  <a:lnTo>
                    <a:pt x="2327" y="9887"/>
                  </a:lnTo>
                  <a:lnTo>
                    <a:pt x="2472" y="10129"/>
                  </a:lnTo>
                  <a:lnTo>
                    <a:pt x="2714" y="10275"/>
                  </a:lnTo>
                  <a:lnTo>
                    <a:pt x="2908" y="10420"/>
                  </a:lnTo>
                  <a:lnTo>
                    <a:pt x="3199" y="10469"/>
                  </a:lnTo>
                  <a:lnTo>
                    <a:pt x="3441" y="10517"/>
                  </a:lnTo>
                  <a:lnTo>
                    <a:pt x="3490" y="10517"/>
                  </a:lnTo>
                  <a:lnTo>
                    <a:pt x="3490" y="11050"/>
                  </a:lnTo>
                  <a:lnTo>
                    <a:pt x="3538" y="11244"/>
                  </a:lnTo>
                  <a:lnTo>
                    <a:pt x="3635" y="11438"/>
                  </a:lnTo>
                  <a:lnTo>
                    <a:pt x="3829" y="11535"/>
                  </a:lnTo>
                  <a:lnTo>
                    <a:pt x="4023" y="11583"/>
                  </a:lnTo>
                  <a:lnTo>
                    <a:pt x="4217" y="11535"/>
                  </a:lnTo>
                  <a:lnTo>
                    <a:pt x="4362" y="11438"/>
                  </a:lnTo>
                  <a:lnTo>
                    <a:pt x="4508" y="11244"/>
                  </a:lnTo>
                  <a:lnTo>
                    <a:pt x="4508" y="11050"/>
                  </a:lnTo>
                  <a:lnTo>
                    <a:pt x="4508" y="10517"/>
                  </a:lnTo>
                  <a:lnTo>
                    <a:pt x="4556" y="10517"/>
                  </a:lnTo>
                  <a:lnTo>
                    <a:pt x="4847" y="10469"/>
                  </a:lnTo>
                  <a:lnTo>
                    <a:pt x="5089" y="10420"/>
                  </a:lnTo>
                  <a:lnTo>
                    <a:pt x="5332" y="10275"/>
                  </a:lnTo>
                  <a:lnTo>
                    <a:pt x="5525" y="10129"/>
                  </a:lnTo>
                  <a:lnTo>
                    <a:pt x="5719" y="9887"/>
                  </a:lnTo>
                  <a:lnTo>
                    <a:pt x="5816" y="9693"/>
                  </a:lnTo>
                  <a:lnTo>
                    <a:pt x="5913" y="9402"/>
                  </a:lnTo>
                  <a:lnTo>
                    <a:pt x="5962" y="9160"/>
                  </a:lnTo>
                  <a:lnTo>
                    <a:pt x="5962" y="7997"/>
                  </a:lnTo>
                  <a:lnTo>
                    <a:pt x="5962" y="7658"/>
                  </a:lnTo>
                  <a:lnTo>
                    <a:pt x="6010" y="7367"/>
                  </a:lnTo>
                  <a:lnTo>
                    <a:pt x="6059" y="7124"/>
                  </a:lnTo>
                  <a:lnTo>
                    <a:pt x="6204" y="6834"/>
                  </a:lnTo>
                  <a:lnTo>
                    <a:pt x="6349" y="6591"/>
                  </a:lnTo>
                  <a:lnTo>
                    <a:pt x="6495" y="6349"/>
                  </a:lnTo>
                  <a:lnTo>
                    <a:pt x="7028" y="5816"/>
                  </a:lnTo>
                  <a:lnTo>
                    <a:pt x="7076" y="5719"/>
                  </a:lnTo>
                  <a:lnTo>
                    <a:pt x="7270" y="5477"/>
                  </a:lnTo>
                  <a:lnTo>
                    <a:pt x="7513" y="5234"/>
                  </a:lnTo>
                  <a:lnTo>
                    <a:pt x="7658" y="4944"/>
                  </a:lnTo>
                  <a:lnTo>
                    <a:pt x="7803" y="4653"/>
                  </a:lnTo>
                  <a:lnTo>
                    <a:pt x="7900" y="4314"/>
                  </a:lnTo>
                  <a:lnTo>
                    <a:pt x="7997" y="4023"/>
                  </a:lnTo>
                  <a:lnTo>
                    <a:pt x="8046" y="3683"/>
                  </a:lnTo>
                  <a:lnTo>
                    <a:pt x="8046" y="3344"/>
                  </a:lnTo>
                  <a:lnTo>
                    <a:pt x="8046" y="3005"/>
                  </a:lnTo>
                  <a:lnTo>
                    <a:pt x="7949" y="2666"/>
                  </a:lnTo>
                  <a:lnTo>
                    <a:pt x="7900" y="2326"/>
                  </a:lnTo>
                  <a:lnTo>
                    <a:pt x="7755" y="2036"/>
                  </a:lnTo>
                  <a:lnTo>
                    <a:pt x="7609" y="1745"/>
                  </a:lnTo>
                  <a:lnTo>
                    <a:pt x="7464" y="1503"/>
                  </a:lnTo>
                  <a:lnTo>
                    <a:pt x="7270" y="1212"/>
                  </a:lnTo>
                  <a:lnTo>
                    <a:pt x="7028" y="969"/>
                  </a:lnTo>
                  <a:lnTo>
                    <a:pt x="6786" y="776"/>
                  </a:lnTo>
                  <a:lnTo>
                    <a:pt x="6543" y="582"/>
                  </a:lnTo>
                  <a:lnTo>
                    <a:pt x="6252" y="436"/>
                  </a:lnTo>
                  <a:lnTo>
                    <a:pt x="5962" y="291"/>
                  </a:lnTo>
                  <a:lnTo>
                    <a:pt x="5671" y="146"/>
                  </a:lnTo>
                  <a:lnTo>
                    <a:pt x="5332" y="97"/>
                  </a:lnTo>
                  <a:lnTo>
                    <a:pt x="4992" y="49"/>
                  </a:lnTo>
                  <a:lnTo>
                    <a:pt x="46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1"/>
            <p:cNvSpPr/>
            <p:nvPr/>
          </p:nvSpPr>
          <p:spPr>
            <a:xfrm>
              <a:off x="2619044" y="4174021"/>
              <a:ext cx="392155" cy="207039"/>
            </a:xfrm>
            <a:custGeom>
              <a:avLst/>
              <a:gdLst/>
              <a:ahLst/>
              <a:cxnLst/>
              <a:rect l="l" t="t" r="r" b="b"/>
              <a:pathLst>
                <a:path w="17352" h="9161" extrusionOk="0">
                  <a:moveTo>
                    <a:pt x="16334" y="1018"/>
                  </a:moveTo>
                  <a:lnTo>
                    <a:pt x="16334" y="1648"/>
                  </a:lnTo>
                  <a:lnTo>
                    <a:pt x="14686" y="1988"/>
                  </a:lnTo>
                  <a:lnTo>
                    <a:pt x="14540" y="2036"/>
                  </a:lnTo>
                  <a:lnTo>
                    <a:pt x="14443" y="2133"/>
                  </a:lnTo>
                  <a:lnTo>
                    <a:pt x="14346" y="2230"/>
                  </a:lnTo>
                  <a:lnTo>
                    <a:pt x="14298" y="2327"/>
                  </a:lnTo>
                  <a:lnTo>
                    <a:pt x="14153" y="2763"/>
                  </a:lnTo>
                  <a:lnTo>
                    <a:pt x="13959" y="3199"/>
                  </a:lnTo>
                  <a:lnTo>
                    <a:pt x="13910" y="3296"/>
                  </a:lnTo>
                  <a:lnTo>
                    <a:pt x="13910" y="3442"/>
                  </a:lnTo>
                  <a:lnTo>
                    <a:pt x="13910" y="3587"/>
                  </a:lnTo>
                  <a:lnTo>
                    <a:pt x="13959" y="3684"/>
                  </a:lnTo>
                  <a:lnTo>
                    <a:pt x="14880" y="5089"/>
                  </a:lnTo>
                  <a:lnTo>
                    <a:pt x="13280" y="6689"/>
                  </a:lnTo>
                  <a:lnTo>
                    <a:pt x="11875" y="5816"/>
                  </a:lnTo>
                  <a:lnTo>
                    <a:pt x="11729" y="5768"/>
                  </a:lnTo>
                  <a:lnTo>
                    <a:pt x="11632" y="5720"/>
                  </a:lnTo>
                  <a:lnTo>
                    <a:pt x="11487" y="5720"/>
                  </a:lnTo>
                  <a:lnTo>
                    <a:pt x="11342" y="5768"/>
                  </a:lnTo>
                  <a:lnTo>
                    <a:pt x="10954" y="5962"/>
                  </a:lnTo>
                  <a:lnTo>
                    <a:pt x="10518" y="6156"/>
                  </a:lnTo>
                  <a:lnTo>
                    <a:pt x="10372" y="6204"/>
                  </a:lnTo>
                  <a:lnTo>
                    <a:pt x="10275" y="6253"/>
                  </a:lnTo>
                  <a:lnTo>
                    <a:pt x="10227" y="6398"/>
                  </a:lnTo>
                  <a:lnTo>
                    <a:pt x="10178" y="6495"/>
                  </a:lnTo>
                  <a:lnTo>
                    <a:pt x="9791" y="8143"/>
                  </a:lnTo>
                  <a:lnTo>
                    <a:pt x="7513" y="8143"/>
                  </a:lnTo>
                  <a:lnTo>
                    <a:pt x="7174" y="6495"/>
                  </a:lnTo>
                  <a:lnTo>
                    <a:pt x="7125" y="6398"/>
                  </a:lnTo>
                  <a:lnTo>
                    <a:pt x="7028" y="6253"/>
                  </a:lnTo>
                  <a:lnTo>
                    <a:pt x="6931" y="6204"/>
                  </a:lnTo>
                  <a:lnTo>
                    <a:pt x="6834" y="6156"/>
                  </a:lnTo>
                  <a:lnTo>
                    <a:pt x="6398" y="5962"/>
                  </a:lnTo>
                  <a:lnTo>
                    <a:pt x="5962" y="5768"/>
                  </a:lnTo>
                  <a:lnTo>
                    <a:pt x="5865" y="5720"/>
                  </a:lnTo>
                  <a:lnTo>
                    <a:pt x="5720" y="5720"/>
                  </a:lnTo>
                  <a:lnTo>
                    <a:pt x="5623" y="5768"/>
                  </a:lnTo>
                  <a:lnTo>
                    <a:pt x="5477" y="5816"/>
                  </a:lnTo>
                  <a:lnTo>
                    <a:pt x="4072" y="6689"/>
                  </a:lnTo>
                  <a:lnTo>
                    <a:pt x="2473" y="5089"/>
                  </a:lnTo>
                  <a:lnTo>
                    <a:pt x="3345" y="3684"/>
                  </a:lnTo>
                  <a:lnTo>
                    <a:pt x="3393" y="3587"/>
                  </a:lnTo>
                  <a:lnTo>
                    <a:pt x="3442" y="3442"/>
                  </a:lnTo>
                  <a:lnTo>
                    <a:pt x="3442" y="3296"/>
                  </a:lnTo>
                  <a:lnTo>
                    <a:pt x="3393" y="3199"/>
                  </a:lnTo>
                  <a:lnTo>
                    <a:pt x="3199" y="2763"/>
                  </a:lnTo>
                  <a:lnTo>
                    <a:pt x="3054" y="2327"/>
                  </a:lnTo>
                  <a:lnTo>
                    <a:pt x="2957" y="2230"/>
                  </a:lnTo>
                  <a:lnTo>
                    <a:pt x="2909" y="2133"/>
                  </a:lnTo>
                  <a:lnTo>
                    <a:pt x="2763" y="2036"/>
                  </a:lnTo>
                  <a:lnTo>
                    <a:pt x="2666" y="1988"/>
                  </a:lnTo>
                  <a:lnTo>
                    <a:pt x="1019" y="1648"/>
                  </a:lnTo>
                  <a:lnTo>
                    <a:pt x="1019" y="1018"/>
                  </a:lnTo>
                  <a:lnTo>
                    <a:pt x="3781" y="1018"/>
                  </a:lnTo>
                  <a:lnTo>
                    <a:pt x="3878" y="1455"/>
                  </a:lnTo>
                  <a:lnTo>
                    <a:pt x="3975" y="1891"/>
                  </a:lnTo>
                  <a:lnTo>
                    <a:pt x="4120" y="2327"/>
                  </a:lnTo>
                  <a:lnTo>
                    <a:pt x="4314" y="2715"/>
                  </a:lnTo>
                  <a:lnTo>
                    <a:pt x="4508" y="3102"/>
                  </a:lnTo>
                  <a:lnTo>
                    <a:pt x="4750" y="3490"/>
                  </a:lnTo>
                  <a:lnTo>
                    <a:pt x="5041" y="3829"/>
                  </a:lnTo>
                  <a:lnTo>
                    <a:pt x="5380" y="4120"/>
                  </a:lnTo>
                  <a:lnTo>
                    <a:pt x="5720" y="4411"/>
                  </a:lnTo>
                  <a:lnTo>
                    <a:pt x="6059" y="4653"/>
                  </a:lnTo>
                  <a:lnTo>
                    <a:pt x="6447" y="4896"/>
                  </a:lnTo>
                  <a:lnTo>
                    <a:pt x="6883" y="5089"/>
                  </a:lnTo>
                  <a:lnTo>
                    <a:pt x="7319" y="5235"/>
                  </a:lnTo>
                  <a:lnTo>
                    <a:pt x="7755" y="5332"/>
                  </a:lnTo>
                  <a:lnTo>
                    <a:pt x="8191" y="5380"/>
                  </a:lnTo>
                  <a:lnTo>
                    <a:pt x="8676" y="5429"/>
                  </a:lnTo>
                  <a:lnTo>
                    <a:pt x="9161" y="5380"/>
                  </a:lnTo>
                  <a:lnTo>
                    <a:pt x="9597" y="5332"/>
                  </a:lnTo>
                  <a:lnTo>
                    <a:pt x="10033" y="5235"/>
                  </a:lnTo>
                  <a:lnTo>
                    <a:pt x="10469" y="5089"/>
                  </a:lnTo>
                  <a:lnTo>
                    <a:pt x="10857" y="4896"/>
                  </a:lnTo>
                  <a:lnTo>
                    <a:pt x="11245" y="4653"/>
                  </a:lnTo>
                  <a:lnTo>
                    <a:pt x="11632" y="4411"/>
                  </a:lnTo>
                  <a:lnTo>
                    <a:pt x="11972" y="4120"/>
                  </a:lnTo>
                  <a:lnTo>
                    <a:pt x="12262" y="3829"/>
                  </a:lnTo>
                  <a:lnTo>
                    <a:pt x="12553" y="3490"/>
                  </a:lnTo>
                  <a:lnTo>
                    <a:pt x="12796" y="3102"/>
                  </a:lnTo>
                  <a:lnTo>
                    <a:pt x="13038" y="2715"/>
                  </a:lnTo>
                  <a:lnTo>
                    <a:pt x="13232" y="2327"/>
                  </a:lnTo>
                  <a:lnTo>
                    <a:pt x="13377" y="1891"/>
                  </a:lnTo>
                  <a:lnTo>
                    <a:pt x="13474" y="1455"/>
                  </a:lnTo>
                  <a:lnTo>
                    <a:pt x="13571" y="1018"/>
                  </a:lnTo>
                  <a:close/>
                  <a:moveTo>
                    <a:pt x="485" y="1"/>
                  </a:moveTo>
                  <a:lnTo>
                    <a:pt x="292" y="49"/>
                  </a:lnTo>
                  <a:lnTo>
                    <a:pt x="146" y="146"/>
                  </a:lnTo>
                  <a:lnTo>
                    <a:pt x="49" y="291"/>
                  </a:lnTo>
                  <a:lnTo>
                    <a:pt x="1" y="485"/>
                  </a:lnTo>
                  <a:lnTo>
                    <a:pt x="1" y="2036"/>
                  </a:lnTo>
                  <a:lnTo>
                    <a:pt x="49" y="2230"/>
                  </a:lnTo>
                  <a:lnTo>
                    <a:pt x="98" y="2375"/>
                  </a:lnTo>
                  <a:lnTo>
                    <a:pt x="243" y="2472"/>
                  </a:lnTo>
                  <a:lnTo>
                    <a:pt x="389" y="2521"/>
                  </a:lnTo>
                  <a:lnTo>
                    <a:pt x="2182" y="2909"/>
                  </a:lnTo>
                  <a:lnTo>
                    <a:pt x="2376" y="3393"/>
                  </a:lnTo>
                  <a:lnTo>
                    <a:pt x="1358" y="4896"/>
                  </a:lnTo>
                  <a:lnTo>
                    <a:pt x="1309" y="5089"/>
                  </a:lnTo>
                  <a:lnTo>
                    <a:pt x="1309" y="5235"/>
                  </a:lnTo>
                  <a:lnTo>
                    <a:pt x="1358" y="5380"/>
                  </a:lnTo>
                  <a:lnTo>
                    <a:pt x="1455" y="5526"/>
                  </a:lnTo>
                  <a:lnTo>
                    <a:pt x="3636" y="7707"/>
                  </a:lnTo>
                  <a:lnTo>
                    <a:pt x="3781" y="7804"/>
                  </a:lnTo>
                  <a:lnTo>
                    <a:pt x="3926" y="7852"/>
                  </a:lnTo>
                  <a:lnTo>
                    <a:pt x="4120" y="7852"/>
                  </a:lnTo>
                  <a:lnTo>
                    <a:pt x="4266" y="7804"/>
                  </a:lnTo>
                  <a:lnTo>
                    <a:pt x="5768" y="6834"/>
                  </a:lnTo>
                  <a:lnTo>
                    <a:pt x="6253" y="6980"/>
                  </a:lnTo>
                  <a:lnTo>
                    <a:pt x="6641" y="8773"/>
                  </a:lnTo>
                  <a:lnTo>
                    <a:pt x="6689" y="8918"/>
                  </a:lnTo>
                  <a:lnTo>
                    <a:pt x="6834" y="9064"/>
                  </a:lnTo>
                  <a:lnTo>
                    <a:pt x="6980" y="9161"/>
                  </a:lnTo>
                  <a:lnTo>
                    <a:pt x="10372" y="9161"/>
                  </a:lnTo>
                  <a:lnTo>
                    <a:pt x="10518" y="9064"/>
                  </a:lnTo>
                  <a:lnTo>
                    <a:pt x="10663" y="8918"/>
                  </a:lnTo>
                  <a:lnTo>
                    <a:pt x="10712" y="8773"/>
                  </a:lnTo>
                  <a:lnTo>
                    <a:pt x="11099" y="6980"/>
                  </a:lnTo>
                  <a:lnTo>
                    <a:pt x="11535" y="6834"/>
                  </a:lnTo>
                  <a:lnTo>
                    <a:pt x="13086" y="7804"/>
                  </a:lnTo>
                  <a:lnTo>
                    <a:pt x="13232" y="7852"/>
                  </a:lnTo>
                  <a:lnTo>
                    <a:pt x="13426" y="7852"/>
                  </a:lnTo>
                  <a:lnTo>
                    <a:pt x="13571" y="7804"/>
                  </a:lnTo>
                  <a:lnTo>
                    <a:pt x="13716" y="7707"/>
                  </a:lnTo>
                  <a:lnTo>
                    <a:pt x="15897" y="5526"/>
                  </a:lnTo>
                  <a:lnTo>
                    <a:pt x="15994" y="5380"/>
                  </a:lnTo>
                  <a:lnTo>
                    <a:pt x="16043" y="5235"/>
                  </a:lnTo>
                  <a:lnTo>
                    <a:pt x="16043" y="5089"/>
                  </a:lnTo>
                  <a:lnTo>
                    <a:pt x="15946" y="4896"/>
                  </a:lnTo>
                  <a:lnTo>
                    <a:pt x="14977" y="3393"/>
                  </a:lnTo>
                  <a:lnTo>
                    <a:pt x="15170" y="2909"/>
                  </a:lnTo>
                  <a:lnTo>
                    <a:pt x="16964" y="2521"/>
                  </a:lnTo>
                  <a:lnTo>
                    <a:pt x="17109" y="2472"/>
                  </a:lnTo>
                  <a:lnTo>
                    <a:pt x="17206" y="2375"/>
                  </a:lnTo>
                  <a:lnTo>
                    <a:pt x="17303" y="2230"/>
                  </a:lnTo>
                  <a:lnTo>
                    <a:pt x="17351" y="2036"/>
                  </a:lnTo>
                  <a:lnTo>
                    <a:pt x="17351" y="485"/>
                  </a:lnTo>
                  <a:lnTo>
                    <a:pt x="17303" y="291"/>
                  </a:lnTo>
                  <a:lnTo>
                    <a:pt x="17206" y="146"/>
                  </a:lnTo>
                  <a:lnTo>
                    <a:pt x="17012" y="49"/>
                  </a:lnTo>
                  <a:lnTo>
                    <a:pt x="16818" y="1"/>
                  </a:lnTo>
                  <a:lnTo>
                    <a:pt x="13086" y="1"/>
                  </a:lnTo>
                  <a:lnTo>
                    <a:pt x="12893" y="49"/>
                  </a:lnTo>
                  <a:lnTo>
                    <a:pt x="12699" y="146"/>
                  </a:lnTo>
                  <a:lnTo>
                    <a:pt x="12602" y="291"/>
                  </a:lnTo>
                  <a:lnTo>
                    <a:pt x="12553" y="485"/>
                  </a:lnTo>
                  <a:lnTo>
                    <a:pt x="12553" y="873"/>
                  </a:lnTo>
                  <a:lnTo>
                    <a:pt x="12505" y="1261"/>
                  </a:lnTo>
                  <a:lnTo>
                    <a:pt x="12408" y="1648"/>
                  </a:lnTo>
                  <a:lnTo>
                    <a:pt x="12262" y="2036"/>
                  </a:lnTo>
                  <a:lnTo>
                    <a:pt x="12117" y="2375"/>
                  </a:lnTo>
                  <a:lnTo>
                    <a:pt x="11875" y="2666"/>
                  </a:lnTo>
                  <a:lnTo>
                    <a:pt x="11681" y="2957"/>
                  </a:lnTo>
                  <a:lnTo>
                    <a:pt x="11439" y="3248"/>
                  </a:lnTo>
                  <a:lnTo>
                    <a:pt x="11148" y="3490"/>
                  </a:lnTo>
                  <a:lnTo>
                    <a:pt x="10857" y="3732"/>
                  </a:lnTo>
                  <a:lnTo>
                    <a:pt x="10518" y="3926"/>
                  </a:lnTo>
                  <a:lnTo>
                    <a:pt x="10178" y="4072"/>
                  </a:lnTo>
                  <a:lnTo>
                    <a:pt x="9839" y="4217"/>
                  </a:lnTo>
                  <a:lnTo>
                    <a:pt x="9451" y="4314"/>
                  </a:lnTo>
                  <a:lnTo>
                    <a:pt x="9064" y="4363"/>
                  </a:lnTo>
                  <a:lnTo>
                    <a:pt x="8676" y="4411"/>
                  </a:lnTo>
                  <a:lnTo>
                    <a:pt x="8288" y="4363"/>
                  </a:lnTo>
                  <a:lnTo>
                    <a:pt x="7901" y="4314"/>
                  </a:lnTo>
                  <a:lnTo>
                    <a:pt x="7513" y="4217"/>
                  </a:lnTo>
                  <a:lnTo>
                    <a:pt x="7174" y="4072"/>
                  </a:lnTo>
                  <a:lnTo>
                    <a:pt x="6834" y="3926"/>
                  </a:lnTo>
                  <a:lnTo>
                    <a:pt x="6495" y="3732"/>
                  </a:lnTo>
                  <a:lnTo>
                    <a:pt x="6204" y="3490"/>
                  </a:lnTo>
                  <a:lnTo>
                    <a:pt x="5914" y="3248"/>
                  </a:lnTo>
                  <a:lnTo>
                    <a:pt x="5671" y="2957"/>
                  </a:lnTo>
                  <a:lnTo>
                    <a:pt x="5429" y="2666"/>
                  </a:lnTo>
                  <a:lnTo>
                    <a:pt x="5235" y="2375"/>
                  </a:lnTo>
                  <a:lnTo>
                    <a:pt x="5090" y="2036"/>
                  </a:lnTo>
                  <a:lnTo>
                    <a:pt x="4944" y="1648"/>
                  </a:lnTo>
                  <a:lnTo>
                    <a:pt x="4847" y="1261"/>
                  </a:lnTo>
                  <a:lnTo>
                    <a:pt x="4799" y="873"/>
                  </a:lnTo>
                  <a:lnTo>
                    <a:pt x="4799" y="485"/>
                  </a:lnTo>
                  <a:lnTo>
                    <a:pt x="4750" y="291"/>
                  </a:lnTo>
                  <a:lnTo>
                    <a:pt x="4605" y="146"/>
                  </a:lnTo>
                  <a:lnTo>
                    <a:pt x="4460" y="49"/>
                  </a:lnTo>
                  <a:lnTo>
                    <a:pt x="4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71"/>
          <p:cNvGrpSpPr/>
          <p:nvPr/>
        </p:nvGrpSpPr>
        <p:grpSpPr>
          <a:xfrm>
            <a:off x="3444963" y="3988916"/>
            <a:ext cx="391048" cy="392133"/>
            <a:chOff x="3288275" y="3988927"/>
            <a:chExt cx="391048" cy="392133"/>
          </a:xfrm>
        </p:grpSpPr>
        <p:sp>
          <p:nvSpPr>
            <p:cNvPr id="1346" name="Google Shape;1346;p71"/>
            <p:cNvSpPr/>
            <p:nvPr/>
          </p:nvSpPr>
          <p:spPr>
            <a:xfrm>
              <a:off x="3288275" y="3988927"/>
              <a:ext cx="391048" cy="392133"/>
            </a:xfrm>
            <a:custGeom>
              <a:avLst/>
              <a:gdLst/>
              <a:ahLst/>
              <a:cxnLst/>
              <a:rect l="l" t="t" r="r" b="b"/>
              <a:pathLst>
                <a:path w="17303" h="17351" extrusionOk="0">
                  <a:moveTo>
                    <a:pt x="12747" y="1018"/>
                  </a:moveTo>
                  <a:lnTo>
                    <a:pt x="12747" y="2181"/>
                  </a:lnTo>
                  <a:lnTo>
                    <a:pt x="12747" y="2472"/>
                  </a:lnTo>
                  <a:lnTo>
                    <a:pt x="12650" y="2763"/>
                  </a:lnTo>
                  <a:lnTo>
                    <a:pt x="12505" y="3005"/>
                  </a:lnTo>
                  <a:lnTo>
                    <a:pt x="12311" y="3247"/>
                  </a:lnTo>
                  <a:lnTo>
                    <a:pt x="12117" y="3393"/>
                  </a:lnTo>
                  <a:lnTo>
                    <a:pt x="11826" y="3538"/>
                  </a:lnTo>
                  <a:lnTo>
                    <a:pt x="11584" y="3635"/>
                  </a:lnTo>
                  <a:lnTo>
                    <a:pt x="11245" y="3683"/>
                  </a:lnTo>
                  <a:lnTo>
                    <a:pt x="5865" y="3683"/>
                  </a:lnTo>
                  <a:lnTo>
                    <a:pt x="5865" y="2520"/>
                  </a:lnTo>
                  <a:lnTo>
                    <a:pt x="5865" y="2230"/>
                  </a:lnTo>
                  <a:lnTo>
                    <a:pt x="5962" y="1939"/>
                  </a:lnTo>
                  <a:lnTo>
                    <a:pt x="6108" y="1696"/>
                  </a:lnTo>
                  <a:lnTo>
                    <a:pt x="6301" y="1454"/>
                  </a:lnTo>
                  <a:lnTo>
                    <a:pt x="6495" y="1260"/>
                  </a:lnTo>
                  <a:lnTo>
                    <a:pt x="6738" y="1163"/>
                  </a:lnTo>
                  <a:lnTo>
                    <a:pt x="7028" y="1066"/>
                  </a:lnTo>
                  <a:lnTo>
                    <a:pt x="7319" y="1018"/>
                  </a:lnTo>
                  <a:close/>
                  <a:moveTo>
                    <a:pt x="4847" y="5380"/>
                  </a:moveTo>
                  <a:lnTo>
                    <a:pt x="4847" y="6397"/>
                  </a:lnTo>
                  <a:lnTo>
                    <a:pt x="4314" y="6397"/>
                  </a:lnTo>
                  <a:lnTo>
                    <a:pt x="4120" y="6349"/>
                  </a:lnTo>
                  <a:lnTo>
                    <a:pt x="3975" y="6204"/>
                  </a:lnTo>
                  <a:lnTo>
                    <a:pt x="3830" y="6058"/>
                  </a:lnTo>
                  <a:lnTo>
                    <a:pt x="3830" y="5864"/>
                  </a:lnTo>
                  <a:lnTo>
                    <a:pt x="3830" y="5671"/>
                  </a:lnTo>
                  <a:lnTo>
                    <a:pt x="3975" y="5525"/>
                  </a:lnTo>
                  <a:lnTo>
                    <a:pt x="4120" y="5380"/>
                  </a:lnTo>
                  <a:close/>
                  <a:moveTo>
                    <a:pt x="13183" y="5380"/>
                  </a:moveTo>
                  <a:lnTo>
                    <a:pt x="13329" y="5525"/>
                  </a:lnTo>
                  <a:lnTo>
                    <a:pt x="13474" y="5671"/>
                  </a:lnTo>
                  <a:lnTo>
                    <a:pt x="13523" y="5864"/>
                  </a:lnTo>
                  <a:lnTo>
                    <a:pt x="13474" y="6058"/>
                  </a:lnTo>
                  <a:lnTo>
                    <a:pt x="13329" y="6204"/>
                  </a:lnTo>
                  <a:lnTo>
                    <a:pt x="13183" y="6349"/>
                  </a:lnTo>
                  <a:lnTo>
                    <a:pt x="12990" y="6397"/>
                  </a:lnTo>
                  <a:lnTo>
                    <a:pt x="12505" y="6397"/>
                  </a:lnTo>
                  <a:lnTo>
                    <a:pt x="12505" y="5380"/>
                  </a:lnTo>
                  <a:close/>
                  <a:moveTo>
                    <a:pt x="11487" y="4653"/>
                  </a:moveTo>
                  <a:lnTo>
                    <a:pt x="11487" y="6882"/>
                  </a:lnTo>
                  <a:lnTo>
                    <a:pt x="11439" y="7609"/>
                  </a:lnTo>
                  <a:lnTo>
                    <a:pt x="11390" y="7997"/>
                  </a:lnTo>
                  <a:lnTo>
                    <a:pt x="11293" y="8336"/>
                  </a:lnTo>
                  <a:lnTo>
                    <a:pt x="6011" y="8336"/>
                  </a:lnTo>
                  <a:lnTo>
                    <a:pt x="5865" y="7851"/>
                  </a:lnTo>
                  <a:lnTo>
                    <a:pt x="5865" y="7367"/>
                  </a:lnTo>
                  <a:lnTo>
                    <a:pt x="5865" y="6882"/>
                  </a:lnTo>
                  <a:lnTo>
                    <a:pt x="5865" y="4701"/>
                  </a:lnTo>
                  <a:lnTo>
                    <a:pt x="11487" y="4653"/>
                  </a:lnTo>
                  <a:close/>
                  <a:moveTo>
                    <a:pt x="2860" y="11922"/>
                  </a:moveTo>
                  <a:lnTo>
                    <a:pt x="2860" y="16333"/>
                  </a:lnTo>
                  <a:lnTo>
                    <a:pt x="1019" y="16333"/>
                  </a:lnTo>
                  <a:lnTo>
                    <a:pt x="1019" y="14297"/>
                  </a:lnTo>
                  <a:lnTo>
                    <a:pt x="1019" y="13861"/>
                  </a:lnTo>
                  <a:lnTo>
                    <a:pt x="1116" y="13473"/>
                  </a:lnTo>
                  <a:lnTo>
                    <a:pt x="1310" y="13134"/>
                  </a:lnTo>
                  <a:lnTo>
                    <a:pt x="1503" y="12795"/>
                  </a:lnTo>
                  <a:lnTo>
                    <a:pt x="1794" y="12504"/>
                  </a:lnTo>
                  <a:lnTo>
                    <a:pt x="2133" y="12262"/>
                  </a:lnTo>
                  <a:lnTo>
                    <a:pt x="2473" y="12068"/>
                  </a:lnTo>
                  <a:lnTo>
                    <a:pt x="2860" y="11922"/>
                  </a:lnTo>
                  <a:close/>
                  <a:moveTo>
                    <a:pt x="13426" y="9354"/>
                  </a:moveTo>
                  <a:lnTo>
                    <a:pt x="13426" y="16333"/>
                  </a:lnTo>
                  <a:lnTo>
                    <a:pt x="3878" y="16333"/>
                  </a:lnTo>
                  <a:lnTo>
                    <a:pt x="3878" y="9354"/>
                  </a:lnTo>
                  <a:close/>
                  <a:moveTo>
                    <a:pt x="14444" y="11922"/>
                  </a:moveTo>
                  <a:lnTo>
                    <a:pt x="14831" y="12068"/>
                  </a:lnTo>
                  <a:lnTo>
                    <a:pt x="15219" y="12262"/>
                  </a:lnTo>
                  <a:lnTo>
                    <a:pt x="15510" y="12504"/>
                  </a:lnTo>
                  <a:lnTo>
                    <a:pt x="15801" y="12795"/>
                  </a:lnTo>
                  <a:lnTo>
                    <a:pt x="15994" y="13134"/>
                  </a:lnTo>
                  <a:lnTo>
                    <a:pt x="16188" y="13473"/>
                  </a:lnTo>
                  <a:lnTo>
                    <a:pt x="16285" y="13861"/>
                  </a:lnTo>
                  <a:lnTo>
                    <a:pt x="16334" y="14297"/>
                  </a:lnTo>
                  <a:lnTo>
                    <a:pt x="16334" y="16333"/>
                  </a:lnTo>
                  <a:lnTo>
                    <a:pt x="14444" y="16333"/>
                  </a:lnTo>
                  <a:lnTo>
                    <a:pt x="14444" y="11922"/>
                  </a:lnTo>
                  <a:close/>
                  <a:moveTo>
                    <a:pt x="7319" y="0"/>
                  </a:moveTo>
                  <a:lnTo>
                    <a:pt x="6835" y="49"/>
                  </a:lnTo>
                  <a:lnTo>
                    <a:pt x="6350" y="194"/>
                  </a:lnTo>
                  <a:lnTo>
                    <a:pt x="5914" y="436"/>
                  </a:lnTo>
                  <a:lnTo>
                    <a:pt x="5574" y="727"/>
                  </a:lnTo>
                  <a:lnTo>
                    <a:pt x="5235" y="1115"/>
                  </a:lnTo>
                  <a:lnTo>
                    <a:pt x="5041" y="1551"/>
                  </a:lnTo>
                  <a:lnTo>
                    <a:pt x="4896" y="1987"/>
                  </a:lnTo>
                  <a:lnTo>
                    <a:pt x="4847" y="2520"/>
                  </a:lnTo>
                  <a:lnTo>
                    <a:pt x="4847" y="4168"/>
                  </a:lnTo>
                  <a:lnTo>
                    <a:pt x="4847" y="4362"/>
                  </a:lnTo>
                  <a:lnTo>
                    <a:pt x="4024" y="4362"/>
                  </a:lnTo>
                  <a:lnTo>
                    <a:pt x="3733" y="4459"/>
                  </a:lnTo>
                  <a:lnTo>
                    <a:pt x="3490" y="4604"/>
                  </a:lnTo>
                  <a:lnTo>
                    <a:pt x="3248" y="4798"/>
                  </a:lnTo>
                  <a:lnTo>
                    <a:pt x="3054" y="4992"/>
                  </a:lnTo>
                  <a:lnTo>
                    <a:pt x="2909" y="5283"/>
                  </a:lnTo>
                  <a:lnTo>
                    <a:pt x="2812" y="5574"/>
                  </a:lnTo>
                  <a:lnTo>
                    <a:pt x="2812" y="5864"/>
                  </a:lnTo>
                  <a:lnTo>
                    <a:pt x="2812" y="6155"/>
                  </a:lnTo>
                  <a:lnTo>
                    <a:pt x="2909" y="6446"/>
                  </a:lnTo>
                  <a:lnTo>
                    <a:pt x="3054" y="6737"/>
                  </a:lnTo>
                  <a:lnTo>
                    <a:pt x="3248" y="6931"/>
                  </a:lnTo>
                  <a:lnTo>
                    <a:pt x="3490" y="7124"/>
                  </a:lnTo>
                  <a:lnTo>
                    <a:pt x="3733" y="7270"/>
                  </a:lnTo>
                  <a:lnTo>
                    <a:pt x="4024" y="7367"/>
                  </a:lnTo>
                  <a:lnTo>
                    <a:pt x="4847" y="7367"/>
                  </a:lnTo>
                  <a:lnTo>
                    <a:pt x="4847" y="7851"/>
                  </a:lnTo>
                  <a:lnTo>
                    <a:pt x="4944" y="8336"/>
                  </a:lnTo>
                  <a:lnTo>
                    <a:pt x="3345" y="8336"/>
                  </a:lnTo>
                  <a:lnTo>
                    <a:pt x="3151" y="8385"/>
                  </a:lnTo>
                  <a:lnTo>
                    <a:pt x="3006" y="8481"/>
                  </a:lnTo>
                  <a:lnTo>
                    <a:pt x="2909" y="8627"/>
                  </a:lnTo>
                  <a:lnTo>
                    <a:pt x="2860" y="8869"/>
                  </a:lnTo>
                  <a:lnTo>
                    <a:pt x="2860" y="10856"/>
                  </a:lnTo>
                  <a:lnTo>
                    <a:pt x="2230" y="11050"/>
                  </a:lnTo>
                  <a:lnTo>
                    <a:pt x="1746" y="11292"/>
                  </a:lnTo>
                  <a:lnTo>
                    <a:pt x="1310" y="11583"/>
                  </a:lnTo>
                  <a:lnTo>
                    <a:pt x="922" y="11922"/>
                  </a:lnTo>
                  <a:lnTo>
                    <a:pt x="631" y="12310"/>
                  </a:lnTo>
                  <a:lnTo>
                    <a:pt x="340" y="12746"/>
                  </a:lnTo>
                  <a:lnTo>
                    <a:pt x="146" y="13231"/>
                  </a:lnTo>
                  <a:lnTo>
                    <a:pt x="49" y="13764"/>
                  </a:lnTo>
                  <a:lnTo>
                    <a:pt x="1" y="14297"/>
                  </a:lnTo>
                  <a:lnTo>
                    <a:pt x="1" y="16817"/>
                  </a:lnTo>
                  <a:lnTo>
                    <a:pt x="49" y="17060"/>
                  </a:lnTo>
                  <a:lnTo>
                    <a:pt x="146" y="17205"/>
                  </a:lnTo>
                  <a:lnTo>
                    <a:pt x="292" y="17302"/>
                  </a:lnTo>
                  <a:lnTo>
                    <a:pt x="486" y="17351"/>
                  </a:lnTo>
                  <a:lnTo>
                    <a:pt x="16818" y="17351"/>
                  </a:lnTo>
                  <a:lnTo>
                    <a:pt x="17012" y="17302"/>
                  </a:lnTo>
                  <a:lnTo>
                    <a:pt x="17158" y="17205"/>
                  </a:lnTo>
                  <a:lnTo>
                    <a:pt x="17303" y="17060"/>
                  </a:lnTo>
                  <a:lnTo>
                    <a:pt x="17303" y="16817"/>
                  </a:lnTo>
                  <a:lnTo>
                    <a:pt x="17303" y="14297"/>
                  </a:lnTo>
                  <a:lnTo>
                    <a:pt x="17303" y="13764"/>
                  </a:lnTo>
                  <a:lnTo>
                    <a:pt x="17158" y="13231"/>
                  </a:lnTo>
                  <a:lnTo>
                    <a:pt x="16964" y="12746"/>
                  </a:lnTo>
                  <a:lnTo>
                    <a:pt x="16721" y="12310"/>
                  </a:lnTo>
                  <a:lnTo>
                    <a:pt x="16382" y="11922"/>
                  </a:lnTo>
                  <a:lnTo>
                    <a:pt x="15994" y="11583"/>
                  </a:lnTo>
                  <a:lnTo>
                    <a:pt x="15558" y="11292"/>
                  </a:lnTo>
                  <a:lnTo>
                    <a:pt x="15074" y="11050"/>
                  </a:lnTo>
                  <a:lnTo>
                    <a:pt x="14444" y="10856"/>
                  </a:lnTo>
                  <a:lnTo>
                    <a:pt x="14444" y="8869"/>
                  </a:lnTo>
                  <a:lnTo>
                    <a:pt x="14444" y="8627"/>
                  </a:lnTo>
                  <a:lnTo>
                    <a:pt x="14298" y="8481"/>
                  </a:lnTo>
                  <a:lnTo>
                    <a:pt x="14153" y="8385"/>
                  </a:lnTo>
                  <a:lnTo>
                    <a:pt x="13959" y="8336"/>
                  </a:lnTo>
                  <a:lnTo>
                    <a:pt x="12360" y="8336"/>
                  </a:lnTo>
                  <a:lnTo>
                    <a:pt x="12456" y="7851"/>
                  </a:lnTo>
                  <a:lnTo>
                    <a:pt x="12505" y="7367"/>
                  </a:lnTo>
                  <a:lnTo>
                    <a:pt x="13280" y="7367"/>
                  </a:lnTo>
                  <a:lnTo>
                    <a:pt x="13571" y="7270"/>
                  </a:lnTo>
                  <a:lnTo>
                    <a:pt x="13862" y="7124"/>
                  </a:lnTo>
                  <a:lnTo>
                    <a:pt x="14056" y="6931"/>
                  </a:lnTo>
                  <a:lnTo>
                    <a:pt x="14250" y="6737"/>
                  </a:lnTo>
                  <a:lnTo>
                    <a:pt x="14395" y="6446"/>
                  </a:lnTo>
                  <a:lnTo>
                    <a:pt x="14492" y="6155"/>
                  </a:lnTo>
                  <a:lnTo>
                    <a:pt x="14492" y="5864"/>
                  </a:lnTo>
                  <a:lnTo>
                    <a:pt x="14492" y="5574"/>
                  </a:lnTo>
                  <a:lnTo>
                    <a:pt x="14395" y="5283"/>
                  </a:lnTo>
                  <a:lnTo>
                    <a:pt x="14250" y="4992"/>
                  </a:lnTo>
                  <a:lnTo>
                    <a:pt x="14056" y="4798"/>
                  </a:lnTo>
                  <a:lnTo>
                    <a:pt x="13862" y="4604"/>
                  </a:lnTo>
                  <a:lnTo>
                    <a:pt x="13571" y="4459"/>
                  </a:lnTo>
                  <a:lnTo>
                    <a:pt x="13280" y="4362"/>
                  </a:lnTo>
                  <a:lnTo>
                    <a:pt x="12505" y="4362"/>
                  </a:lnTo>
                  <a:lnTo>
                    <a:pt x="12796" y="4168"/>
                  </a:lnTo>
                  <a:lnTo>
                    <a:pt x="13038" y="3926"/>
                  </a:lnTo>
                  <a:lnTo>
                    <a:pt x="13232" y="3732"/>
                  </a:lnTo>
                  <a:lnTo>
                    <a:pt x="13426" y="3441"/>
                  </a:lnTo>
                  <a:lnTo>
                    <a:pt x="13571" y="3150"/>
                  </a:lnTo>
                  <a:lnTo>
                    <a:pt x="13668" y="2860"/>
                  </a:lnTo>
                  <a:lnTo>
                    <a:pt x="13765" y="2520"/>
                  </a:lnTo>
                  <a:lnTo>
                    <a:pt x="13765" y="2181"/>
                  </a:lnTo>
                  <a:lnTo>
                    <a:pt x="13765" y="533"/>
                  </a:lnTo>
                  <a:lnTo>
                    <a:pt x="13717" y="339"/>
                  </a:lnTo>
                  <a:lnTo>
                    <a:pt x="13620" y="146"/>
                  </a:lnTo>
                  <a:lnTo>
                    <a:pt x="13474" y="49"/>
                  </a:lnTo>
                  <a:lnTo>
                    <a:pt x="13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1"/>
            <p:cNvSpPr/>
            <p:nvPr/>
          </p:nvSpPr>
          <p:spPr>
            <a:xfrm>
              <a:off x="3522682" y="4243019"/>
              <a:ext cx="46036" cy="71235"/>
            </a:xfrm>
            <a:custGeom>
              <a:avLst/>
              <a:gdLst/>
              <a:ahLst/>
              <a:cxnLst/>
              <a:rect l="l" t="t" r="r" b="b"/>
              <a:pathLst>
                <a:path w="2037" h="3152" extrusionOk="0">
                  <a:moveTo>
                    <a:pt x="485" y="1"/>
                  </a:moveTo>
                  <a:lnTo>
                    <a:pt x="291" y="49"/>
                  </a:lnTo>
                  <a:lnTo>
                    <a:pt x="146" y="195"/>
                  </a:lnTo>
                  <a:lnTo>
                    <a:pt x="0" y="340"/>
                  </a:lnTo>
                  <a:lnTo>
                    <a:pt x="0" y="534"/>
                  </a:lnTo>
                  <a:lnTo>
                    <a:pt x="0" y="728"/>
                  </a:lnTo>
                  <a:lnTo>
                    <a:pt x="146" y="873"/>
                  </a:lnTo>
                  <a:lnTo>
                    <a:pt x="824" y="1600"/>
                  </a:lnTo>
                  <a:lnTo>
                    <a:pt x="146" y="2327"/>
                  </a:lnTo>
                  <a:lnTo>
                    <a:pt x="0" y="2473"/>
                  </a:lnTo>
                  <a:lnTo>
                    <a:pt x="0" y="2667"/>
                  </a:lnTo>
                  <a:lnTo>
                    <a:pt x="0" y="2860"/>
                  </a:lnTo>
                  <a:lnTo>
                    <a:pt x="146" y="3006"/>
                  </a:lnTo>
                  <a:lnTo>
                    <a:pt x="291" y="3151"/>
                  </a:lnTo>
                  <a:lnTo>
                    <a:pt x="679" y="3151"/>
                  </a:lnTo>
                  <a:lnTo>
                    <a:pt x="824" y="3006"/>
                  </a:lnTo>
                  <a:lnTo>
                    <a:pt x="1891" y="1940"/>
                  </a:lnTo>
                  <a:lnTo>
                    <a:pt x="2036" y="1794"/>
                  </a:lnTo>
                  <a:lnTo>
                    <a:pt x="2036" y="1600"/>
                  </a:lnTo>
                  <a:lnTo>
                    <a:pt x="2036" y="1406"/>
                  </a:lnTo>
                  <a:lnTo>
                    <a:pt x="1891" y="1261"/>
                  </a:lnTo>
                  <a:lnTo>
                    <a:pt x="824" y="195"/>
                  </a:lnTo>
                  <a:lnTo>
                    <a:pt x="679" y="49"/>
                  </a:lnTo>
                  <a:lnTo>
                    <a:pt x="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1"/>
            <p:cNvSpPr/>
            <p:nvPr/>
          </p:nvSpPr>
          <p:spPr>
            <a:xfrm>
              <a:off x="3398902" y="4243019"/>
              <a:ext cx="47121" cy="71235"/>
            </a:xfrm>
            <a:custGeom>
              <a:avLst/>
              <a:gdLst/>
              <a:ahLst/>
              <a:cxnLst/>
              <a:rect l="l" t="t" r="r" b="b"/>
              <a:pathLst>
                <a:path w="2085" h="3152" extrusionOk="0">
                  <a:moveTo>
                    <a:pt x="1552" y="1"/>
                  </a:moveTo>
                  <a:lnTo>
                    <a:pt x="1358" y="49"/>
                  </a:lnTo>
                  <a:lnTo>
                    <a:pt x="1213" y="195"/>
                  </a:lnTo>
                  <a:lnTo>
                    <a:pt x="146" y="1261"/>
                  </a:lnTo>
                  <a:lnTo>
                    <a:pt x="1" y="1406"/>
                  </a:lnTo>
                  <a:lnTo>
                    <a:pt x="1" y="1600"/>
                  </a:lnTo>
                  <a:lnTo>
                    <a:pt x="1" y="1794"/>
                  </a:lnTo>
                  <a:lnTo>
                    <a:pt x="146" y="1940"/>
                  </a:lnTo>
                  <a:lnTo>
                    <a:pt x="1213" y="3006"/>
                  </a:lnTo>
                  <a:lnTo>
                    <a:pt x="1358" y="3151"/>
                  </a:lnTo>
                  <a:lnTo>
                    <a:pt x="1746" y="3151"/>
                  </a:lnTo>
                  <a:lnTo>
                    <a:pt x="1940" y="3006"/>
                  </a:lnTo>
                  <a:lnTo>
                    <a:pt x="2036" y="2860"/>
                  </a:lnTo>
                  <a:lnTo>
                    <a:pt x="2085" y="2667"/>
                  </a:lnTo>
                  <a:lnTo>
                    <a:pt x="2036" y="2473"/>
                  </a:lnTo>
                  <a:lnTo>
                    <a:pt x="1940" y="2327"/>
                  </a:lnTo>
                  <a:lnTo>
                    <a:pt x="1213" y="1600"/>
                  </a:lnTo>
                  <a:lnTo>
                    <a:pt x="1940" y="873"/>
                  </a:lnTo>
                  <a:lnTo>
                    <a:pt x="2036" y="728"/>
                  </a:lnTo>
                  <a:lnTo>
                    <a:pt x="2085" y="534"/>
                  </a:lnTo>
                  <a:lnTo>
                    <a:pt x="2036" y="340"/>
                  </a:lnTo>
                  <a:lnTo>
                    <a:pt x="1940" y="195"/>
                  </a:lnTo>
                  <a:lnTo>
                    <a:pt x="1746" y="49"/>
                  </a:lnTo>
                  <a:lnTo>
                    <a:pt x="15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1"/>
            <p:cNvSpPr/>
            <p:nvPr/>
          </p:nvSpPr>
          <p:spPr>
            <a:xfrm>
              <a:off x="3461346" y="4225504"/>
              <a:ext cx="44929" cy="107373"/>
            </a:xfrm>
            <a:custGeom>
              <a:avLst/>
              <a:gdLst/>
              <a:ahLst/>
              <a:cxnLst/>
              <a:rect l="l" t="t" r="r" b="b"/>
              <a:pathLst>
                <a:path w="1988" h="4751" extrusionOk="0">
                  <a:moveTo>
                    <a:pt x="1406" y="1"/>
                  </a:moveTo>
                  <a:lnTo>
                    <a:pt x="1212" y="97"/>
                  </a:lnTo>
                  <a:lnTo>
                    <a:pt x="1067" y="194"/>
                  </a:lnTo>
                  <a:lnTo>
                    <a:pt x="970" y="388"/>
                  </a:lnTo>
                  <a:lnTo>
                    <a:pt x="49" y="4120"/>
                  </a:lnTo>
                  <a:lnTo>
                    <a:pt x="0" y="4314"/>
                  </a:lnTo>
                  <a:lnTo>
                    <a:pt x="97" y="4508"/>
                  </a:lnTo>
                  <a:lnTo>
                    <a:pt x="194" y="4653"/>
                  </a:lnTo>
                  <a:lnTo>
                    <a:pt x="388" y="4750"/>
                  </a:lnTo>
                  <a:lnTo>
                    <a:pt x="582" y="4750"/>
                  </a:lnTo>
                  <a:lnTo>
                    <a:pt x="776" y="4653"/>
                  </a:lnTo>
                  <a:lnTo>
                    <a:pt x="921" y="4556"/>
                  </a:lnTo>
                  <a:lnTo>
                    <a:pt x="1018" y="4362"/>
                  </a:lnTo>
                  <a:lnTo>
                    <a:pt x="1987" y="631"/>
                  </a:lnTo>
                  <a:lnTo>
                    <a:pt x="1987" y="437"/>
                  </a:lnTo>
                  <a:lnTo>
                    <a:pt x="1891" y="243"/>
                  </a:lnTo>
                  <a:lnTo>
                    <a:pt x="1794" y="97"/>
                  </a:lnTo>
                  <a:lnTo>
                    <a:pt x="16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1"/>
            <p:cNvSpPr/>
            <p:nvPr/>
          </p:nvSpPr>
          <p:spPr>
            <a:xfrm>
              <a:off x="3443808" y="4118154"/>
              <a:ext cx="23029" cy="21945"/>
            </a:xfrm>
            <a:custGeom>
              <a:avLst/>
              <a:gdLst/>
              <a:ahLst/>
              <a:cxnLst/>
              <a:rect l="l" t="t" r="r" b="b"/>
              <a:pathLst>
                <a:path w="1019" h="971" extrusionOk="0">
                  <a:moveTo>
                    <a:pt x="292" y="1"/>
                  </a:moveTo>
                  <a:lnTo>
                    <a:pt x="146" y="146"/>
                  </a:lnTo>
                  <a:lnTo>
                    <a:pt x="1" y="292"/>
                  </a:lnTo>
                  <a:lnTo>
                    <a:pt x="1" y="486"/>
                  </a:lnTo>
                  <a:lnTo>
                    <a:pt x="1" y="679"/>
                  </a:lnTo>
                  <a:lnTo>
                    <a:pt x="146" y="825"/>
                  </a:lnTo>
                  <a:lnTo>
                    <a:pt x="292" y="970"/>
                  </a:lnTo>
                  <a:lnTo>
                    <a:pt x="680" y="970"/>
                  </a:lnTo>
                  <a:lnTo>
                    <a:pt x="825" y="825"/>
                  </a:lnTo>
                  <a:lnTo>
                    <a:pt x="970" y="679"/>
                  </a:lnTo>
                  <a:lnTo>
                    <a:pt x="1019" y="486"/>
                  </a:lnTo>
                  <a:lnTo>
                    <a:pt x="970" y="292"/>
                  </a:lnTo>
                  <a:lnTo>
                    <a:pt x="825" y="146"/>
                  </a:lnTo>
                  <a:lnTo>
                    <a:pt x="6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1"/>
            <p:cNvSpPr/>
            <p:nvPr/>
          </p:nvSpPr>
          <p:spPr>
            <a:xfrm>
              <a:off x="3501867" y="4118154"/>
              <a:ext cx="23029" cy="21945"/>
            </a:xfrm>
            <a:custGeom>
              <a:avLst/>
              <a:gdLst/>
              <a:ahLst/>
              <a:cxnLst/>
              <a:rect l="l" t="t" r="r" b="b"/>
              <a:pathLst>
                <a:path w="1019" h="971" extrusionOk="0">
                  <a:moveTo>
                    <a:pt x="291" y="1"/>
                  </a:moveTo>
                  <a:lnTo>
                    <a:pt x="146" y="146"/>
                  </a:lnTo>
                  <a:lnTo>
                    <a:pt x="1" y="292"/>
                  </a:lnTo>
                  <a:lnTo>
                    <a:pt x="1" y="486"/>
                  </a:lnTo>
                  <a:lnTo>
                    <a:pt x="1" y="679"/>
                  </a:lnTo>
                  <a:lnTo>
                    <a:pt x="146" y="825"/>
                  </a:lnTo>
                  <a:lnTo>
                    <a:pt x="291" y="970"/>
                  </a:lnTo>
                  <a:lnTo>
                    <a:pt x="679" y="970"/>
                  </a:lnTo>
                  <a:lnTo>
                    <a:pt x="873" y="825"/>
                  </a:lnTo>
                  <a:lnTo>
                    <a:pt x="970" y="679"/>
                  </a:lnTo>
                  <a:lnTo>
                    <a:pt x="1018" y="486"/>
                  </a:lnTo>
                  <a:lnTo>
                    <a:pt x="970" y="292"/>
                  </a:lnTo>
                  <a:lnTo>
                    <a:pt x="873" y="14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71"/>
          <p:cNvGrpSpPr/>
          <p:nvPr/>
        </p:nvGrpSpPr>
        <p:grpSpPr>
          <a:xfrm>
            <a:off x="4079312" y="3988916"/>
            <a:ext cx="392133" cy="392133"/>
            <a:chOff x="3969574" y="3988927"/>
            <a:chExt cx="392133" cy="392133"/>
          </a:xfrm>
        </p:grpSpPr>
        <p:sp>
          <p:nvSpPr>
            <p:cNvPr id="1353" name="Google Shape;1353;p71"/>
            <p:cNvSpPr/>
            <p:nvPr/>
          </p:nvSpPr>
          <p:spPr>
            <a:xfrm>
              <a:off x="4153584" y="3988927"/>
              <a:ext cx="208123" cy="210316"/>
            </a:xfrm>
            <a:custGeom>
              <a:avLst/>
              <a:gdLst/>
              <a:ahLst/>
              <a:cxnLst/>
              <a:rect l="l" t="t" r="r" b="b"/>
              <a:pathLst>
                <a:path w="9209" h="9306" extrusionOk="0">
                  <a:moveTo>
                    <a:pt x="5138" y="1018"/>
                  </a:moveTo>
                  <a:lnTo>
                    <a:pt x="5138" y="1648"/>
                  </a:lnTo>
                  <a:lnTo>
                    <a:pt x="5138" y="1842"/>
                  </a:lnTo>
                  <a:lnTo>
                    <a:pt x="5235" y="1939"/>
                  </a:lnTo>
                  <a:lnTo>
                    <a:pt x="5332" y="2084"/>
                  </a:lnTo>
                  <a:lnTo>
                    <a:pt x="5477" y="2133"/>
                  </a:lnTo>
                  <a:lnTo>
                    <a:pt x="5962" y="2375"/>
                  </a:lnTo>
                  <a:lnTo>
                    <a:pt x="6349" y="2666"/>
                  </a:lnTo>
                  <a:lnTo>
                    <a:pt x="6495" y="2763"/>
                  </a:lnTo>
                  <a:lnTo>
                    <a:pt x="6640" y="2811"/>
                  </a:lnTo>
                  <a:lnTo>
                    <a:pt x="6785" y="2763"/>
                  </a:lnTo>
                  <a:lnTo>
                    <a:pt x="6931" y="2714"/>
                  </a:lnTo>
                  <a:lnTo>
                    <a:pt x="7512" y="2423"/>
                  </a:lnTo>
                  <a:lnTo>
                    <a:pt x="7997" y="3296"/>
                  </a:lnTo>
                  <a:lnTo>
                    <a:pt x="7464" y="3587"/>
                  </a:lnTo>
                  <a:lnTo>
                    <a:pt x="7319" y="3683"/>
                  </a:lnTo>
                  <a:lnTo>
                    <a:pt x="7270" y="3829"/>
                  </a:lnTo>
                  <a:lnTo>
                    <a:pt x="7222" y="3974"/>
                  </a:lnTo>
                  <a:lnTo>
                    <a:pt x="7222" y="4120"/>
                  </a:lnTo>
                  <a:lnTo>
                    <a:pt x="7270" y="4653"/>
                  </a:lnTo>
                  <a:lnTo>
                    <a:pt x="7222" y="5186"/>
                  </a:lnTo>
                  <a:lnTo>
                    <a:pt x="7222" y="5331"/>
                  </a:lnTo>
                  <a:lnTo>
                    <a:pt x="7270" y="5477"/>
                  </a:lnTo>
                  <a:lnTo>
                    <a:pt x="7319" y="5622"/>
                  </a:lnTo>
                  <a:lnTo>
                    <a:pt x="7464" y="5719"/>
                  </a:lnTo>
                  <a:lnTo>
                    <a:pt x="7997" y="6058"/>
                  </a:lnTo>
                  <a:lnTo>
                    <a:pt x="7512" y="6931"/>
                  </a:lnTo>
                  <a:lnTo>
                    <a:pt x="6931" y="6591"/>
                  </a:lnTo>
                  <a:lnTo>
                    <a:pt x="6785" y="6543"/>
                  </a:lnTo>
                  <a:lnTo>
                    <a:pt x="6640" y="6543"/>
                  </a:lnTo>
                  <a:lnTo>
                    <a:pt x="6495" y="6591"/>
                  </a:lnTo>
                  <a:lnTo>
                    <a:pt x="6349" y="6640"/>
                  </a:lnTo>
                  <a:lnTo>
                    <a:pt x="5962" y="6979"/>
                  </a:lnTo>
                  <a:lnTo>
                    <a:pt x="5477" y="7173"/>
                  </a:lnTo>
                  <a:lnTo>
                    <a:pt x="5332" y="7270"/>
                  </a:lnTo>
                  <a:lnTo>
                    <a:pt x="5235" y="7367"/>
                  </a:lnTo>
                  <a:lnTo>
                    <a:pt x="5138" y="7512"/>
                  </a:lnTo>
                  <a:lnTo>
                    <a:pt x="5138" y="7658"/>
                  </a:lnTo>
                  <a:lnTo>
                    <a:pt x="5138" y="8288"/>
                  </a:lnTo>
                  <a:lnTo>
                    <a:pt x="4120" y="8288"/>
                  </a:lnTo>
                  <a:lnTo>
                    <a:pt x="4120" y="7658"/>
                  </a:lnTo>
                  <a:lnTo>
                    <a:pt x="4071" y="7512"/>
                  </a:lnTo>
                  <a:lnTo>
                    <a:pt x="4023" y="7367"/>
                  </a:lnTo>
                  <a:lnTo>
                    <a:pt x="3878" y="7270"/>
                  </a:lnTo>
                  <a:lnTo>
                    <a:pt x="3732" y="7173"/>
                  </a:lnTo>
                  <a:lnTo>
                    <a:pt x="3296" y="6979"/>
                  </a:lnTo>
                  <a:lnTo>
                    <a:pt x="2860" y="6640"/>
                  </a:lnTo>
                  <a:lnTo>
                    <a:pt x="2714" y="6591"/>
                  </a:lnTo>
                  <a:lnTo>
                    <a:pt x="2569" y="6543"/>
                  </a:lnTo>
                  <a:lnTo>
                    <a:pt x="2424" y="6543"/>
                  </a:lnTo>
                  <a:lnTo>
                    <a:pt x="2278" y="6591"/>
                  </a:lnTo>
                  <a:lnTo>
                    <a:pt x="1697" y="6931"/>
                  </a:lnTo>
                  <a:lnTo>
                    <a:pt x="1212" y="6058"/>
                  </a:lnTo>
                  <a:lnTo>
                    <a:pt x="1745" y="5719"/>
                  </a:lnTo>
                  <a:lnTo>
                    <a:pt x="1890" y="5622"/>
                  </a:lnTo>
                  <a:lnTo>
                    <a:pt x="1987" y="5477"/>
                  </a:lnTo>
                  <a:lnTo>
                    <a:pt x="1987" y="5331"/>
                  </a:lnTo>
                  <a:lnTo>
                    <a:pt x="1987" y="5186"/>
                  </a:lnTo>
                  <a:lnTo>
                    <a:pt x="1939" y="4653"/>
                  </a:lnTo>
                  <a:lnTo>
                    <a:pt x="1987" y="4120"/>
                  </a:lnTo>
                  <a:lnTo>
                    <a:pt x="1987" y="3974"/>
                  </a:lnTo>
                  <a:lnTo>
                    <a:pt x="1987" y="3829"/>
                  </a:lnTo>
                  <a:lnTo>
                    <a:pt x="1890" y="3683"/>
                  </a:lnTo>
                  <a:lnTo>
                    <a:pt x="1745" y="3587"/>
                  </a:lnTo>
                  <a:lnTo>
                    <a:pt x="1212" y="3296"/>
                  </a:lnTo>
                  <a:lnTo>
                    <a:pt x="1697" y="2423"/>
                  </a:lnTo>
                  <a:lnTo>
                    <a:pt x="2278" y="2714"/>
                  </a:lnTo>
                  <a:lnTo>
                    <a:pt x="2424" y="2763"/>
                  </a:lnTo>
                  <a:lnTo>
                    <a:pt x="2569" y="2811"/>
                  </a:lnTo>
                  <a:lnTo>
                    <a:pt x="2714" y="2763"/>
                  </a:lnTo>
                  <a:lnTo>
                    <a:pt x="2860" y="2666"/>
                  </a:lnTo>
                  <a:lnTo>
                    <a:pt x="3296" y="2375"/>
                  </a:lnTo>
                  <a:lnTo>
                    <a:pt x="3732" y="2133"/>
                  </a:lnTo>
                  <a:lnTo>
                    <a:pt x="3878" y="2084"/>
                  </a:lnTo>
                  <a:lnTo>
                    <a:pt x="4023" y="1939"/>
                  </a:lnTo>
                  <a:lnTo>
                    <a:pt x="4071" y="1842"/>
                  </a:lnTo>
                  <a:lnTo>
                    <a:pt x="4120" y="1648"/>
                  </a:lnTo>
                  <a:lnTo>
                    <a:pt x="4120" y="1018"/>
                  </a:lnTo>
                  <a:close/>
                  <a:moveTo>
                    <a:pt x="3587" y="0"/>
                  </a:moveTo>
                  <a:lnTo>
                    <a:pt x="3393" y="49"/>
                  </a:lnTo>
                  <a:lnTo>
                    <a:pt x="3248" y="146"/>
                  </a:lnTo>
                  <a:lnTo>
                    <a:pt x="3102" y="339"/>
                  </a:lnTo>
                  <a:lnTo>
                    <a:pt x="3102" y="533"/>
                  </a:lnTo>
                  <a:lnTo>
                    <a:pt x="3102" y="1309"/>
                  </a:lnTo>
                  <a:lnTo>
                    <a:pt x="2763" y="1503"/>
                  </a:lnTo>
                  <a:lnTo>
                    <a:pt x="2472" y="1648"/>
                  </a:lnTo>
                  <a:lnTo>
                    <a:pt x="1794" y="1260"/>
                  </a:lnTo>
                  <a:lnTo>
                    <a:pt x="1600" y="1212"/>
                  </a:lnTo>
                  <a:lnTo>
                    <a:pt x="1406" y="1212"/>
                  </a:lnTo>
                  <a:lnTo>
                    <a:pt x="1212" y="1309"/>
                  </a:lnTo>
                  <a:lnTo>
                    <a:pt x="1067" y="1454"/>
                  </a:lnTo>
                  <a:lnTo>
                    <a:pt x="97" y="3199"/>
                  </a:lnTo>
                  <a:lnTo>
                    <a:pt x="0" y="3393"/>
                  </a:lnTo>
                  <a:lnTo>
                    <a:pt x="0" y="3587"/>
                  </a:lnTo>
                  <a:lnTo>
                    <a:pt x="97" y="3780"/>
                  </a:lnTo>
                  <a:lnTo>
                    <a:pt x="243" y="3926"/>
                  </a:lnTo>
                  <a:lnTo>
                    <a:pt x="970" y="4314"/>
                  </a:lnTo>
                  <a:lnTo>
                    <a:pt x="921" y="4653"/>
                  </a:lnTo>
                  <a:lnTo>
                    <a:pt x="970" y="5040"/>
                  </a:lnTo>
                  <a:lnTo>
                    <a:pt x="243" y="5428"/>
                  </a:lnTo>
                  <a:lnTo>
                    <a:pt x="97" y="5525"/>
                  </a:lnTo>
                  <a:lnTo>
                    <a:pt x="0" y="5719"/>
                  </a:lnTo>
                  <a:lnTo>
                    <a:pt x="0" y="5913"/>
                  </a:lnTo>
                  <a:lnTo>
                    <a:pt x="97" y="6107"/>
                  </a:lnTo>
                  <a:lnTo>
                    <a:pt x="1067" y="7851"/>
                  </a:lnTo>
                  <a:lnTo>
                    <a:pt x="1212" y="7997"/>
                  </a:lnTo>
                  <a:lnTo>
                    <a:pt x="1406" y="8094"/>
                  </a:lnTo>
                  <a:lnTo>
                    <a:pt x="1600" y="8142"/>
                  </a:lnTo>
                  <a:lnTo>
                    <a:pt x="1794" y="8045"/>
                  </a:lnTo>
                  <a:lnTo>
                    <a:pt x="2472" y="7658"/>
                  </a:lnTo>
                  <a:lnTo>
                    <a:pt x="2763" y="7851"/>
                  </a:lnTo>
                  <a:lnTo>
                    <a:pt x="3102" y="7997"/>
                  </a:lnTo>
                  <a:lnTo>
                    <a:pt x="3102" y="8821"/>
                  </a:lnTo>
                  <a:lnTo>
                    <a:pt x="3102" y="9015"/>
                  </a:lnTo>
                  <a:lnTo>
                    <a:pt x="3248" y="9160"/>
                  </a:lnTo>
                  <a:lnTo>
                    <a:pt x="3393" y="9257"/>
                  </a:lnTo>
                  <a:lnTo>
                    <a:pt x="3587" y="9305"/>
                  </a:lnTo>
                  <a:lnTo>
                    <a:pt x="5622" y="9305"/>
                  </a:lnTo>
                  <a:lnTo>
                    <a:pt x="5816" y="9257"/>
                  </a:lnTo>
                  <a:lnTo>
                    <a:pt x="5962" y="9160"/>
                  </a:lnTo>
                  <a:lnTo>
                    <a:pt x="6107" y="9015"/>
                  </a:lnTo>
                  <a:lnTo>
                    <a:pt x="6155" y="8821"/>
                  </a:lnTo>
                  <a:lnTo>
                    <a:pt x="6155" y="7997"/>
                  </a:lnTo>
                  <a:lnTo>
                    <a:pt x="6446" y="7851"/>
                  </a:lnTo>
                  <a:lnTo>
                    <a:pt x="6737" y="7658"/>
                  </a:lnTo>
                  <a:lnTo>
                    <a:pt x="7416" y="8045"/>
                  </a:lnTo>
                  <a:lnTo>
                    <a:pt x="7609" y="8142"/>
                  </a:lnTo>
                  <a:lnTo>
                    <a:pt x="7803" y="8094"/>
                  </a:lnTo>
                  <a:lnTo>
                    <a:pt x="7997" y="7997"/>
                  </a:lnTo>
                  <a:lnTo>
                    <a:pt x="8142" y="7851"/>
                  </a:lnTo>
                  <a:lnTo>
                    <a:pt x="9160" y="6107"/>
                  </a:lnTo>
                  <a:lnTo>
                    <a:pt x="9209" y="5913"/>
                  </a:lnTo>
                  <a:lnTo>
                    <a:pt x="9209" y="5719"/>
                  </a:lnTo>
                  <a:lnTo>
                    <a:pt x="9112" y="5525"/>
                  </a:lnTo>
                  <a:lnTo>
                    <a:pt x="8966" y="5428"/>
                  </a:lnTo>
                  <a:lnTo>
                    <a:pt x="8288" y="5040"/>
                  </a:lnTo>
                  <a:lnTo>
                    <a:pt x="8288" y="4653"/>
                  </a:lnTo>
                  <a:lnTo>
                    <a:pt x="8288" y="4314"/>
                  </a:lnTo>
                  <a:lnTo>
                    <a:pt x="8966" y="3926"/>
                  </a:lnTo>
                  <a:lnTo>
                    <a:pt x="9112" y="3780"/>
                  </a:lnTo>
                  <a:lnTo>
                    <a:pt x="9209" y="3587"/>
                  </a:lnTo>
                  <a:lnTo>
                    <a:pt x="9209" y="3393"/>
                  </a:lnTo>
                  <a:lnTo>
                    <a:pt x="9160" y="3199"/>
                  </a:lnTo>
                  <a:lnTo>
                    <a:pt x="8142" y="1454"/>
                  </a:lnTo>
                  <a:lnTo>
                    <a:pt x="7997" y="1309"/>
                  </a:lnTo>
                  <a:lnTo>
                    <a:pt x="7803" y="1212"/>
                  </a:lnTo>
                  <a:lnTo>
                    <a:pt x="7609" y="1212"/>
                  </a:lnTo>
                  <a:lnTo>
                    <a:pt x="7416" y="1260"/>
                  </a:lnTo>
                  <a:lnTo>
                    <a:pt x="6737" y="1648"/>
                  </a:lnTo>
                  <a:lnTo>
                    <a:pt x="6446" y="1503"/>
                  </a:lnTo>
                  <a:lnTo>
                    <a:pt x="6155" y="1309"/>
                  </a:lnTo>
                  <a:lnTo>
                    <a:pt x="6155" y="533"/>
                  </a:lnTo>
                  <a:lnTo>
                    <a:pt x="6107" y="339"/>
                  </a:lnTo>
                  <a:lnTo>
                    <a:pt x="5962" y="146"/>
                  </a:lnTo>
                  <a:lnTo>
                    <a:pt x="5816" y="49"/>
                  </a:lnTo>
                  <a:lnTo>
                    <a:pt x="5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1"/>
            <p:cNvSpPr/>
            <p:nvPr/>
          </p:nvSpPr>
          <p:spPr>
            <a:xfrm>
              <a:off x="4223689" y="4060117"/>
              <a:ext cx="69020" cy="69020"/>
            </a:xfrm>
            <a:custGeom>
              <a:avLst/>
              <a:gdLst/>
              <a:ahLst/>
              <a:cxnLst/>
              <a:rect l="l" t="t" r="r" b="b"/>
              <a:pathLst>
                <a:path w="3054" h="3054" extrusionOk="0">
                  <a:moveTo>
                    <a:pt x="1503" y="1018"/>
                  </a:moveTo>
                  <a:lnTo>
                    <a:pt x="1696" y="1067"/>
                  </a:lnTo>
                  <a:lnTo>
                    <a:pt x="1842" y="1164"/>
                  </a:lnTo>
                  <a:lnTo>
                    <a:pt x="1987" y="1309"/>
                  </a:lnTo>
                  <a:lnTo>
                    <a:pt x="2036" y="1503"/>
                  </a:lnTo>
                  <a:lnTo>
                    <a:pt x="1987" y="1697"/>
                  </a:lnTo>
                  <a:lnTo>
                    <a:pt x="1842" y="1890"/>
                  </a:lnTo>
                  <a:lnTo>
                    <a:pt x="1696" y="1987"/>
                  </a:lnTo>
                  <a:lnTo>
                    <a:pt x="1503" y="2036"/>
                  </a:lnTo>
                  <a:lnTo>
                    <a:pt x="1309" y="1987"/>
                  </a:lnTo>
                  <a:lnTo>
                    <a:pt x="1163" y="1890"/>
                  </a:lnTo>
                  <a:lnTo>
                    <a:pt x="1018" y="1697"/>
                  </a:lnTo>
                  <a:lnTo>
                    <a:pt x="1018" y="1503"/>
                  </a:lnTo>
                  <a:lnTo>
                    <a:pt x="1018" y="1309"/>
                  </a:lnTo>
                  <a:lnTo>
                    <a:pt x="1163" y="1164"/>
                  </a:lnTo>
                  <a:lnTo>
                    <a:pt x="1309" y="1067"/>
                  </a:lnTo>
                  <a:lnTo>
                    <a:pt x="1503" y="1018"/>
                  </a:lnTo>
                  <a:close/>
                  <a:moveTo>
                    <a:pt x="1212" y="0"/>
                  </a:moveTo>
                  <a:lnTo>
                    <a:pt x="921" y="97"/>
                  </a:lnTo>
                  <a:lnTo>
                    <a:pt x="679" y="243"/>
                  </a:lnTo>
                  <a:lnTo>
                    <a:pt x="436" y="437"/>
                  </a:lnTo>
                  <a:lnTo>
                    <a:pt x="242" y="679"/>
                  </a:lnTo>
                  <a:lnTo>
                    <a:pt x="97" y="921"/>
                  </a:lnTo>
                  <a:lnTo>
                    <a:pt x="0" y="1212"/>
                  </a:lnTo>
                  <a:lnTo>
                    <a:pt x="0" y="1503"/>
                  </a:lnTo>
                  <a:lnTo>
                    <a:pt x="0" y="1842"/>
                  </a:lnTo>
                  <a:lnTo>
                    <a:pt x="97" y="2084"/>
                  </a:lnTo>
                  <a:lnTo>
                    <a:pt x="242" y="2375"/>
                  </a:lnTo>
                  <a:lnTo>
                    <a:pt x="436" y="2569"/>
                  </a:lnTo>
                  <a:lnTo>
                    <a:pt x="679" y="2763"/>
                  </a:lnTo>
                  <a:lnTo>
                    <a:pt x="921" y="2908"/>
                  </a:lnTo>
                  <a:lnTo>
                    <a:pt x="1212" y="3005"/>
                  </a:lnTo>
                  <a:lnTo>
                    <a:pt x="1503" y="3054"/>
                  </a:lnTo>
                  <a:lnTo>
                    <a:pt x="1793" y="3005"/>
                  </a:lnTo>
                  <a:lnTo>
                    <a:pt x="2084" y="2908"/>
                  </a:lnTo>
                  <a:lnTo>
                    <a:pt x="2375" y="2763"/>
                  </a:lnTo>
                  <a:lnTo>
                    <a:pt x="2569" y="2569"/>
                  </a:lnTo>
                  <a:lnTo>
                    <a:pt x="2763" y="2375"/>
                  </a:lnTo>
                  <a:lnTo>
                    <a:pt x="2908" y="2084"/>
                  </a:lnTo>
                  <a:lnTo>
                    <a:pt x="3005" y="1842"/>
                  </a:lnTo>
                  <a:lnTo>
                    <a:pt x="3053" y="1503"/>
                  </a:lnTo>
                  <a:lnTo>
                    <a:pt x="3005" y="1212"/>
                  </a:lnTo>
                  <a:lnTo>
                    <a:pt x="2908" y="921"/>
                  </a:lnTo>
                  <a:lnTo>
                    <a:pt x="2763" y="679"/>
                  </a:lnTo>
                  <a:lnTo>
                    <a:pt x="2569" y="437"/>
                  </a:lnTo>
                  <a:lnTo>
                    <a:pt x="2375" y="243"/>
                  </a:lnTo>
                  <a:lnTo>
                    <a:pt x="2084" y="97"/>
                  </a:lnTo>
                  <a:lnTo>
                    <a:pt x="17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1"/>
            <p:cNvSpPr/>
            <p:nvPr/>
          </p:nvSpPr>
          <p:spPr>
            <a:xfrm>
              <a:off x="3969574" y="4110493"/>
              <a:ext cx="270567" cy="270567"/>
            </a:xfrm>
            <a:custGeom>
              <a:avLst/>
              <a:gdLst/>
              <a:ahLst/>
              <a:cxnLst/>
              <a:rect l="l" t="t" r="r" b="b"/>
              <a:pathLst>
                <a:path w="11972" h="11972" extrusionOk="0">
                  <a:moveTo>
                    <a:pt x="4750" y="1212"/>
                  </a:moveTo>
                  <a:lnTo>
                    <a:pt x="5864" y="2376"/>
                  </a:lnTo>
                  <a:lnTo>
                    <a:pt x="5138" y="3102"/>
                  </a:lnTo>
                  <a:lnTo>
                    <a:pt x="4023" y="1988"/>
                  </a:lnTo>
                  <a:lnTo>
                    <a:pt x="4750" y="1212"/>
                  </a:lnTo>
                  <a:close/>
                  <a:moveTo>
                    <a:pt x="9645" y="6107"/>
                  </a:moveTo>
                  <a:lnTo>
                    <a:pt x="10759" y="7222"/>
                  </a:lnTo>
                  <a:lnTo>
                    <a:pt x="10032" y="7997"/>
                  </a:lnTo>
                  <a:lnTo>
                    <a:pt x="8869" y="6834"/>
                  </a:lnTo>
                  <a:lnTo>
                    <a:pt x="9645" y="6107"/>
                  </a:lnTo>
                  <a:close/>
                  <a:moveTo>
                    <a:pt x="3296" y="2715"/>
                  </a:moveTo>
                  <a:lnTo>
                    <a:pt x="4411" y="3829"/>
                  </a:lnTo>
                  <a:lnTo>
                    <a:pt x="3393" y="4847"/>
                  </a:lnTo>
                  <a:lnTo>
                    <a:pt x="3054" y="5235"/>
                  </a:lnTo>
                  <a:lnTo>
                    <a:pt x="2811" y="5720"/>
                  </a:lnTo>
                  <a:lnTo>
                    <a:pt x="2666" y="6204"/>
                  </a:lnTo>
                  <a:lnTo>
                    <a:pt x="2617" y="6689"/>
                  </a:lnTo>
                  <a:lnTo>
                    <a:pt x="2666" y="7222"/>
                  </a:lnTo>
                  <a:lnTo>
                    <a:pt x="2811" y="7707"/>
                  </a:lnTo>
                  <a:lnTo>
                    <a:pt x="3054" y="8191"/>
                  </a:lnTo>
                  <a:lnTo>
                    <a:pt x="3393" y="8579"/>
                  </a:lnTo>
                  <a:lnTo>
                    <a:pt x="3829" y="8918"/>
                  </a:lnTo>
                  <a:lnTo>
                    <a:pt x="4265" y="9161"/>
                  </a:lnTo>
                  <a:lnTo>
                    <a:pt x="4750" y="9306"/>
                  </a:lnTo>
                  <a:lnTo>
                    <a:pt x="5283" y="9354"/>
                  </a:lnTo>
                  <a:lnTo>
                    <a:pt x="5816" y="9306"/>
                  </a:lnTo>
                  <a:lnTo>
                    <a:pt x="6301" y="9161"/>
                  </a:lnTo>
                  <a:lnTo>
                    <a:pt x="6737" y="8918"/>
                  </a:lnTo>
                  <a:lnTo>
                    <a:pt x="7173" y="8579"/>
                  </a:lnTo>
                  <a:lnTo>
                    <a:pt x="8142" y="7561"/>
                  </a:lnTo>
                  <a:lnTo>
                    <a:pt x="9306" y="8724"/>
                  </a:lnTo>
                  <a:lnTo>
                    <a:pt x="8288" y="9694"/>
                  </a:lnTo>
                  <a:lnTo>
                    <a:pt x="7948" y="9984"/>
                  </a:lnTo>
                  <a:lnTo>
                    <a:pt x="7658" y="10227"/>
                  </a:lnTo>
                  <a:lnTo>
                    <a:pt x="7270" y="10469"/>
                  </a:lnTo>
                  <a:lnTo>
                    <a:pt x="6882" y="10663"/>
                  </a:lnTo>
                  <a:lnTo>
                    <a:pt x="6495" y="10760"/>
                  </a:lnTo>
                  <a:lnTo>
                    <a:pt x="6107" y="10857"/>
                  </a:lnTo>
                  <a:lnTo>
                    <a:pt x="5719" y="10954"/>
                  </a:lnTo>
                  <a:lnTo>
                    <a:pt x="4847" y="10954"/>
                  </a:lnTo>
                  <a:lnTo>
                    <a:pt x="4459" y="10857"/>
                  </a:lnTo>
                  <a:lnTo>
                    <a:pt x="4023" y="10760"/>
                  </a:lnTo>
                  <a:lnTo>
                    <a:pt x="3635" y="10663"/>
                  </a:lnTo>
                  <a:lnTo>
                    <a:pt x="3296" y="10469"/>
                  </a:lnTo>
                  <a:lnTo>
                    <a:pt x="2908" y="10227"/>
                  </a:lnTo>
                  <a:lnTo>
                    <a:pt x="2569" y="9984"/>
                  </a:lnTo>
                  <a:lnTo>
                    <a:pt x="2278" y="9694"/>
                  </a:lnTo>
                  <a:lnTo>
                    <a:pt x="1987" y="9403"/>
                  </a:lnTo>
                  <a:lnTo>
                    <a:pt x="1745" y="9064"/>
                  </a:lnTo>
                  <a:lnTo>
                    <a:pt x="1503" y="8724"/>
                  </a:lnTo>
                  <a:lnTo>
                    <a:pt x="1357" y="8337"/>
                  </a:lnTo>
                  <a:lnTo>
                    <a:pt x="1212" y="7949"/>
                  </a:lnTo>
                  <a:lnTo>
                    <a:pt x="1115" y="7561"/>
                  </a:lnTo>
                  <a:lnTo>
                    <a:pt x="1066" y="7125"/>
                  </a:lnTo>
                  <a:lnTo>
                    <a:pt x="1018" y="6689"/>
                  </a:lnTo>
                  <a:lnTo>
                    <a:pt x="1066" y="6301"/>
                  </a:lnTo>
                  <a:lnTo>
                    <a:pt x="1115" y="5865"/>
                  </a:lnTo>
                  <a:lnTo>
                    <a:pt x="1212" y="5477"/>
                  </a:lnTo>
                  <a:lnTo>
                    <a:pt x="1357" y="5090"/>
                  </a:lnTo>
                  <a:lnTo>
                    <a:pt x="1503" y="4702"/>
                  </a:lnTo>
                  <a:lnTo>
                    <a:pt x="1745" y="4363"/>
                  </a:lnTo>
                  <a:lnTo>
                    <a:pt x="1987" y="4023"/>
                  </a:lnTo>
                  <a:lnTo>
                    <a:pt x="2278" y="3684"/>
                  </a:lnTo>
                  <a:lnTo>
                    <a:pt x="3296" y="2715"/>
                  </a:lnTo>
                  <a:close/>
                  <a:moveTo>
                    <a:pt x="4750" y="1"/>
                  </a:moveTo>
                  <a:lnTo>
                    <a:pt x="4556" y="49"/>
                  </a:lnTo>
                  <a:lnTo>
                    <a:pt x="4411" y="146"/>
                  </a:lnTo>
                  <a:lnTo>
                    <a:pt x="1551" y="3006"/>
                  </a:lnTo>
                  <a:lnTo>
                    <a:pt x="1212" y="3393"/>
                  </a:lnTo>
                  <a:lnTo>
                    <a:pt x="873" y="3781"/>
                  </a:lnTo>
                  <a:lnTo>
                    <a:pt x="630" y="4217"/>
                  </a:lnTo>
                  <a:lnTo>
                    <a:pt x="388" y="4702"/>
                  </a:lnTo>
                  <a:lnTo>
                    <a:pt x="243" y="5186"/>
                  </a:lnTo>
                  <a:lnTo>
                    <a:pt x="97" y="5671"/>
                  </a:lnTo>
                  <a:lnTo>
                    <a:pt x="49" y="6204"/>
                  </a:lnTo>
                  <a:lnTo>
                    <a:pt x="0" y="6689"/>
                  </a:lnTo>
                  <a:lnTo>
                    <a:pt x="49" y="7222"/>
                  </a:lnTo>
                  <a:lnTo>
                    <a:pt x="97" y="7755"/>
                  </a:lnTo>
                  <a:lnTo>
                    <a:pt x="243" y="8240"/>
                  </a:lnTo>
                  <a:lnTo>
                    <a:pt x="388" y="8724"/>
                  </a:lnTo>
                  <a:lnTo>
                    <a:pt x="630" y="9209"/>
                  </a:lnTo>
                  <a:lnTo>
                    <a:pt x="873" y="9645"/>
                  </a:lnTo>
                  <a:lnTo>
                    <a:pt x="1212" y="10033"/>
                  </a:lnTo>
                  <a:lnTo>
                    <a:pt x="1551" y="10421"/>
                  </a:lnTo>
                  <a:lnTo>
                    <a:pt x="1939" y="10808"/>
                  </a:lnTo>
                  <a:lnTo>
                    <a:pt x="2375" y="11099"/>
                  </a:lnTo>
                  <a:lnTo>
                    <a:pt x="2811" y="11342"/>
                  </a:lnTo>
                  <a:lnTo>
                    <a:pt x="3247" y="11584"/>
                  </a:lnTo>
                  <a:lnTo>
                    <a:pt x="3732" y="11729"/>
                  </a:lnTo>
                  <a:lnTo>
                    <a:pt x="4217" y="11875"/>
                  </a:lnTo>
                  <a:lnTo>
                    <a:pt x="4750" y="11972"/>
                  </a:lnTo>
                  <a:lnTo>
                    <a:pt x="5816" y="11972"/>
                  </a:lnTo>
                  <a:lnTo>
                    <a:pt x="6301" y="11875"/>
                  </a:lnTo>
                  <a:lnTo>
                    <a:pt x="6834" y="11729"/>
                  </a:lnTo>
                  <a:lnTo>
                    <a:pt x="7318" y="11584"/>
                  </a:lnTo>
                  <a:lnTo>
                    <a:pt x="7755" y="11342"/>
                  </a:lnTo>
                  <a:lnTo>
                    <a:pt x="8191" y="11099"/>
                  </a:lnTo>
                  <a:lnTo>
                    <a:pt x="8627" y="10808"/>
                  </a:lnTo>
                  <a:lnTo>
                    <a:pt x="9015" y="10421"/>
                  </a:lnTo>
                  <a:lnTo>
                    <a:pt x="10372" y="9064"/>
                  </a:lnTo>
                  <a:lnTo>
                    <a:pt x="11826" y="7610"/>
                  </a:lnTo>
                  <a:lnTo>
                    <a:pt x="11971" y="7416"/>
                  </a:lnTo>
                  <a:lnTo>
                    <a:pt x="11971" y="7222"/>
                  </a:lnTo>
                  <a:lnTo>
                    <a:pt x="11971" y="7028"/>
                  </a:lnTo>
                  <a:lnTo>
                    <a:pt x="11826" y="6883"/>
                  </a:lnTo>
                  <a:lnTo>
                    <a:pt x="9984" y="5041"/>
                  </a:lnTo>
                  <a:lnTo>
                    <a:pt x="9839" y="4896"/>
                  </a:lnTo>
                  <a:lnTo>
                    <a:pt x="9451" y="4896"/>
                  </a:lnTo>
                  <a:lnTo>
                    <a:pt x="9257" y="5041"/>
                  </a:lnTo>
                  <a:lnTo>
                    <a:pt x="6446" y="7852"/>
                  </a:lnTo>
                  <a:lnTo>
                    <a:pt x="6204" y="8094"/>
                  </a:lnTo>
                  <a:lnTo>
                    <a:pt x="5913" y="8240"/>
                  </a:lnTo>
                  <a:lnTo>
                    <a:pt x="5622" y="8288"/>
                  </a:lnTo>
                  <a:lnTo>
                    <a:pt x="5283" y="8337"/>
                  </a:lnTo>
                  <a:lnTo>
                    <a:pt x="4944" y="8288"/>
                  </a:lnTo>
                  <a:lnTo>
                    <a:pt x="4653" y="8240"/>
                  </a:lnTo>
                  <a:lnTo>
                    <a:pt x="4362" y="8094"/>
                  </a:lnTo>
                  <a:lnTo>
                    <a:pt x="4120" y="7852"/>
                  </a:lnTo>
                  <a:lnTo>
                    <a:pt x="3926" y="7610"/>
                  </a:lnTo>
                  <a:lnTo>
                    <a:pt x="3780" y="7319"/>
                  </a:lnTo>
                  <a:lnTo>
                    <a:pt x="3684" y="7028"/>
                  </a:lnTo>
                  <a:lnTo>
                    <a:pt x="3635" y="6689"/>
                  </a:lnTo>
                  <a:lnTo>
                    <a:pt x="3684" y="6398"/>
                  </a:lnTo>
                  <a:lnTo>
                    <a:pt x="3780" y="6107"/>
                  </a:lnTo>
                  <a:lnTo>
                    <a:pt x="3926" y="5817"/>
                  </a:lnTo>
                  <a:lnTo>
                    <a:pt x="4120" y="5574"/>
                  </a:lnTo>
                  <a:lnTo>
                    <a:pt x="5477" y="4169"/>
                  </a:lnTo>
                  <a:lnTo>
                    <a:pt x="6979" y="2715"/>
                  </a:lnTo>
                  <a:lnTo>
                    <a:pt x="7076" y="2569"/>
                  </a:lnTo>
                  <a:lnTo>
                    <a:pt x="7125" y="2376"/>
                  </a:lnTo>
                  <a:lnTo>
                    <a:pt x="7076" y="2182"/>
                  </a:lnTo>
                  <a:lnTo>
                    <a:pt x="6979" y="1988"/>
                  </a:lnTo>
                  <a:lnTo>
                    <a:pt x="5089" y="146"/>
                  </a:lnTo>
                  <a:lnTo>
                    <a:pt x="4944" y="49"/>
                  </a:lnTo>
                  <a:lnTo>
                    <a:pt x="47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1"/>
            <p:cNvSpPr/>
            <p:nvPr/>
          </p:nvSpPr>
          <p:spPr>
            <a:xfrm>
              <a:off x="4260911" y="4230973"/>
              <a:ext cx="77789" cy="104096"/>
            </a:xfrm>
            <a:custGeom>
              <a:avLst/>
              <a:gdLst/>
              <a:ahLst/>
              <a:cxnLst/>
              <a:rect l="l" t="t" r="r" b="b"/>
              <a:pathLst>
                <a:path w="3442" h="4606" extrusionOk="0">
                  <a:moveTo>
                    <a:pt x="2327" y="1"/>
                  </a:moveTo>
                  <a:lnTo>
                    <a:pt x="2133" y="49"/>
                  </a:lnTo>
                  <a:lnTo>
                    <a:pt x="1988" y="146"/>
                  </a:lnTo>
                  <a:lnTo>
                    <a:pt x="146" y="1988"/>
                  </a:lnTo>
                  <a:lnTo>
                    <a:pt x="49" y="2085"/>
                  </a:lnTo>
                  <a:lnTo>
                    <a:pt x="1" y="2230"/>
                  </a:lnTo>
                  <a:lnTo>
                    <a:pt x="1" y="2376"/>
                  </a:lnTo>
                  <a:lnTo>
                    <a:pt x="49" y="2521"/>
                  </a:lnTo>
                  <a:lnTo>
                    <a:pt x="146" y="2666"/>
                  </a:lnTo>
                  <a:lnTo>
                    <a:pt x="243" y="2763"/>
                  </a:lnTo>
                  <a:lnTo>
                    <a:pt x="389" y="2812"/>
                  </a:lnTo>
                  <a:lnTo>
                    <a:pt x="534" y="2860"/>
                  </a:lnTo>
                  <a:lnTo>
                    <a:pt x="1697" y="2860"/>
                  </a:lnTo>
                  <a:lnTo>
                    <a:pt x="825" y="3733"/>
                  </a:lnTo>
                  <a:lnTo>
                    <a:pt x="679" y="3927"/>
                  </a:lnTo>
                  <a:lnTo>
                    <a:pt x="679" y="4120"/>
                  </a:lnTo>
                  <a:lnTo>
                    <a:pt x="679" y="4314"/>
                  </a:lnTo>
                  <a:lnTo>
                    <a:pt x="825" y="4460"/>
                  </a:lnTo>
                  <a:lnTo>
                    <a:pt x="970" y="4557"/>
                  </a:lnTo>
                  <a:lnTo>
                    <a:pt x="1164" y="4605"/>
                  </a:lnTo>
                  <a:lnTo>
                    <a:pt x="1358" y="4557"/>
                  </a:lnTo>
                  <a:lnTo>
                    <a:pt x="1503" y="4460"/>
                  </a:lnTo>
                  <a:lnTo>
                    <a:pt x="3297" y="2715"/>
                  </a:lnTo>
                  <a:lnTo>
                    <a:pt x="3393" y="2569"/>
                  </a:lnTo>
                  <a:lnTo>
                    <a:pt x="3442" y="2424"/>
                  </a:lnTo>
                  <a:lnTo>
                    <a:pt x="3442" y="2279"/>
                  </a:lnTo>
                  <a:lnTo>
                    <a:pt x="3393" y="2133"/>
                  </a:lnTo>
                  <a:lnTo>
                    <a:pt x="3345" y="1988"/>
                  </a:lnTo>
                  <a:lnTo>
                    <a:pt x="3200" y="1891"/>
                  </a:lnTo>
                  <a:lnTo>
                    <a:pt x="3103" y="1843"/>
                  </a:lnTo>
                  <a:lnTo>
                    <a:pt x="1746" y="1843"/>
                  </a:lnTo>
                  <a:lnTo>
                    <a:pt x="2667" y="873"/>
                  </a:lnTo>
                  <a:lnTo>
                    <a:pt x="2812" y="728"/>
                  </a:lnTo>
                  <a:lnTo>
                    <a:pt x="2860" y="534"/>
                  </a:lnTo>
                  <a:lnTo>
                    <a:pt x="2812" y="340"/>
                  </a:lnTo>
                  <a:lnTo>
                    <a:pt x="2667" y="146"/>
                  </a:lnTo>
                  <a:lnTo>
                    <a:pt x="2521" y="49"/>
                  </a:lnTo>
                  <a:lnTo>
                    <a:pt x="23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1"/>
            <p:cNvSpPr/>
            <p:nvPr/>
          </p:nvSpPr>
          <p:spPr>
            <a:xfrm>
              <a:off x="4016673" y="4013019"/>
              <a:ext cx="104073" cy="77789"/>
            </a:xfrm>
            <a:custGeom>
              <a:avLst/>
              <a:gdLst/>
              <a:ahLst/>
              <a:cxnLst/>
              <a:rect l="l" t="t" r="r" b="b"/>
              <a:pathLst>
                <a:path w="4605" h="3442" extrusionOk="0">
                  <a:moveTo>
                    <a:pt x="2181" y="0"/>
                  </a:moveTo>
                  <a:lnTo>
                    <a:pt x="2036" y="49"/>
                  </a:lnTo>
                  <a:lnTo>
                    <a:pt x="1890" y="146"/>
                  </a:lnTo>
                  <a:lnTo>
                    <a:pt x="146" y="1939"/>
                  </a:lnTo>
                  <a:lnTo>
                    <a:pt x="49" y="2084"/>
                  </a:lnTo>
                  <a:lnTo>
                    <a:pt x="0" y="2278"/>
                  </a:lnTo>
                  <a:lnTo>
                    <a:pt x="49" y="2472"/>
                  </a:lnTo>
                  <a:lnTo>
                    <a:pt x="146" y="2617"/>
                  </a:lnTo>
                  <a:lnTo>
                    <a:pt x="291" y="2763"/>
                  </a:lnTo>
                  <a:lnTo>
                    <a:pt x="679" y="2763"/>
                  </a:lnTo>
                  <a:lnTo>
                    <a:pt x="873" y="2617"/>
                  </a:lnTo>
                  <a:lnTo>
                    <a:pt x="1745" y="1745"/>
                  </a:lnTo>
                  <a:lnTo>
                    <a:pt x="1745" y="2908"/>
                  </a:lnTo>
                  <a:lnTo>
                    <a:pt x="1793" y="3054"/>
                  </a:lnTo>
                  <a:lnTo>
                    <a:pt x="1842" y="3199"/>
                  </a:lnTo>
                  <a:lnTo>
                    <a:pt x="1939" y="3296"/>
                  </a:lnTo>
                  <a:lnTo>
                    <a:pt x="2084" y="3393"/>
                  </a:lnTo>
                  <a:lnTo>
                    <a:pt x="2230" y="3441"/>
                  </a:lnTo>
                  <a:lnTo>
                    <a:pt x="2375" y="3441"/>
                  </a:lnTo>
                  <a:lnTo>
                    <a:pt x="2520" y="3393"/>
                  </a:lnTo>
                  <a:lnTo>
                    <a:pt x="2617" y="3296"/>
                  </a:lnTo>
                  <a:lnTo>
                    <a:pt x="4459" y="1454"/>
                  </a:lnTo>
                  <a:lnTo>
                    <a:pt x="4556" y="1309"/>
                  </a:lnTo>
                  <a:lnTo>
                    <a:pt x="4604" y="1115"/>
                  </a:lnTo>
                  <a:lnTo>
                    <a:pt x="4556" y="921"/>
                  </a:lnTo>
                  <a:lnTo>
                    <a:pt x="4459" y="776"/>
                  </a:lnTo>
                  <a:lnTo>
                    <a:pt x="4265" y="630"/>
                  </a:lnTo>
                  <a:lnTo>
                    <a:pt x="3877" y="630"/>
                  </a:lnTo>
                  <a:lnTo>
                    <a:pt x="3732" y="776"/>
                  </a:lnTo>
                  <a:lnTo>
                    <a:pt x="2763" y="1697"/>
                  </a:lnTo>
                  <a:lnTo>
                    <a:pt x="2763" y="485"/>
                  </a:lnTo>
                  <a:lnTo>
                    <a:pt x="2763" y="340"/>
                  </a:lnTo>
                  <a:lnTo>
                    <a:pt x="2714" y="243"/>
                  </a:lnTo>
                  <a:lnTo>
                    <a:pt x="2617" y="97"/>
                  </a:lnTo>
                  <a:lnTo>
                    <a:pt x="2472" y="49"/>
                  </a:lnTo>
                  <a:lnTo>
                    <a:pt x="23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 name="Google Shape;1358;p71"/>
          <p:cNvGrpSpPr/>
          <p:nvPr/>
        </p:nvGrpSpPr>
        <p:grpSpPr>
          <a:xfrm>
            <a:off x="4764588" y="3988916"/>
            <a:ext cx="290274" cy="392133"/>
            <a:chOff x="4683712" y="3988927"/>
            <a:chExt cx="290274" cy="392133"/>
          </a:xfrm>
        </p:grpSpPr>
        <p:sp>
          <p:nvSpPr>
            <p:cNvPr id="1359" name="Google Shape;1359;p71"/>
            <p:cNvSpPr/>
            <p:nvPr/>
          </p:nvSpPr>
          <p:spPr>
            <a:xfrm>
              <a:off x="4867721" y="4149930"/>
              <a:ext cx="47121" cy="71213"/>
            </a:xfrm>
            <a:custGeom>
              <a:avLst/>
              <a:gdLst/>
              <a:ahLst/>
              <a:cxnLst/>
              <a:rect l="l" t="t" r="r" b="b"/>
              <a:pathLst>
                <a:path w="2085" h="3151" extrusionOk="0">
                  <a:moveTo>
                    <a:pt x="291" y="0"/>
                  </a:moveTo>
                  <a:lnTo>
                    <a:pt x="146" y="146"/>
                  </a:lnTo>
                  <a:lnTo>
                    <a:pt x="1" y="291"/>
                  </a:lnTo>
                  <a:lnTo>
                    <a:pt x="1" y="485"/>
                  </a:lnTo>
                  <a:lnTo>
                    <a:pt x="1" y="679"/>
                  </a:lnTo>
                  <a:lnTo>
                    <a:pt x="146" y="824"/>
                  </a:lnTo>
                  <a:lnTo>
                    <a:pt x="824" y="1551"/>
                  </a:lnTo>
                  <a:lnTo>
                    <a:pt x="146" y="2278"/>
                  </a:lnTo>
                  <a:lnTo>
                    <a:pt x="1" y="2424"/>
                  </a:lnTo>
                  <a:lnTo>
                    <a:pt x="1" y="2618"/>
                  </a:lnTo>
                  <a:lnTo>
                    <a:pt x="1" y="2811"/>
                  </a:lnTo>
                  <a:lnTo>
                    <a:pt x="146" y="3005"/>
                  </a:lnTo>
                  <a:lnTo>
                    <a:pt x="291" y="3102"/>
                  </a:lnTo>
                  <a:lnTo>
                    <a:pt x="485" y="3151"/>
                  </a:lnTo>
                  <a:lnTo>
                    <a:pt x="679" y="3102"/>
                  </a:lnTo>
                  <a:lnTo>
                    <a:pt x="873" y="3005"/>
                  </a:lnTo>
                  <a:lnTo>
                    <a:pt x="1939" y="1891"/>
                  </a:lnTo>
                  <a:lnTo>
                    <a:pt x="2036" y="1745"/>
                  </a:lnTo>
                  <a:lnTo>
                    <a:pt x="2085" y="1551"/>
                  </a:lnTo>
                  <a:lnTo>
                    <a:pt x="2036" y="1357"/>
                  </a:lnTo>
                  <a:lnTo>
                    <a:pt x="1939" y="1212"/>
                  </a:lnTo>
                  <a:lnTo>
                    <a:pt x="873" y="146"/>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1"/>
            <p:cNvSpPr/>
            <p:nvPr/>
          </p:nvSpPr>
          <p:spPr>
            <a:xfrm>
              <a:off x="4743963" y="4149930"/>
              <a:ext cx="47121" cy="71213"/>
            </a:xfrm>
            <a:custGeom>
              <a:avLst/>
              <a:gdLst/>
              <a:ahLst/>
              <a:cxnLst/>
              <a:rect l="l" t="t" r="r" b="b"/>
              <a:pathLst>
                <a:path w="2085" h="3151" extrusionOk="0">
                  <a:moveTo>
                    <a:pt x="1357" y="0"/>
                  </a:moveTo>
                  <a:lnTo>
                    <a:pt x="1212" y="146"/>
                  </a:lnTo>
                  <a:lnTo>
                    <a:pt x="145" y="1212"/>
                  </a:lnTo>
                  <a:lnTo>
                    <a:pt x="48" y="1357"/>
                  </a:lnTo>
                  <a:lnTo>
                    <a:pt x="0" y="1551"/>
                  </a:lnTo>
                  <a:lnTo>
                    <a:pt x="48" y="1745"/>
                  </a:lnTo>
                  <a:lnTo>
                    <a:pt x="145" y="1891"/>
                  </a:lnTo>
                  <a:lnTo>
                    <a:pt x="1212" y="3005"/>
                  </a:lnTo>
                  <a:lnTo>
                    <a:pt x="1357" y="3102"/>
                  </a:lnTo>
                  <a:lnTo>
                    <a:pt x="1551" y="3151"/>
                  </a:lnTo>
                  <a:lnTo>
                    <a:pt x="1745" y="3102"/>
                  </a:lnTo>
                  <a:lnTo>
                    <a:pt x="1939" y="3005"/>
                  </a:lnTo>
                  <a:lnTo>
                    <a:pt x="2036" y="2811"/>
                  </a:lnTo>
                  <a:lnTo>
                    <a:pt x="2084" y="2618"/>
                  </a:lnTo>
                  <a:lnTo>
                    <a:pt x="2036" y="2424"/>
                  </a:lnTo>
                  <a:lnTo>
                    <a:pt x="1939" y="2278"/>
                  </a:lnTo>
                  <a:lnTo>
                    <a:pt x="1212" y="1551"/>
                  </a:lnTo>
                  <a:lnTo>
                    <a:pt x="1939" y="824"/>
                  </a:lnTo>
                  <a:lnTo>
                    <a:pt x="2036" y="679"/>
                  </a:lnTo>
                  <a:lnTo>
                    <a:pt x="2084" y="485"/>
                  </a:lnTo>
                  <a:lnTo>
                    <a:pt x="2036" y="291"/>
                  </a:lnTo>
                  <a:lnTo>
                    <a:pt x="1939" y="146"/>
                  </a:lnTo>
                  <a:lnTo>
                    <a:pt x="1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1"/>
            <p:cNvSpPr/>
            <p:nvPr/>
          </p:nvSpPr>
          <p:spPr>
            <a:xfrm>
              <a:off x="4807469" y="4131307"/>
              <a:ext cx="43844" cy="107373"/>
            </a:xfrm>
            <a:custGeom>
              <a:avLst/>
              <a:gdLst/>
              <a:ahLst/>
              <a:cxnLst/>
              <a:rect l="l" t="t" r="r" b="b"/>
              <a:pathLst>
                <a:path w="1940" h="4751" extrusionOk="0">
                  <a:moveTo>
                    <a:pt x="1358" y="1"/>
                  </a:moveTo>
                  <a:lnTo>
                    <a:pt x="1164" y="97"/>
                  </a:lnTo>
                  <a:lnTo>
                    <a:pt x="1019" y="194"/>
                  </a:lnTo>
                  <a:lnTo>
                    <a:pt x="922" y="388"/>
                  </a:lnTo>
                  <a:lnTo>
                    <a:pt x="1" y="4120"/>
                  </a:lnTo>
                  <a:lnTo>
                    <a:pt x="1" y="4314"/>
                  </a:lnTo>
                  <a:lnTo>
                    <a:pt x="49" y="4508"/>
                  </a:lnTo>
                  <a:lnTo>
                    <a:pt x="195" y="4653"/>
                  </a:lnTo>
                  <a:lnTo>
                    <a:pt x="340" y="4750"/>
                  </a:lnTo>
                  <a:lnTo>
                    <a:pt x="486" y="4750"/>
                  </a:lnTo>
                  <a:lnTo>
                    <a:pt x="631" y="4702"/>
                  </a:lnTo>
                  <a:lnTo>
                    <a:pt x="776" y="4653"/>
                  </a:lnTo>
                  <a:lnTo>
                    <a:pt x="922" y="4508"/>
                  </a:lnTo>
                  <a:lnTo>
                    <a:pt x="970" y="4362"/>
                  </a:lnTo>
                  <a:lnTo>
                    <a:pt x="1940" y="631"/>
                  </a:lnTo>
                  <a:lnTo>
                    <a:pt x="1940" y="437"/>
                  </a:lnTo>
                  <a:lnTo>
                    <a:pt x="1891" y="243"/>
                  </a:lnTo>
                  <a:lnTo>
                    <a:pt x="1746" y="97"/>
                  </a:lnTo>
                  <a:lnTo>
                    <a:pt x="1552" y="49"/>
                  </a:lnTo>
                  <a:lnTo>
                    <a:pt x="1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1"/>
            <p:cNvSpPr/>
            <p:nvPr/>
          </p:nvSpPr>
          <p:spPr>
            <a:xfrm>
              <a:off x="4683712" y="3988927"/>
              <a:ext cx="290274" cy="392133"/>
            </a:xfrm>
            <a:custGeom>
              <a:avLst/>
              <a:gdLst/>
              <a:ahLst/>
              <a:cxnLst/>
              <a:rect l="l" t="t" r="r" b="b"/>
              <a:pathLst>
                <a:path w="12844" h="17351" extrusionOk="0">
                  <a:moveTo>
                    <a:pt x="10178" y="1018"/>
                  </a:moveTo>
                  <a:lnTo>
                    <a:pt x="10324" y="1066"/>
                  </a:lnTo>
                  <a:lnTo>
                    <a:pt x="10469" y="1115"/>
                  </a:lnTo>
                  <a:lnTo>
                    <a:pt x="10517" y="1260"/>
                  </a:lnTo>
                  <a:lnTo>
                    <a:pt x="10566" y="1406"/>
                  </a:lnTo>
                  <a:lnTo>
                    <a:pt x="10566" y="2036"/>
                  </a:lnTo>
                  <a:lnTo>
                    <a:pt x="2278" y="2036"/>
                  </a:lnTo>
                  <a:lnTo>
                    <a:pt x="2278" y="1406"/>
                  </a:lnTo>
                  <a:lnTo>
                    <a:pt x="2327" y="1260"/>
                  </a:lnTo>
                  <a:lnTo>
                    <a:pt x="2424" y="1115"/>
                  </a:lnTo>
                  <a:lnTo>
                    <a:pt x="2521" y="1066"/>
                  </a:lnTo>
                  <a:lnTo>
                    <a:pt x="2666" y="1018"/>
                  </a:lnTo>
                  <a:close/>
                  <a:moveTo>
                    <a:pt x="10566" y="3053"/>
                  </a:moveTo>
                  <a:lnTo>
                    <a:pt x="10566" y="4265"/>
                  </a:lnTo>
                  <a:lnTo>
                    <a:pt x="2278" y="4265"/>
                  </a:lnTo>
                  <a:lnTo>
                    <a:pt x="2278" y="3053"/>
                  </a:lnTo>
                  <a:close/>
                  <a:moveTo>
                    <a:pt x="11874" y="5283"/>
                  </a:moveTo>
                  <a:lnTo>
                    <a:pt x="11874" y="12068"/>
                  </a:lnTo>
                  <a:lnTo>
                    <a:pt x="1018" y="12068"/>
                  </a:lnTo>
                  <a:lnTo>
                    <a:pt x="1018" y="5283"/>
                  </a:lnTo>
                  <a:close/>
                  <a:moveTo>
                    <a:pt x="10566" y="13086"/>
                  </a:moveTo>
                  <a:lnTo>
                    <a:pt x="10566" y="15945"/>
                  </a:lnTo>
                  <a:lnTo>
                    <a:pt x="10517" y="16090"/>
                  </a:lnTo>
                  <a:lnTo>
                    <a:pt x="10469" y="16236"/>
                  </a:lnTo>
                  <a:lnTo>
                    <a:pt x="10324" y="16284"/>
                  </a:lnTo>
                  <a:lnTo>
                    <a:pt x="10178" y="16333"/>
                  </a:lnTo>
                  <a:lnTo>
                    <a:pt x="2666" y="16333"/>
                  </a:lnTo>
                  <a:lnTo>
                    <a:pt x="2521" y="16284"/>
                  </a:lnTo>
                  <a:lnTo>
                    <a:pt x="2424" y="16236"/>
                  </a:lnTo>
                  <a:lnTo>
                    <a:pt x="2327" y="16090"/>
                  </a:lnTo>
                  <a:lnTo>
                    <a:pt x="2278" y="15945"/>
                  </a:lnTo>
                  <a:lnTo>
                    <a:pt x="2278" y="13086"/>
                  </a:lnTo>
                  <a:close/>
                  <a:moveTo>
                    <a:pt x="2666" y="0"/>
                  </a:moveTo>
                  <a:lnTo>
                    <a:pt x="2375" y="49"/>
                  </a:lnTo>
                  <a:lnTo>
                    <a:pt x="2133" y="97"/>
                  </a:lnTo>
                  <a:lnTo>
                    <a:pt x="1891" y="242"/>
                  </a:lnTo>
                  <a:lnTo>
                    <a:pt x="1697" y="436"/>
                  </a:lnTo>
                  <a:lnTo>
                    <a:pt x="1503" y="630"/>
                  </a:lnTo>
                  <a:lnTo>
                    <a:pt x="1406" y="873"/>
                  </a:lnTo>
                  <a:lnTo>
                    <a:pt x="1309" y="1115"/>
                  </a:lnTo>
                  <a:lnTo>
                    <a:pt x="1261" y="1406"/>
                  </a:lnTo>
                  <a:lnTo>
                    <a:pt x="1261" y="4265"/>
                  </a:lnTo>
                  <a:lnTo>
                    <a:pt x="485" y="4265"/>
                  </a:lnTo>
                  <a:lnTo>
                    <a:pt x="291" y="4314"/>
                  </a:lnTo>
                  <a:lnTo>
                    <a:pt x="146" y="4410"/>
                  </a:lnTo>
                  <a:lnTo>
                    <a:pt x="49" y="4604"/>
                  </a:lnTo>
                  <a:lnTo>
                    <a:pt x="0" y="4798"/>
                  </a:lnTo>
                  <a:lnTo>
                    <a:pt x="0" y="12553"/>
                  </a:lnTo>
                  <a:lnTo>
                    <a:pt x="49" y="12795"/>
                  </a:lnTo>
                  <a:lnTo>
                    <a:pt x="146" y="12940"/>
                  </a:lnTo>
                  <a:lnTo>
                    <a:pt x="291" y="13037"/>
                  </a:lnTo>
                  <a:lnTo>
                    <a:pt x="485" y="13086"/>
                  </a:lnTo>
                  <a:lnTo>
                    <a:pt x="1261" y="13086"/>
                  </a:lnTo>
                  <a:lnTo>
                    <a:pt x="1261" y="15945"/>
                  </a:lnTo>
                  <a:lnTo>
                    <a:pt x="1309" y="16236"/>
                  </a:lnTo>
                  <a:lnTo>
                    <a:pt x="1406" y="16527"/>
                  </a:lnTo>
                  <a:lnTo>
                    <a:pt x="1503" y="16721"/>
                  </a:lnTo>
                  <a:lnTo>
                    <a:pt x="1697" y="16963"/>
                  </a:lnTo>
                  <a:lnTo>
                    <a:pt x="1891" y="17108"/>
                  </a:lnTo>
                  <a:lnTo>
                    <a:pt x="2133" y="17254"/>
                  </a:lnTo>
                  <a:lnTo>
                    <a:pt x="2375" y="17302"/>
                  </a:lnTo>
                  <a:lnTo>
                    <a:pt x="2666" y="17351"/>
                  </a:lnTo>
                  <a:lnTo>
                    <a:pt x="10178" y="17351"/>
                  </a:lnTo>
                  <a:lnTo>
                    <a:pt x="10469" y="17302"/>
                  </a:lnTo>
                  <a:lnTo>
                    <a:pt x="10711" y="17254"/>
                  </a:lnTo>
                  <a:lnTo>
                    <a:pt x="10954" y="17108"/>
                  </a:lnTo>
                  <a:lnTo>
                    <a:pt x="11196" y="16963"/>
                  </a:lnTo>
                  <a:lnTo>
                    <a:pt x="11341" y="16721"/>
                  </a:lnTo>
                  <a:lnTo>
                    <a:pt x="11487" y="16527"/>
                  </a:lnTo>
                  <a:lnTo>
                    <a:pt x="11535" y="16236"/>
                  </a:lnTo>
                  <a:lnTo>
                    <a:pt x="11584" y="15945"/>
                  </a:lnTo>
                  <a:lnTo>
                    <a:pt x="11584" y="13086"/>
                  </a:lnTo>
                  <a:lnTo>
                    <a:pt x="12359" y="13086"/>
                  </a:lnTo>
                  <a:lnTo>
                    <a:pt x="12553" y="13037"/>
                  </a:lnTo>
                  <a:lnTo>
                    <a:pt x="12698" y="12940"/>
                  </a:lnTo>
                  <a:lnTo>
                    <a:pt x="12844" y="12795"/>
                  </a:lnTo>
                  <a:lnTo>
                    <a:pt x="12844" y="12553"/>
                  </a:lnTo>
                  <a:lnTo>
                    <a:pt x="12844" y="4798"/>
                  </a:lnTo>
                  <a:lnTo>
                    <a:pt x="12844" y="4604"/>
                  </a:lnTo>
                  <a:lnTo>
                    <a:pt x="12698" y="4410"/>
                  </a:lnTo>
                  <a:lnTo>
                    <a:pt x="12553" y="4314"/>
                  </a:lnTo>
                  <a:lnTo>
                    <a:pt x="12359" y="4265"/>
                  </a:lnTo>
                  <a:lnTo>
                    <a:pt x="11584" y="4265"/>
                  </a:lnTo>
                  <a:lnTo>
                    <a:pt x="11584" y="1406"/>
                  </a:lnTo>
                  <a:lnTo>
                    <a:pt x="11535" y="1115"/>
                  </a:lnTo>
                  <a:lnTo>
                    <a:pt x="11487" y="873"/>
                  </a:lnTo>
                  <a:lnTo>
                    <a:pt x="11341" y="630"/>
                  </a:lnTo>
                  <a:lnTo>
                    <a:pt x="11196" y="436"/>
                  </a:lnTo>
                  <a:lnTo>
                    <a:pt x="10954" y="242"/>
                  </a:lnTo>
                  <a:lnTo>
                    <a:pt x="10711" y="97"/>
                  </a:lnTo>
                  <a:lnTo>
                    <a:pt x="10469" y="49"/>
                  </a:lnTo>
                  <a:lnTo>
                    <a:pt x="101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1"/>
            <p:cNvSpPr/>
            <p:nvPr/>
          </p:nvSpPr>
          <p:spPr>
            <a:xfrm>
              <a:off x="4797616" y="4312040"/>
              <a:ext cx="62466" cy="23029"/>
            </a:xfrm>
            <a:custGeom>
              <a:avLst/>
              <a:gdLst/>
              <a:ahLst/>
              <a:cxnLst/>
              <a:rect l="l" t="t" r="r" b="b"/>
              <a:pathLst>
                <a:path w="2764" h="1019" extrusionOk="0">
                  <a:moveTo>
                    <a:pt x="534" y="0"/>
                  </a:moveTo>
                  <a:lnTo>
                    <a:pt x="340" y="49"/>
                  </a:lnTo>
                  <a:lnTo>
                    <a:pt x="146" y="146"/>
                  </a:lnTo>
                  <a:lnTo>
                    <a:pt x="49" y="291"/>
                  </a:lnTo>
                  <a:lnTo>
                    <a:pt x="1" y="533"/>
                  </a:lnTo>
                  <a:lnTo>
                    <a:pt x="49" y="727"/>
                  </a:lnTo>
                  <a:lnTo>
                    <a:pt x="146" y="873"/>
                  </a:lnTo>
                  <a:lnTo>
                    <a:pt x="340" y="970"/>
                  </a:lnTo>
                  <a:lnTo>
                    <a:pt x="534" y="1018"/>
                  </a:lnTo>
                  <a:lnTo>
                    <a:pt x="2279" y="1018"/>
                  </a:lnTo>
                  <a:lnTo>
                    <a:pt x="2473" y="970"/>
                  </a:lnTo>
                  <a:lnTo>
                    <a:pt x="2618" y="873"/>
                  </a:lnTo>
                  <a:lnTo>
                    <a:pt x="2715" y="727"/>
                  </a:lnTo>
                  <a:lnTo>
                    <a:pt x="2763" y="533"/>
                  </a:lnTo>
                  <a:lnTo>
                    <a:pt x="2715" y="291"/>
                  </a:lnTo>
                  <a:lnTo>
                    <a:pt x="2618" y="146"/>
                  </a:lnTo>
                  <a:lnTo>
                    <a:pt x="2473" y="49"/>
                  </a:lnTo>
                  <a:lnTo>
                    <a:pt x="2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 name="Google Shape;1364;p71"/>
          <p:cNvSpPr/>
          <p:nvPr/>
        </p:nvSpPr>
        <p:spPr>
          <a:xfrm>
            <a:off x="5347976" y="4016285"/>
            <a:ext cx="392133" cy="337395"/>
          </a:xfrm>
          <a:custGeom>
            <a:avLst/>
            <a:gdLst/>
            <a:ahLst/>
            <a:cxnLst/>
            <a:rect l="l" t="t" r="r" b="b"/>
            <a:pathLst>
              <a:path w="17351" h="14929" extrusionOk="0">
                <a:moveTo>
                  <a:pt x="14782" y="1794"/>
                </a:moveTo>
                <a:lnTo>
                  <a:pt x="15509" y="2521"/>
                </a:lnTo>
                <a:lnTo>
                  <a:pt x="14782" y="3248"/>
                </a:lnTo>
                <a:lnTo>
                  <a:pt x="14104" y="2521"/>
                </a:lnTo>
                <a:lnTo>
                  <a:pt x="14782" y="1794"/>
                </a:lnTo>
                <a:close/>
                <a:moveTo>
                  <a:pt x="3781" y="2618"/>
                </a:moveTo>
                <a:lnTo>
                  <a:pt x="4217" y="2666"/>
                </a:lnTo>
                <a:lnTo>
                  <a:pt x="4653" y="2812"/>
                </a:lnTo>
                <a:lnTo>
                  <a:pt x="4847" y="2909"/>
                </a:lnTo>
                <a:lnTo>
                  <a:pt x="5041" y="3054"/>
                </a:lnTo>
                <a:lnTo>
                  <a:pt x="5186" y="3200"/>
                </a:lnTo>
                <a:lnTo>
                  <a:pt x="5283" y="3393"/>
                </a:lnTo>
                <a:lnTo>
                  <a:pt x="5429" y="3830"/>
                </a:lnTo>
                <a:lnTo>
                  <a:pt x="5477" y="4314"/>
                </a:lnTo>
                <a:lnTo>
                  <a:pt x="5477" y="4702"/>
                </a:lnTo>
                <a:lnTo>
                  <a:pt x="5089" y="4750"/>
                </a:lnTo>
                <a:lnTo>
                  <a:pt x="4605" y="4702"/>
                </a:lnTo>
                <a:lnTo>
                  <a:pt x="4362" y="4605"/>
                </a:lnTo>
                <a:lnTo>
                  <a:pt x="4169" y="4557"/>
                </a:lnTo>
                <a:lnTo>
                  <a:pt x="3975" y="4460"/>
                </a:lnTo>
                <a:lnTo>
                  <a:pt x="3781" y="4314"/>
                </a:lnTo>
                <a:lnTo>
                  <a:pt x="3635" y="4120"/>
                </a:lnTo>
                <a:lnTo>
                  <a:pt x="3538" y="3927"/>
                </a:lnTo>
                <a:lnTo>
                  <a:pt x="3393" y="3490"/>
                </a:lnTo>
                <a:lnTo>
                  <a:pt x="3345" y="3054"/>
                </a:lnTo>
                <a:lnTo>
                  <a:pt x="3345" y="2618"/>
                </a:lnTo>
                <a:close/>
                <a:moveTo>
                  <a:pt x="12989" y="2909"/>
                </a:moveTo>
                <a:lnTo>
                  <a:pt x="14443" y="4314"/>
                </a:lnTo>
                <a:lnTo>
                  <a:pt x="13038" y="5720"/>
                </a:lnTo>
                <a:lnTo>
                  <a:pt x="11632" y="4266"/>
                </a:lnTo>
                <a:lnTo>
                  <a:pt x="12989" y="2909"/>
                </a:lnTo>
                <a:close/>
                <a:moveTo>
                  <a:pt x="10905" y="4993"/>
                </a:moveTo>
                <a:lnTo>
                  <a:pt x="12359" y="6447"/>
                </a:lnTo>
                <a:lnTo>
                  <a:pt x="11632" y="7125"/>
                </a:lnTo>
                <a:lnTo>
                  <a:pt x="10178" y="5720"/>
                </a:lnTo>
                <a:lnTo>
                  <a:pt x="10905" y="4993"/>
                </a:lnTo>
                <a:close/>
                <a:moveTo>
                  <a:pt x="9839" y="6786"/>
                </a:moveTo>
                <a:lnTo>
                  <a:pt x="10566" y="7513"/>
                </a:lnTo>
                <a:lnTo>
                  <a:pt x="9839" y="8191"/>
                </a:lnTo>
                <a:lnTo>
                  <a:pt x="9112" y="7513"/>
                </a:lnTo>
                <a:lnTo>
                  <a:pt x="9839" y="6786"/>
                </a:lnTo>
                <a:close/>
                <a:moveTo>
                  <a:pt x="2763" y="5284"/>
                </a:moveTo>
                <a:lnTo>
                  <a:pt x="3151" y="5332"/>
                </a:lnTo>
                <a:lnTo>
                  <a:pt x="3538" y="5429"/>
                </a:lnTo>
                <a:lnTo>
                  <a:pt x="3926" y="5574"/>
                </a:lnTo>
                <a:lnTo>
                  <a:pt x="4314" y="5768"/>
                </a:lnTo>
                <a:lnTo>
                  <a:pt x="4653" y="5962"/>
                </a:lnTo>
                <a:lnTo>
                  <a:pt x="5041" y="6107"/>
                </a:lnTo>
                <a:lnTo>
                  <a:pt x="5477" y="6204"/>
                </a:lnTo>
                <a:lnTo>
                  <a:pt x="6301" y="6204"/>
                </a:lnTo>
                <a:lnTo>
                  <a:pt x="6689" y="6107"/>
                </a:lnTo>
                <a:lnTo>
                  <a:pt x="7125" y="5962"/>
                </a:lnTo>
                <a:lnTo>
                  <a:pt x="7464" y="5768"/>
                </a:lnTo>
                <a:lnTo>
                  <a:pt x="7900" y="5526"/>
                </a:lnTo>
                <a:lnTo>
                  <a:pt x="8288" y="5381"/>
                </a:lnTo>
                <a:lnTo>
                  <a:pt x="8724" y="5332"/>
                </a:lnTo>
                <a:lnTo>
                  <a:pt x="9160" y="5332"/>
                </a:lnTo>
                <a:lnTo>
                  <a:pt x="9015" y="5477"/>
                </a:lnTo>
                <a:lnTo>
                  <a:pt x="8967" y="5671"/>
                </a:lnTo>
                <a:lnTo>
                  <a:pt x="9015" y="5865"/>
                </a:lnTo>
                <a:lnTo>
                  <a:pt x="9112" y="6059"/>
                </a:lnTo>
                <a:lnTo>
                  <a:pt x="8046" y="7125"/>
                </a:lnTo>
                <a:lnTo>
                  <a:pt x="7949" y="7319"/>
                </a:lnTo>
                <a:lnTo>
                  <a:pt x="7900" y="7513"/>
                </a:lnTo>
                <a:lnTo>
                  <a:pt x="7949" y="7707"/>
                </a:lnTo>
                <a:lnTo>
                  <a:pt x="8046" y="7852"/>
                </a:lnTo>
                <a:lnTo>
                  <a:pt x="8385" y="8191"/>
                </a:lnTo>
                <a:lnTo>
                  <a:pt x="6592" y="9985"/>
                </a:lnTo>
                <a:lnTo>
                  <a:pt x="6495" y="10179"/>
                </a:lnTo>
                <a:lnTo>
                  <a:pt x="6446" y="10372"/>
                </a:lnTo>
                <a:lnTo>
                  <a:pt x="6495" y="10566"/>
                </a:lnTo>
                <a:lnTo>
                  <a:pt x="6592" y="10712"/>
                </a:lnTo>
                <a:lnTo>
                  <a:pt x="6786" y="10857"/>
                </a:lnTo>
                <a:lnTo>
                  <a:pt x="7173" y="10857"/>
                </a:lnTo>
                <a:lnTo>
                  <a:pt x="7319" y="10712"/>
                </a:lnTo>
                <a:lnTo>
                  <a:pt x="9112" y="8918"/>
                </a:lnTo>
                <a:lnTo>
                  <a:pt x="9500" y="9306"/>
                </a:lnTo>
                <a:lnTo>
                  <a:pt x="9645" y="9403"/>
                </a:lnTo>
                <a:lnTo>
                  <a:pt x="9839" y="9452"/>
                </a:lnTo>
                <a:lnTo>
                  <a:pt x="10033" y="9403"/>
                </a:lnTo>
                <a:lnTo>
                  <a:pt x="10178" y="9306"/>
                </a:lnTo>
                <a:lnTo>
                  <a:pt x="10711" y="8773"/>
                </a:lnTo>
                <a:lnTo>
                  <a:pt x="10566" y="9548"/>
                </a:lnTo>
                <a:lnTo>
                  <a:pt x="10372" y="10275"/>
                </a:lnTo>
                <a:lnTo>
                  <a:pt x="10178" y="10954"/>
                </a:lnTo>
                <a:lnTo>
                  <a:pt x="9936" y="11536"/>
                </a:lnTo>
                <a:lnTo>
                  <a:pt x="9548" y="12311"/>
                </a:lnTo>
                <a:lnTo>
                  <a:pt x="9306" y="12699"/>
                </a:lnTo>
                <a:lnTo>
                  <a:pt x="9063" y="13038"/>
                </a:lnTo>
                <a:lnTo>
                  <a:pt x="8773" y="13329"/>
                </a:lnTo>
                <a:lnTo>
                  <a:pt x="8433" y="13620"/>
                </a:lnTo>
                <a:lnTo>
                  <a:pt x="8094" y="13813"/>
                </a:lnTo>
                <a:lnTo>
                  <a:pt x="7755" y="13910"/>
                </a:lnTo>
                <a:lnTo>
                  <a:pt x="7513" y="13959"/>
                </a:lnTo>
                <a:lnTo>
                  <a:pt x="7270" y="13910"/>
                </a:lnTo>
                <a:lnTo>
                  <a:pt x="6979" y="13813"/>
                </a:lnTo>
                <a:lnTo>
                  <a:pt x="6737" y="13668"/>
                </a:lnTo>
                <a:lnTo>
                  <a:pt x="6543" y="13523"/>
                </a:lnTo>
                <a:lnTo>
                  <a:pt x="6349" y="13474"/>
                </a:lnTo>
                <a:lnTo>
                  <a:pt x="6107" y="13426"/>
                </a:lnTo>
                <a:lnTo>
                  <a:pt x="5865" y="13377"/>
                </a:lnTo>
                <a:lnTo>
                  <a:pt x="5671" y="13426"/>
                </a:lnTo>
                <a:lnTo>
                  <a:pt x="5429" y="13474"/>
                </a:lnTo>
                <a:lnTo>
                  <a:pt x="5235" y="13523"/>
                </a:lnTo>
                <a:lnTo>
                  <a:pt x="5041" y="13668"/>
                </a:lnTo>
                <a:lnTo>
                  <a:pt x="4750" y="13813"/>
                </a:lnTo>
                <a:lnTo>
                  <a:pt x="4508" y="13910"/>
                </a:lnTo>
                <a:lnTo>
                  <a:pt x="4265" y="13959"/>
                </a:lnTo>
                <a:lnTo>
                  <a:pt x="4023" y="13910"/>
                </a:lnTo>
                <a:lnTo>
                  <a:pt x="3635" y="13813"/>
                </a:lnTo>
                <a:lnTo>
                  <a:pt x="3296" y="13620"/>
                </a:lnTo>
                <a:lnTo>
                  <a:pt x="3005" y="13329"/>
                </a:lnTo>
                <a:lnTo>
                  <a:pt x="2715" y="13038"/>
                </a:lnTo>
                <a:lnTo>
                  <a:pt x="2472" y="12699"/>
                </a:lnTo>
                <a:lnTo>
                  <a:pt x="2230" y="12311"/>
                </a:lnTo>
                <a:lnTo>
                  <a:pt x="1842" y="11536"/>
                </a:lnTo>
                <a:lnTo>
                  <a:pt x="1503" y="10712"/>
                </a:lnTo>
                <a:lnTo>
                  <a:pt x="1358" y="10227"/>
                </a:lnTo>
                <a:lnTo>
                  <a:pt x="1212" y="9742"/>
                </a:lnTo>
                <a:lnTo>
                  <a:pt x="1115" y="9209"/>
                </a:lnTo>
                <a:lnTo>
                  <a:pt x="1067" y="8676"/>
                </a:lnTo>
                <a:lnTo>
                  <a:pt x="1018" y="8095"/>
                </a:lnTo>
                <a:lnTo>
                  <a:pt x="1067" y="7561"/>
                </a:lnTo>
                <a:lnTo>
                  <a:pt x="1115" y="7174"/>
                </a:lnTo>
                <a:lnTo>
                  <a:pt x="1212" y="6786"/>
                </a:lnTo>
                <a:lnTo>
                  <a:pt x="1358" y="6398"/>
                </a:lnTo>
                <a:lnTo>
                  <a:pt x="1551" y="6059"/>
                </a:lnTo>
                <a:lnTo>
                  <a:pt x="1794" y="5768"/>
                </a:lnTo>
                <a:lnTo>
                  <a:pt x="2085" y="5526"/>
                </a:lnTo>
                <a:lnTo>
                  <a:pt x="2375" y="5381"/>
                </a:lnTo>
                <a:lnTo>
                  <a:pt x="2763" y="5284"/>
                </a:lnTo>
                <a:close/>
                <a:moveTo>
                  <a:pt x="14007" y="1"/>
                </a:moveTo>
                <a:lnTo>
                  <a:pt x="13862" y="146"/>
                </a:lnTo>
                <a:lnTo>
                  <a:pt x="13716" y="292"/>
                </a:lnTo>
                <a:lnTo>
                  <a:pt x="13716" y="486"/>
                </a:lnTo>
                <a:lnTo>
                  <a:pt x="13716" y="679"/>
                </a:lnTo>
                <a:lnTo>
                  <a:pt x="13862" y="873"/>
                </a:lnTo>
                <a:lnTo>
                  <a:pt x="14104" y="1067"/>
                </a:lnTo>
                <a:lnTo>
                  <a:pt x="13377" y="1794"/>
                </a:lnTo>
                <a:lnTo>
                  <a:pt x="13183" y="1697"/>
                </a:lnTo>
                <a:lnTo>
                  <a:pt x="12989" y="1649"/>
                </a:lnTo>
                <a:lnTo>
                  <a:pt x="12795" y="1697"/>
                </a:lnTo>
                <a:lnTo>
                  <a:pt x="12650" y="1794"/>
                </a:lnTo>
                <a:lnTo>
                  <a:pt x="9936" y="4508"/>
                </a:lnTo>
                <a:lnTo>
                  <a:pt x="9500" y="4363"/>
                </a:lnTo>
                <a:lnTo>
                  <a:pt x="9063" y="4314"/>
                </a:lnTo>
                <a:lnTo>
                  <a:pt x="8530" y="4314"/>
                </a:lnTo>
                <a:lnTo>
                  <a:pt x="7997" y="4411"/>
                </a:lnTo>
                <a:lnTo>
                  <a:pt x="7464" y="4605"/>
                </a:lnTo>
                <a:lnTo>
                  <a:pt x="6931" y="4896"/>
                </a:lnTo>
                <a:lnTo>
                  <a:pt x="6689" y="5041"/>
                </a:lnTo>
                <a:lnTo>
                  <a:pt x="6495" y="5090"/>
                </a:lnTo>
                <a:lnTo>
                  <a:pt x="6592" y="4654"/>
                </a:lnTo>
                <a:lnTo>
                  <a:pt x="6737" y="4169"/>
                </a:lnTo>
                <a:lnTo>
                  <a:pt x="6883" y="3781"/>
                </a:lnTo>
                <a:lnTo>
                  <a:pt x="7076" y="3393"/>
                </a:lnTo>
                <a:lnTo>
                  <a:pt x="7270" y="3054"/>
                </a:lnTo>
                <a:lnTo>
                  <a:pt x="7513" y="2715"/>
                </a:lnTo>
                <a:lnTo>
                  <a:pt x="7755" y="2424"/>
                </a:lnTo>
                <a:lnTo>
                  <a:pt x="8046" y="2182"/>
                </a:lnTo>
                <a:lnTo>
                  <a:pt x="8336" y="1940"/>
                </a:lnTo>
                <a:lnTo>
                  <a:pt x="8676" y="1697"/>
                </a:lnTo>
                <a:lnTo>
                  <a:pt x="8821" y="1552"/>
                </a:lnTo>
                <a:lnTo>
                  <a:pt x="8918" y="1406"/>
                </a:lnTo>
                <a:lnTo>
                  <a:pt x="8918" y="1213"/>
                </a:lnTo>
                <a:lnTo>
                  <a:pt x="8821" y="1019"/>
                </a:lnTo>
                <a:lnTo>
                  <a:pt x="8724" y="873"/>
                </a:lnTo>
                <a:lnTo>
                  <a:pt x="8530" y="776"/>
                </a:lnTo>
                <a:lnTo>
                  <a:pt x="8336" y="776"/>
                </a:lnTo>
                <a:lnTo>
                  <a:pt x="8143" y="825"/>
                </a:lnTo>
                <a:lnTo>
                  <a:pt x="7803" y="1067"/>
                </a:lnTo>
                <a:lnTo>
                  <a:pt x="7513" y="1309"/>
                </a:lnTo>
                <a:lnTo>
                  <a:pt x="6979" y="1794"/>
                </a:lnTo>
                <a:lnTo>
                  <a:pt x="6543" y="2376"/>
                </a:lnTo>
                <a:lnTo>
                  <a:pt x="6156" y="2957"/>
                </a:lnTo>
                <a:lnTo>
                  <a:pt x="6010" y="2618"/>
                </a:lnTo>
                <a:lnTo>
                  <a:pt x="5768" y="2327"/>
                </a:lnTo>
                <a:lnTo>
                  <a:pt x="5380" y="2036"/>
                </a:lnTo>
                <a:lnTo>
                  <a:pt x="4944" y="1843"/>
                </a:lnTo>
                <a:lnTo>
                  <a:pt x="4459" y="1697"/>
                </a:lnTo>
                <a:lnTo>
                  <a:pt x="3878" y="1600"/>
                </a:lnTo>
                <a:lnTo>
                  <a:pt x="3151" y="1600"/>
                </a:lnTo>
                <a:lnTo>
                  <a:pt x="2811" y="1649"/>
                </a:lnTo>
                <a:lnTo>
                  <a:pt x="2666" y="1697"/>
                </a:lnTo>
                <a:lnTo>
                  <a:pt x="2521" y="1794"/>
                </a:lnTo>
                <a:lnTo>
                  <a:pt x="2472" y="1940"/>
                </a:lnTo>
                <a:lnTo>
                  <a:pt x="2424" y="2085"/>
                </a:lnTo>
                <a:lnTo>
                  <a:pt x="2375" y="2376"/>
                </a:lnTo>
                <a:lnTo>
                  <a:pt x="2327" y="2715"/>
                </a:lnTo>
                <a:lnTo>
                  <a:pt x="2327" y="3103"/>
                </a:lnTo>
                <a:lnTo>
                  <a:pt x="2424" y="3733"/>
                </a:lnTo>
                <a:lnTo>
                  <a:pt x="2618" y="4314"/>
                </a:lnTo>
                <a:lnTo>
                  <a:pt x="2085" y="4411"/>
                </a:lnTo>
                <a:lnTo>
                  <a:pt x="1600" y="4605"/>
                </a:lnTo>
                <a:lnTo>
                  <a:pt x="1212" y="4944"/>
                </a:lnTo>
                <a:lnTo>
                  <a:pt x="824" y="5332"/>
                </a:lnTo>
                <a:lnTo>
                  <a:pt x="534" y="5768"/>
                </a:lnTo>
                <a:lnTo>
                  <a:pt x="291" y="6301"/>
                </a:lnTo>
                <a:lnTo>
                  <a:pt x="146" y="6883"/>
                </a:lnTo>
                <a:lnTo>
                  <a:pt x="49" y="7464"/>
                </a:lnTo>
                <a:lnTo>
                  <a:pt x="1" y="8095"/>
                </a:lnTo>
                <a:lnTo>
                  <a:pt x="49" y="8725"/>
                </a:lnTo>
                <a:lnTo>
                  <a:pt x="97" y="9355"/>
                </a:lnTo>
                <a:lnTo>
                  <a:pt x="243" y="9936"/>
                </a:lnTo>
                <a:lnTo>
                  <a:pt x="388" y="10518"/>
                </a:lnTo>
                <a:lnTo>
                  <a:pt x="534" y="11051"/>
                </a:lnTo>
                <a:lnTo>
                  <a:pt x="921" y="11972"/>
                </a:lnTo>
                <a:lnTo>
                  <a:pt x="1164" y="12505"/>
                </a:lnTo>
                <a:lnTo>
                  <a:pt x="1454" y="12989"/>
                </a:lnTo>
                <a:lnTo>
                  <a:pt x="1745" y="13426"/>
                </a:lnTo>
                <a:lnTo>
                  <a:pt x="2036" y="13765"/>
                </a:lnTo>
                <a:lnTo>
                  <a:pt x="2472" y="14201"/>
                </a:lnTo>
                <a:lnTo>
                  <a:pt x="2908" y="14540"/>
                </a:lnTo>
                <a:lnTo>
                  <a:pt x="3345" y="14783"/>
                </a:lnTo>
                <a:lnTo>
                  <a:pt x="3829" y="14928"/>
                </a:lnTo>
                <a:lnTo>
                  <a:pt x="4556" y="14928"/>
                </a:lnTo>
                <a:lnTo>
                  <a:pt x="4944" y="14831"/>
                </a:lnTo>
                <a:lnTo>
                  <a:pt x="5283" y="14686"/>
                </a:lnTo>
                <a:lnTo>
                  <a:pt x="5622" y="14492"/>
                </a:lnTo>
                <a:lnTo>
                  <a:pt x="5719" y="14443"/>
                </a:lnTo>
                <a:lnTo>
                  <a:pt x="5865" y="14395"/>
                </a:lnTo>
                <a:lnTo>
                  <a:pt x="6010" y="14443"/>
                </a:lnTo>
                <a:lnTo>
                  <a:pt x="6156" y="14492"/>
                </a:lnTo>
                <a:lnTo>
                  <a:pt x="6592" y="14734"/>
                </a:lnTo>
                <a:lnTo>
                  <a:pt x="7028" y="14880"/>
                </a:lnTo>
                <a:lnTo>
                  <a:pt x="7513" y="14928"/>
                </a:lnTo>
                <a:lnTo>
                  <a:pt x="7949" y="14928"/>
                </a:lnTo>
                <a:lnTo>
                  <a:pt x="8385" y="14783"/>
                </a:lnTo>
                <a:lnTo>
                  <a:pt x="8773" y="14589"/>
                </a:lnTo>
                <a:lnTo>
                  <a:pt x="9160" y="14347"/>
                </a:lnTo>
                <a:lnTo>
                  <a:pt x="9548" y="14007"/>
                </a:lnTo>
                <a:lnTo>
                  <a:pt x="9887" y="13571"/>
                </a:lnTo>
                <a:lnTo>
                  <a:pt x="10227" y="13135"/>
                </a:lnTo>
                <a:lnTo>
                  <a:pt x="10566" y="12602"/>
                </a:lnTo>
                <a:lnTo>
                  <a:pt x="10857" y="11972"/>
                </a:lnTo>
                <a:lnTo>
                  <a:pt x="11147" y="11196"/>
                </a:lnTo>
                <a:lnTo>
                  <a:pt x="11438" y="10324"/>
                </a:lnTo>
                <a:lnTo>
                  <a:pt x="11632" y="9355"/>
                </a:lnTo>
                <a:lnTo>
                  <a:pt x="11729" y="8870"/>
                </a:lnTo>
                <a:lnTo>
                  <a:pt x="11778" y="8337"/>
                </a:lnTo>
                <a:lnTo>
                  <a:pt x="11874" y="8288"/>
                </a:lnTo>
                <a:lnTo>
                  <a:pt x="11971" y="8191"/>
                </a:lnTo>
                <a:lnTo>
                  <a:pt x="13425" y="6786"/>
                </a:lnTo>
                <a:lnTo>
                  <a:pt x="15509" y="4702"/>
                </a:lnTo>
                <a:lnTo>
                  <a:pt x="15655" y="4508"/>
                </a:lnTo>
                <a:lnTo>
                  <a:pt x="15655" y="4314"/>
                </a:lnTo>
                <a:lnTo>
                  <a:pt x="15655" y="4120"/>
                </a:lnTo>
                <a:lnTo>
                  <a:pt x="15509" y="3975"/>
                </a:lnTo>
                <a:lnTo>
                  <a:pt x="16236" y="3248"/>
                </a:lnTo>
                <a:lnTo>
                  <a:pt x="16479" y="3490"/>
                </a:lnTo>
                <a:lnTo>
                  <a:pt x="16672" y="3587"/>
                </a:lnTo>
                <a:lnTo>
                  <a:pt x="16818" y="3636"/>
                </a:lnTo>
                <a:lnTo>
                  <a:pt x="17012" y="3587"/>
                </a:lnTo>
                <a:lnTo>
                  <a:pt x="17206" y="3490"/>
                </a:lnTo>
                <a:lnTo>
                  <a:pt x="17303" y="3297"/>
                </a:lnTo>
                <a:lnTo>
                  <a:pt x="17351" y="3103"/>
                </a:lnTo>
                <a:lnTo>
                  <a:pt x="17303" y="2957"/>
                </a:lnTo>
                <a:lnTo>
                  <a:pt x="17206" y="2763"/>
                </a:lnTo>
                <a:lnTo>
                  <a:pt x="14588" y="146"/>
                </a:lnTo>
                <a:lnTo>
                  <a:pt x="14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71"/>
          <p:cNvGrpSpPr/>
          <p:nvPr/>
        </p:nvGrpSpPr>
        <p:grpSpPr>
          <a:xfrm>
            <a:off x="5974270" y="3988916"/>
            <a:ext cx="392155" cy="392133"/>
            <a:chOff x="6019982" y="3988927"/>
            <a:chExt cx="392155" cy="392133"/>
          </a:xfrm>
        </p:grpSpPr>
        <p:sp>
          <p:nvSpPr>
            <p:cNvPr id="1366" name="Google Shape;1366;p71"/>
            <p:cNvSpPr/>
            <p:nvPr/>
          </p:nvSpPr>
          <p:spPr>
            <a:xfrm>
              <a:off x="6019982" y="3988927"/>
              <a:ext cx="392155" cy="392133"/>
            </a:xfrm>
            <a:custGeom>
              <a:avLst/>
              <a:gdLst/>
              <a:ahLst/>
              <a:cxnLst/>
              <a:rect l="l" t="t" r="r" b="b"/>
              <a:pathLst>
                <a:path w="17352" h="17351" extrusionOk="0">
                  <a:moveTo>
                    <a:pt x="8967" y="1018"/>
                  </a:moveTo>
                  <a:lnTo>
                    <a:pt x="9258" y="1115"/>
                  </a:lnTo>
                  <a:lnTo>
                    <a:pt x="9548" y="1260"/>
                  </a:lnTo>
                  <a:lnTo>
                    <a:pt x="9791" y="1406"/>
                  </a:lnTo>
                  <a:lnTo>
                    <a:pt x="9985" y="1599"/>
                  </a:lnTo>
                  <a:lnTo>
                    <a:pt x="10178" y="1842"/>
                  </a:lnTo>
                  <a:lnTo>
                    <a:pt x="10324" y="2133"/>
                  </a:lnTo>
                  <a:lnTo>
                    <a:pt x="10372" y="2423"/>
                  </a:lnTo>
                  <a:lnTo>
                    <a:pt x="10469" y="2617"/>
                  </a:lnTo>
                  <a:lnTo>
                    <a:pt x="10615" y="2763"/>
                  </a:lnTo>
                  <a:lnTo>
                    <a:pt x="10857" y="2811"/>
                  </a:lnTo>
                  <a:lnTo>
                    <a:pt x="11051" y="2811"/>
                  </a:lnTo>
                  <a:lnTo>
                    <a:pt x="11390" y="2714"/>
                  </a:lnTo>
                  <a:lnTo>
                    <a:pt x="11681" y="2714"/>
                  </a:lnTo>
                  <a:lnTo>
                    <a:pt x="12117" y="2763"/>
                  </a:lnTo>
                  <a:lnTo>
                    <a:pt x="12456" y="2860"/>
                  </a:lnTo>
                  <a:lnTo>
                    <a:pt x="12796" y="3053"/>
                  </a:lnTo>
                  <a:lnTo>
                    <a:pt x="13086" y="3296"/>
                  </a:lnTo>
                  <a:lnTo>
                    <a:pt x="13329" y="3587"/>
                  </a:lnTo>
                  <a:lnTo>
                    <a:pt x="13523" y="3926"/>
                  </a:lnTo>
                  <a:lnTo>
                    <a:pt x="13620" y="4265"/>
                  </a:lnTo>
                  <a:lnTo>
                    <a:pt x="13668" y="4701"/>
                  </a:lnTo>
                  <a:lnTo>
                    <a:pt x="13668" y="4847"/>
                  </a:lnTo>
                  <a:lnTo>
                    <a:pt x="13716" y="5040"/>
                  </a:lnTo>
                  <a:lnTo>
                    <a:pt x="13813" y="5234"/>
                  </a:lnTo>
                  <a:lnTo>
                    <a:pt x="14007" y="5331"/>
                  </a:lnTo>
                  <a:lnTo>
                    <a:pt x="14201" y="5380"/>
                  </a:lnTo>
                  <a:lnTo>
                    <a:pt x="14298" y="5380"/>
                  </a:lnTo>
                  <a:lnTo>
                    <a:pt x="14686" y="5428"/>
                  </a:lnTo>
                  <a:lnTo>
                    <a:pt x="15073" y="5525"/>
                  </a:lnTo>
                  <a:lnTo>
                    <a:pt x="15413" y="5719"/>
                  </a:lnTo>
                  <a:lnTo>
                    <a:pt x="15703" y="5961"/>
                  </a:lnTo>
                  <a:lnTo>
                    <a:pt x="15994" y="6252"/>
                  </a:lnTo>
                  <a:lnTo>
                    <a:pt x="16140" y="6591"/>
                  </a:lnTo>
                  <a:lnTo>
                    <a:pt x="16285" y="6979"/>
                  </a:lnTo>
                  <a:lnTo>
                    <a:pt x="16334" y="7367"/>
                  </a:lnTo>
                  <a:lnTo>
                    <a:pt x="16285" y="7803"/>
                  </a:lnTo>
                  <a:lnTo>
                    <a:pt x="16140" y="8191"/>
                  </a:lnTo>
                  <a:lnTo>
                    <a:pt x="15994" y="8530"/>
                  </a:lnTo>
                  <a:lnTo>
                    <a:pt x="15703" y="8821"/>
                  </a:lnTo>
                  <a:lnTo>
                    <a:pt x="15413" y="9063"/>
                  </a:lnTo>
                  <a:lnTo>
                    <a:pt x="15073" y="9257"/>
                  </a:lnTo>
                  <a:lnTo>
                    <a:pt x="14686" y="9354"/>
                  </a:lnTo>
                  <a:lnTo>
                    <a:pt x="14298" y="9402"/>
                  </a:lnTo>
                  <a:lnTo>
                    <a:pt x="12602" y="9402"/>
                  </a:lnTo>
                  <a:lnTo>
                    <a:pt x="12989" y="9160"/>
                  </a:lnTo>
                  <a:lnTo>
                    <a:pt x="13183" y="9015"/>
                  </a:lnTo>
                  <a:lnTo>
                    <a:pt x="13232" y="8869"/>
                  </a:lnTo>
                  <a:lnTo>
                    <a:pt x="13280" y="8675"/>
                  </a:lnTo>
                  <a:lnTo>
                    <a:pt x="13183" y="8481"/>
                  </a:lnTo>
                  <a:lnTo>
                    <a:pt x="12166" y="6688"/>
                  </a:lnTo>
                  <a:lnTo>
                    <a:pt x="12069" y="6543"/>
                  </a:lnTo>
                  <a:lnTo>
                    <a:pt x="11875" y="6494"/>
                  </a:lnTo>
                  <a:lnTo>
                    <a:pt x="11681" y="6446"/>
                  </a:lnTo>
                  <a:lnTo>
                    <a:pt x="11487" y="6543"/>
                  </a:lnTo>
                  <a:lnTo>
                    <a:pt x="10809" y="6931"/>
                  </a:lnTo>
                  <a:lnTo>
                    <a:pt x="10518" y="6737"/>
                  </a:lnTo>
                  <a:lnTo>
                    <a:pt x="10178" y="6543"/>
                  </a:lnTo>
                  <a:lnTo>
                    <a:pt x="10178" y="5767"/>
                  </a:lnTo>
                  <a:lnTo>
                    <a:pt x="10130" y="5574"/>
                  </a:lnTo>
                  <a:lnTo>
                    <a:pt x="10033" y="5428"/>
                  </a:lnTo>
                  <a:lnTo>
                    <a:pt x="9888" y="5283"/>
                  </a:lnTo>
                  <a:lnTo>
                    <a:pt x="7464" y="5283"/>
                  </a:lnTo>
                  <a:lnTo>
                    <a:pt x="7271" y="5428"/>
                  </a:lnTo>
                  <a:lnTo>
                    <a:pt x="7174" y="5574"/>
                  </a:lnTo>
                  <a:lnTo>
                    <a:pt x="7125" y="5767"/>
                  </a:lnTo>
                  <a:lnTo>
                    <a:pt x="7125" y="6543"/>
                  </a:lnTo>
                  <a:lnTo>
                    <a:pt x="6834" y="6737"/>
                  </a:lnTo>
                  <a:lnTo>
                    <a:pt x="6544" y="6931"/>
                  </a:lnTo>
                  <a:lnTo>
                    <a:pt x="5817" y="6543"/>
                  </a:lnTo>
                  <a:lnTo>
                    <a:pt x="5671" y="6446"/>
                  </a:lnTo>
                  <a:lnTo>
                    <a:pt x="5477" y="6494"/>
                  </a:lnTo>
                  <a:lnTo>
                    <a:pt x="5284" y="6543"/>
                  </a:lnTo>
                  <a:lnTo>
                    <a:pt x="5138" y="6688"/>
                  </a:lnTo>
                  <a:lnTo>
                    <a:pt x="4120" y="8481"/>
                  </a:lnTo>
                  <a:lnTo>
                    <a:pt x="4072" y="8675"/>
                  </a:lnTo>
                  <a:lnTo>
                    <a:pt x="4072" y="8869"/>
                  </a:lnTo>
                  <a:lnTo>
                    <a:pt x="4169" y="9015"/>
                  </a:lnTo>
                  <a:lnTo>
                    <a:pt x="4314" y="9160"/>
                  </a:lnTo>
                  <a:lnTo>
                    <a:pt x="4750" y="9402"/>
                  </a:lnTo>
                  <a:lnTo>
                    <a:pt x="3006" y="9402"/>
                  </a:lnTo>
                  <a:lnTo>
                    <a:pt x="2618" y="9354"/>
                  </a:lnTo>
                  <a:lnTo>
                    <a:pt x="2230" y="9257"/>
                  </a:lnTo>
                  <a:lnTo>
                    <a:pt x="1891" y="9063"/>
                  </a:lnTo>
                  <a:lnTo>
                    <a:pt x="1600" y="8821"/>
                  </a:lnTo>
                  <a:lnTo>
                    <a:pt x="1358" y="8530"/>
                  </a:lnTo>
                  <a:lnTo>
                    <a:pt x="1164" y="8191"/>
                  </a:lnTo>
                  <a:lnTo>
                    <a:pt x="1067" y="7803"/>
                  </a:lnTo>
                  <a:lnTo>
                    <a:pt x="1019" y="7367"/>
                  </a:lnTo>
                  <a:lnTo>
                    <a:pt x="1067" y="6979"/>
                  </a:lnTo>
                  <a:lnTo>
                    <a:pt x="1164" y="6591"/>
                  </a:lnTo>
                  <a:lnTo>
                    <a:pt x="1358" y="6252"/>
                  </a:lnTo>
                  <a:lnTo>
                    <a:pt x="1600" y="5961"/>
                  </a:lnTo>
                  <a:lnTo>
                    <a:pt x="1891" y="5719"/>
                  </a:lnTo>
                  <a:lnTo>
                    <a:pt x="2230" y="5525"/>
                  </a:lnTo>
                  <a:lnTo>
                    <a:pt x="2618" y="5428"/>
                  </a:lnTo>
                  <a:lnTo>
                    <a:pt x="3006" y="5380"/>
                  </a:lnTo>
                  <a:lnTo>
                    <a:pt x="3103" y="5380"/>
                  </a:lnTo>
                  <a:lnTo>
                    <a:pt x="3345" y="5331"/>
                  </a:lnTo>
                  <a:lnTo>
                    <a:pt x="3490" y="5234"/>
                  </a:lnTo>
                  <a:lnTo>
                    <a:pt x="3636" y="5040"/>
                  </a:lnTo>
                  <a:lnTo>
                    <a:pt x="3636" y="4847"/>
                  </a:lnTo>
                  <a:lnTo>
                    <a:pt x="3636" y="4701"/>
                  </a:lnTo>
                  <a:lnTo>
                    <a:pt x="3684" y="4265"/>
                  </a:lnTo>
                  <a:lnTo>
                    <a:pt x="3830" y="3926"/>
                  </a:lnTo>
                  <a:lnTo>
                    <a:pt x="3975" y="3587"/>
                  </a:lnTo>
                  <a:lnTo>
                    <a:pt x="4217" y="3296"/>
                  </a:lnTo>
                  <a:lnTo>
                    <a:pt x="4508" y="3053"/>
                  </a:lnTo>
                  <a:lnTo>
                    <a:pt x="4847" y="2860"/>
                  </a:lnTo>
                  <a:lnTo>
                    <a:pt x="5235" y="2763"/>
                  </a:lnTo>
                  <a:lnTo>
                    <a:pt x="5623" y="2714"/>
                  </a:lnTo>
                  <a:lnTo>
                    <a:pt x="5962" y="2714"/>
                  </a:lnTo>
                  <a:lnTo>
                    <a:pt x="6253" y="2811"/>
                  </a:lnTo>
                  <a:lnTo>
                    <a:pt x="6495" y="2811"/>
                  </a:lnTo>
                  <a:lnTo>
                    <a:pt x="6689" y="2763"/>
                  </a:lnTo>
                  <a:lnTo>
                    <a:pt x="6834" y="2617"/>
                  </a:lnTo>
                  <a:lnTo>
                    <a:pt x="6931" y="2423"/>
                  </a:lnTo>
                  <a:lnTo>
                    <a:pt x="7028" y="2133"/>
                  </a:lnTo>
                  <a:lnTo>
                    <a:pt x="7174" y="1842"/>
                  </a:lnTo>
                  <a:lnTo>
                    <a:pt x="7319" y="1599"/>
                  </a:lnTo>
                  <a:lnTo>
                    <a:pt x="7561" y="1406"/>
                  </a:lnTo>
                  <a:lnTo>
                    <a:pt x="7804" y="1260"/>
                  </a:lnTo>
                  <a:lnTo>
                    <a:pt x="8046" y="1115"/>
                  </a:lnTo>
                  <a:lnTo>
                    <a:pt x="8337" y="1018"/>
                  </a:lnTo>
                  <a:close/>
                  <a:moveTo>
                    <a:pt x="9161" y="6301"/>
                  </a:moveTo>
                  <a:lnTo>
                    <a:pt x="9161" y="6931"/>
                  </a:lnTo>
                  <a:lnTo>
                    <a:pt x="9209" y="7076"/>
                  </a:lnTo>
                  <a:lnTo>
                    <a:pt x="9258" y="7221"/>
                  </a:lnTo>
                  <a:lnTo>
                    <a:pt x="9355" y="7318"/>
                  </a:lnTo>
                  <a:lnTo>
                    <a:pt x="9500" y="7415"/>
                  </a:lnTo>
                  <a:lnTo>
                    <a:pt x="9985" y="7609"/>
                  </a:lnTo>
                  <a:lnTo>
                    <a:pt x="10421" y="7900"/>
                  </a:lnTo>
                  <a:lnTo>
                    <a:pt x="10566" y="7997"/>
                  </a:lnTo>
                  <a:lnTo>
                    <a:pt x="10712" y="8045"/>
                  </a:lnTo>
                  <a:lnTo>
                    <a:pt x="10857" y="8045"/>
                  </a:lnTo>
                  <a:lnTo>
                    <a:pt x="11002" y="7948"/>
                  </a:lnTo>
                  <a:lnTo>
                    <a:pt x="11536" y="7658"/>
                  </a:lnTo>
                  <a:lnTo>
                    <a:pt x="12069" y="8530"/>
                  </a:lnTo>
                  <a:lnTo>
                    <a:pt x="11536" y="8869"/>
                  </a:lnTo>
                  <a:lnTo>
                    <a:pt x="11390" y="8966"/>
                  </a:lnTo>
                  <a:lnTo>
                    <a:pt x="11293" y="9063"/>
                  </a:lnTo>
                  <a:lnTo>
                    <a:pt x="11245" y="9208"/>
                  </a:lnTo>
                  <a:lnTo>
                    <a:pt x="11293" y="9402"/>
                  </a:lnTo>
                  <a:lnTo>
                    <a:pt x="11342" y="9935"/>
                  </a:lnTo>
                  <a:lnTo>
                    <a:pt x="11293" y="10420"/>
                  </a:lnTo>
                  <a:lnTo>
                    <a:pt x="11245" y="10614"/>
                  </a:lnTo>
                  <a:lnTo>
                    <a:pt x="11293" y="10759"/>
                  </a:lnTo>
                  <a:lnTo>
                    <a:pt x="11390" y="10856"/>
                  </a:lnTo>
                  <a:lnTo>
                    <a:pt x="11536" y="10953"/>
                  </a:lnTo>
                  <a:lnTo>
                    <a:pt x="12069" y="11292"/>
                  </a:lnTo>
                  <a:lnTo>
                    <a:pt x="11536" y="12165"/>
                  </a:lnTo>
                  <a:lnTo>
                    <a:pt x="11002" y="11874"/>
                  </a:lnTo>
                  <a:lnTo>
                    <a:pt x="10857" y="11777"/>
                  </a:lnTo>
                  <a:lnTo>
                    <a:pt x="10712" y="11777"/>
                  </a:lnTo>
                  <a:lnTo>
                    <a:pt x="10566" y="11826"/>
                  </a:lnTo>
                  <a:lnTo>
                    <a:pt x="10421" y="11922"/>
                  </a:lnTo>
                  <a:lnTo>
                    <a:pt x="9985" y="12213"/>
                  </a:lnTo>
                  <a:lnTo>
                    <a:pt x="9500" y="12456"/>
                  </a:lnTo>
                  <a:lnTo>
                    <a:pt x="9355" y="12504"/>
                  </a:lnTo>
                  <a:lnTo>
                    <a:pt x="9258" y="12601"/>
                  </a:lnTo>
                  <a:lnTo>
                    <a:pt x="9209" y="12746"/>
                  </a:lnTo>
                  <a:lnTo>
                    <a:pt x="9161" y="12892"/>
                  </a:lnTo>
                  <a:lnTo>
                    <a:pt x="9161" y="13570"/>
                  </a:lnTo>
                  <a:lnTo>
                    <a:pt x="8143" y="13570"/>
                  </a:lnTo>
                  <a:lnTo>
                    <a:pt x="8143" y="12892"/>
                  </a:lnTo>
                  <a:lnTo>
                    <a:pt x="8143" y="12746"/>
                  </a:lnTo>
                  <a:lnTo>
                    <a:pt x="8046" y="12601"/>
                  </a:lnTo>
                  <a:lnTo>
                    <a:pt x="7949" y="12504"/>
                  </a:lnTo>
                  <a:lnTo>
                    <a:pt x="7804" y="12456"/>
                  </a:lnTo>
                  <a:lnTo>
                    <a:pt x="7319" y="12213"/>
                  </a:lnTo>
                  <a:lnTo>
                    <a:pt x="6931" y="11922"/>
                  </a:lnTo>
                  <a:lnTo>
                    <a:pt x="6786" y="11826"/>
                  </a:lnTo>
                  <a:lnTo>
                    <a:pt x="6641" y="11777"/>
                  </a:lnTo>
                  <a:lnTo>
                    <a:pt x="6447" y="11777"/>
                  </a:lnTo>
                  <a:lnTo>
                    <a:pt x="6301" y="11874"/>
                  </a:lnTo>
                  <a:lnTo>
                    <a:pt x="5768" y="12165"/>
                  </a:lnTo>
                  <a:lnTo>
                    <a:pt x="5284" y="11292"/>
                  </a:lnTo>
                  <a:lnTo>
                    <a:pt x="5817" y="10953"/>
                  </a:lnTo>
                  <a:lnTo>
                    <a:pt x="5914" y="10856"/>
                  </a:lnTo>
                  <a:lnTo>
                    <a:pt x="6010" y="10759"/>
                  </a:lnTo>
                  <a:lnTo>
                    <a:pt x="6059" y="10614"/>
                  </a:lnTo>
                  <a:lnTo>
                    <a:pt x="6059" y="10420"/>
                  </a:lnTo>
                  <a:lnTo>
                    <a:pt x="6010" y="9935"/>
                  </a:lnTo>
                  <a:lnTo>
                    <a:pt x="6059" y="9402"/>
                  </a:lnTo>
                  <a:lnTo>
                    <a:pt x="6059" y="9208"/>
                  </a:lnTo>
                  <a:lnTo>
                    <a:pt x="6010" y="9063"/>
                  </a:lnTo>
                  <a:lnTo>
                    <a:pt x="5914" y="8966"/>
                  </a:lnTo>
                  <a:lnTo>
                    <a:pt x="5817" y="8869"/>
                  </a:lnTo>
                  <a:lnTo>
                    <a:pt x="5284" y="8530"/>
                  </a:lnTo>
                  <a:lnTo>
                    <a:pt x="5768" y="7658"/>
                  </a:lnTo>
                  <a:lnTo>
                    <a:pt x="6301" y="7948"/>
                  </a:lnTo>
                  <a:lnTo>
                    <a:pt x="6447" y="8045"/>
                  </a:lnTo>
                  <a:lnTo>
                    <a:pt x="6641" y="8045"/>
                  </a:lnTo>
                  <a:lnTo>
                    <a:pt x="6786" y="7997"/>
                  </a:lnTo>
                  <a:lnTo>
                    <a:pt x="6931" y="7900"/>
                  </a:lnTo>
                  <a:lnTo>
                    <a:pt x="7319" y="7609"/>
                  </a:lnTo>
                  <a:lnTo>
                    <a:pt x="7804" y="7415"/>
                  </a:lnTo>
                  <a:lnTo>
                    <a:pt x="7949" y="7318"/>
                  </a:lnTo>
                  <a:lnTo>
                    <a:pt x="8046" y="7221"/>
                  </a:lnTo>
                  <a:lnTo>
                    <a:pt x="8143" y="7076"/>
                  </a:lnTo>
                  <a:lnTo>
                    <a:pt x="8143" y="6931"/>
                  </a:lnTo>
                  <a:lnTo>
                    <a:pt x="8143" y="6301"/>
                  </a:lnTo>
                  <a:close/>
                  <a:moveTo>
                    <a:pt x="2569" y="14055"/>
                  </a:moveTo>
                  <a:lnTo>
                    <a:pt x="2763" y="14103"/>
                  </a:lnTo>
                  <a:lnTo>
                    <a:pt x="2909" y="14200"/>
                  </a:lnTo>
                  <a:lnTo>
                    <a:pt x="3006" y="14346"/>
                  </a:lnTo>
                  <a:lnTo>
                    <a:pt x="3054" y="14540"/>
                  </a:lnTo>
                  <a:lnTo>
                    <a:pt x="3006" y="14782"/>
                  </a:lnTo>
                  <a:lnTo>
                    <a:pt x="2909" y="14927"/>
                  </a:lnTo>
                  <a:lnTo>
                    <a:pt x="2763" y="15024"/>
                  </a:lnTo>
                  <a:lnTo>
                    <a:pt x="2569" y="15073"/>
                  </a:lnTo>
                  <a:lnTo>
                    <a:pt x="2376" y="15024"/>
                  </a:lnTo>
                  <a:lnTo>
                    <a:pt x="2182" y="14927"/>
                  </a:lnTo>
                  <a:lnTo>
                    <a:pt x="2085" y="14782"/>
                  </a:lnTo>
                  <a:lnTo>
                    <a:pt x="2036" y="14540"/>
                  </a:lnTo>
                  <a:lnTo>
                    <a:pt x="2085" y="14346"/>
                  </a:lnTo>
                  <a:lnTo>
                    <a:pt x="2182" y="14200"/>
                  </a:lnTo>
                  <a:lnTo>
                    <a:pt x="2376" y="14103"/>
                  </a:lnTo>
                  <a:lnTo>
                    <a:pt x="2569" y="14055"/>
                  </a:lnTo>
                  <a:close/>
                  <a:moveTo>
                    <a:pt x="14783" y="14055"/>
                  </a:moveTo>
                  <a:lnTo>
                    <a:pt x="14977" y="14103"/>
                  </a:lnTo>
                  <a:lnTo>
                    <a:pt x="15122" y="14200"/>
                  </a:lnTo>
                  <a:lnTo>
                    <a:pt x="15267" y="14346"/>
                  </a:lnTo>
                  <a:lnTo>
                    <a:pt x="15267" y="14540"/>
                  </a:lnTo>
                  <a:lnTo>
                    <a:pt x="15267" y="14782"/>
                  </a:lnTo>
                  <a:lnTo>
                    <a:pt x="15122" y="14927"/>
                  </a:lnTo>
                  <a:lnTo>
                    <a:pt x="14977" y="15024"/>
                  </a:lnTo>
                  <a:lnTo>
                    <a:pt x="14783" y="15073"/>
                  </a:lnTo>
                  <a:lnTo>
                    <a:pt x="14589" y="15024"/>
                  </a:lnTo>
                  <a:lnTo>
                    <a:pt x="14395" y="14927"/>
                  </a:lnTo>
                  <a:lnTo>
                    <a:pt x="14298" y="14782"/>
                  </a:lnTo>
                  <a:lnTo>
                    <a:pt x="14250" y="14540"/>
                  </a:lnTo>
                  <a:lnTo>
                    <a:pt x="14298" y="14346"/>
                  </a:lnTo>
                  <a:lnTo>
                    <a:pt x="14395" y="14200"/>
                  </a:lnTo>
                  <a:lnTo>
                    <a:pt x="14589" y="14103"/>
                  </a:lnTo>
                  <a:lnTo>
                    <a:pt x="14783" y="14055"/>
                  </a:lnTo>
                  <a:close/>
                  <a:moveTo>
                    <a:pt x="8240" y="0"/>
                  </a:moveTo>
                  <a:lnTo>
                    <a:pt x="7852" y="97"/>
                  </a:lnTo>
                  <a:lnTo>
                    <a:pt x="7464" y="242"/>
                  </a:lnTo>
                  <a:lnTo>
                    <a:pt x="7125" y="485"/>
                  </a:lnTo>
                  <a:lnTo>
                    <a:pt x="6786" y="727"/>
                  </a:lnTo>
                  <a:lnTo>
                    <a:pt x="6495" y="1018"/>
                  </a:lnTo>
                  <a:lnTo>
                    <a:pt x="6253" y="1357"/>
                  </a:lnTo>
                  <a:lnTo>
                    <a:pt x="6107" y="1696"/>
                  </a:lnTo>
                  <a:lnTo>
                    <a:pt x="5623" y="1696"/>
                  </a:lnTo>
                  <a:lnTo>
                    <a:pt x="5041" y="1745"/>
                  </a:lnTo>
                  <a:lnTo>
                    <a:pt x="4557" y="1890"/>
                  </a:lnTo>
                  <a:lnTo>
                    <a:pt x="4023" y="2133"/>
                  </a:lnTo>
                  <a:lnTo>
                    <a:pt x="3636" y="2472"/>
                  </a:lnTo>
                  <a:lnTo>
                    <a:pt x="3248" y="2860"/>
                  </a:lnTo>
                  <a:lnTo>
                    <a:pt x="2957" y="3344"/>
                  </a:lnTo>
                  <a:lnTo>
                    <a:pt x="2763" y="3829"/>
                  </a:lnTo>
                  <a:lnTo>
                    <a:pt x="2666" y="4362"/>
                  </a:lnTo>
                  <a:lnTo>
                    <a:pt x="2085" y="4507"/>
                  </a:lnTo>
                  <a:lnTo>
                    <a:pt x="1600" y="4701"/>
                  </a:lnTo>
                  <a:lnTo>
                    <a:pt x="1164" y="4992"/>
                  </a:lnTo>
                  <a:lnTo>
                    <a:pt x="776" y="5380"/>
                  </a:lnTo>
                  <a:lnTo>
                    <a:pt x="437" y="5816"/>
                  </a:lnTo>
                  <a:lnTo>
                    <a:pt x="195" y="6301"/>
                  </a:lnTo>
                  <a:lnTo>
                    <a:pt x="49" y="6834"/>
                  </a:lnTo>
                  <a:lnTo>
                    <a:pt x="1" y="7367"/>
                  </a:lnTo>
                  <a:lnTo>
                    <a:pt x="49" y="7900"/>
                  </a:lnTo>
                  <a:lnTo>
                    <a:pt x="146" y="8336"/>
                  </a:lnTo>
                  <a:lnTo>
                    <a:pt x="340" y="8772"/>
                  </a:lnTo>
                  <a:lnTo>
                    <a:pt x="582" y="9160"/>
                  </a:lnTo>
                  <a:lnTo>
                    <a:pt x="873" y="9499"/>
                  </a:lnTo>
                  <a:lnTo>
                    <a:pt x="1212" y="9838"/>
                  </a:lnTo>
                  <a:lnTo>
                    <a:pt x="1600" y="10081"/>
                  </a:lnTo>
                  <a:lnTo>
                    <a:pt x="2036" y="10275"/>
                  </a:lnTo>
                  <a:lnTo>
                    <a:pt x="2036" y="13134"/>
                  </a:lnTo>
                  <a:lnTo>
                    <a:pt x="1842" y="13231"/>
                  </a:lnTo>
                  <a:lnTo>
                    <a:pt x="1649" y="13328"/>
                  </a:lnTo>
                  <a:lnTo>
                    <a:pt x="1455" y="13522"/>
                  </a:lnTo>
                  <a:lnTo>
                    <a:pt x="1309" y="13667"/>
                  </a:lnTo>
                  <a:lnTo>
                    <a:pt x="1212" y="13861"/>
                  </a:lnTo>
                  <a:lnTo>
                    <a:pt x="1116" y="14103"/>
                  </a:lnTo>
                  <a:lnTo>
                    <a:pt x="1067" y="14297"/>
                  </a:lnTo>
                  <a:lnTo>
                    <a:pt x="1019" y="14540"/>
                  </a:lnTo>
                  <a:lnTo>
                    <a:pt x="1067" y="14879"/>
                  </a:lnTo>
                  <a:lnTo>
                    <a:pt x="1164" y="15170"/>
                  </a:lnTo>
                  <a:lnTo>
                    <a:pt x="1309" y="15412"/>
                  </a:lnTo>
                  <a:lnTo>
                    <a:pt x="1455" y="15654"/>
                  </a:lnTo>
                  <a:lnTo>
                    <a:pt x="1697" y="15848"/>
                  </a:lnTo>
                  <a:lnTo>
                    <a:pt x="1939" y="15945"/>
                  </a:lnTo>
                  <a:lnTo>
                    <a:pt x="2230" y="16042"/>
                  </a:lnTo>
                  <a:lnTo>
                    <a:pt x="2569" y="16090"/>
                  </a:lnTo>
                  <a:lnTo>
                    <a:pt x="2860" y="16042"/>
                  </a:lnTo>
                  <a:lnTo>
                    <a:pt x="3151" y="15945"/>
                  </a:lnTo>
                  <a:lnTo>
                    <a:pt x="3393" y="15848"/>
                  </a:lnTo>
                  <a:lnTo>
                    <a:pt x="3636" y="15654"/>
                  </a:lnTo>
                  <a:lnTo>
                    <a:pt x="3830" y="15412"/>
                  </a:lnTo>
                  <a:lnTo>
                    <a:pt x="3975" y="15170"/>
                  </a:lnTo>
                  <a:lnTo>
                    <a:pt x="4023" y="14879"/>
                  </a:lnTo>
                  <a:lnTo>
                    <a:pt x="4072" y="14540"/>
                  </a:lnTo>
                  <a:lnTo>
                    <a:pt x="4072" y="14297"/>
                  </a:lnTo>
                  <a:lnTo>
                    <a:pt x="3975" y="14103"/>
                  </a:lnTo>
                  <a:lnTo>
                    <a:pt x="3926" y="13861"/>
                  </a:lnTo>
                  <a:lnTo>
                    <a:pt x="3781" y="13667"/>
                  </a:lnTo>
                  <a:lnTo>
                    <a:pt x="3636" y="13522"/>
                  </a:lnTo>
                  <a:lnTo>
                    <a:pt x="3490" y="13328"/>
                  </a:lnTo>
                  <a:lnTo>
                    <a:pt x="3248" y="13231"/>
                  </a:lnTo>
                  <a:lnTo>
                    <a:pt x="3054" y="13134"/>
                  </a:lnTo>
                  <a:lnTo>
                    <a:pt x="3054" y="10420"/>
                  </a:lnTo>
                  <a:lnTo>
                    <a:pt x="4750" y="10420"/>
                  </a:lnTo>
                  <a:lnTo>
                    <a:pt x="4314" y="10662"/>
                  </a:lnTo>
                  <a:lnTo>
                    <a:pt x="4169" y="10808"/>
                  </a:lnTo>
                  <a:lnTo>
                    <a:pt x="4072" y="10953"/>
                  </a:lnTo>
                  <a:lnTo>
                    <a:pt x="4072" y="11147"/>
                  </a:lnTo>
                  <a:lnTo>
                    <a:pt x="4120" y="11341"/>
                  </a:lnTo>
                  <a:lnTo>
                    <a:pt x="5138" y="13134"/>
                  </a:lnTo>
                  <a:lnTo>
                    <a:pt x="5284" y="13279"/>
                  </a:lnTo>
                  <a:lnTo>
                    <a:pt x="5477" y="13376"/>
                  </a:lnTo>
                  <a:lnTo>
                    <a:pt x="5671" y="13376"/>
                  </a:lnTo>
                  <a:lnTo>
                    <a:pt x="5817" y="13279"/>
                  </a:lnTo>
                  <a:lnTo>
                    <a:pt x="6544" y="12892"/>
                  </a:lnTo>
                  <a:lnTo>
                    <a:pt x="6834" y="13086"/>
                  </a:lnTo>
                  <a:lnTo>
                    <a:pt x="7125" y="13279"/>
                  </a:lnTo>
                  <a:lnTo>
                    <a:pt x="7125" y="14055"/>
                  </a:lnTo>
                  <a:lnTo>
                    <a:pt x="7174" y="14249"/>
                  </a:lnTo>
                  <a:lnTo>
                    <a:pt x="7271" y="14394"/>
                  </a:lnTo>
                  <a:lnTo>
                    <a:pt x="7464" y="14540"/>
                  </a:lnTo>
                  <a:lnTo>
                    <a:pt x="8143" y="14540"/>
                  </a:lnTo>
                  <a:lnTo>
                    <a:pt x="8143" y="16817"/>
                  </a:lnTo>
                  <a:lnTo>
                    <a:pt x="8191" y="17011"/>
                  </a:lnTo>
                  <a:lnTo>
                    <a:pt x="8288" y="17205"/>
                  </a:lnTo>
                  <a:lnTo>
                    <a:pt x="8482" y="17302"/>
                  </a:lnTo>
                  <a:lnTo>
                    <a:pt x="8676" y="17351"/>
                  </a:lnTo>
                  <a:lnTo>
                    <a:pt x="8870" y="17302"/>
                  </a:lnTo>
                  <a:lnTo>
                    <a:pt x="9015" y="17205"/>
                  </a:lnTo>
                  <a:lnTo>
                    <a:pt x="9112" y="17011"/>
                  </a:lnTo>
                  <a:lnTo>
                    <a:pt x="9161" y="16817"/>
                  </a:lnTo>
                  <a:lnTo>
                    <a:pt x="9161" y="14540"/>
                  </a:lnTo>
                  <a:lnTo>
                    <a:pt x="9888" y="14540"/>
                  </a:lnTo>
                  <a:lnTo>
                    <a:pt x="10033" y="14394"/>
                  </a:lnTo>
                  <a:lnTo>
                    <a:pt x="10130" y="14249"/>
                  </a:lnTo>
                  <a:lnTo>
                    <a:pt x="10178" y="14055"/>
                  </a:lnTo>
                  <a:lnTo>
                    <a:pt x="10178" y="13279"/>
                  </a:lnTo>
                  <a:lnTo>
                    <a:pt x="10518" y="13086"/>
                  </a:lnTo>
                  <a:lnTo>
                    <a:pt x="10809" y="12892"/>
                  </a:lnTo>
                  <a:lnTo>
                    <a:pt x="11487" y="13279"/>
                  </a:lnTo>
                  <a:lnTo>
                    <a:pt x="11681" y="13376"/>
                  </a:lnTo>
                  <a:lnTo>
                    <a:pt x="11875" y="13376"/>
                  </a:lnTo>
                  <a:lnTo>
                    <a:pt x="12069" y="13279"/>
                  </a:lnTo>
                  <a:lnTo>
                    <a:pt x="12166" y="13134"/>
                  </a:lnTo>
                  <a:lnTo>
                    <a:pt x="13183" y="11341"/>
                  </a:lnTo>
                  <a:lnTo>
                    <a:pt x="13280" y="11147"/>
                  </a:lnTo>
                  <a:lnTo>
                    <a:pt x="13232" y="10953"/>
                  </a:lnTo>
                  <a:lnTo>
                    <a:pt x="13183" y="10808"/>
                  </a:lnTo>
                  <a:lnTo>
                    <a:pt x="12989" y="10662"/>
                  </a:lnTo>
                  <a:lnTo>
                    <a:pt x="12602" y="10420"/>
                  </a:lnTo>
                  <a:lnTo>
                    <a:pt x="14250" y="10420"/>
                  </a:lnTo>
                  <a:lnTo>
                    <a:pt x="14250" y="13134"/>
                  </a:lnTo>
                  <a:lnTo>
                    <a:pt x="14056" y="13231"/>
                  </a:lnTo>
                  <a:lnTo>
                    <a:pt x="13862" y="13328"/>
                  </a:lnTo>
                  <a:lnTo>
                    <a:pt x="13668" y="13522"/>
                  </a:lnTo>
                  <a:lnTo>
                    <a:pt x="13523" y="13667"/>
                  </a:lnTo>
                  <a:lnTo>
                    <a:pt x="13426" y="13861"/>
                  </a:lnTo>
                  <a:lnTo>
                    <a:pt x="13329" y="14103"/>
                  </a:lnTo>
                  <a:lnTo>
                    <a:pt x="13280" y="14297"/>
                  </a:lnTo>
                  <a:lnTo>
                    <a:pt x="13232" y="14540"/>
                  </a:lnTo>
                  <a:lnTo>
                    <a:pt x="13280" y="14879"/>
                  </a:lnTo>
                  <a:lnTo>
                    <a:pt x="13377" y="15170"/>
                  </a:lnTo>
                  <a:lnTo>
                    <a:pt x="13523" y="15412"/>
                  </a:lnTo>
                  <a:lnTo>
                    <a:pt x="13716" y="15654"/>
                  </a:lnTo>
                  <a:lnTo>
                    <a:pt x="13910" y="15848"/>
                  </a:lnTo>
                  <a:lnTo>
                    <a:pt x="14201" y="15945"/>
                  </a:lnTo>
                  <a:lnTo>
                    <a:pt x="14492" y="16042"/>
                  </a:lnTo>
                  <a:lnTo>
                    <a:pt x="14783" y="16090"/>
                  </a:lnTo>
                  <a:lnTo>
                    <a:pt x="15073" y="16042"/>
                  </a:lnTo>
                  <a:lnTo>
                    <a:pt x="15364" y="15945"/>
                  </a:lnTo>
                  <a:lnTo>
                    <a:pt x="15607" y="15848"/>
                  </a:lnTo>
                  <a:lnTo>
                    <a:pt x="15849" y="15654"/>
                  </a:lnTo>
                  <a:lnTo>
                    <a:pt x="16043" y="15412"/>
                  </a:lnTo>
                  <a:lnTo>
                    <a:pt x="16188" y="15170"/>
                  </a:lnTo>
                  <a:lnTo>
                    <a:pt x="16285" y="14879"/>
                  </a:lnTo>
                  <a:lnTo>
                    <a:pt x="16285" y="14540"/>
                  </a:lnTo>
                  <a:lnTo>
                    <a:pt x="16285" y="14297"/>
                  </a:lnTo>
                  <a:lnTo>
                    <a:pt x="16237" y="14103"/>
                  </a:lnTo>
                  <a:lnTo>
                    <a:pt x="16140" y="13861"/>
                  </a:lnTo>
                  <a:lnTo>
                    <a:pt x="15994" y="13667"/>
                  </a:lnTo>
                  <a:lnTo>
                    <a:pt x="15849" y="13522"/>
                  </a:lnTo>
                  <a:lnTo>
                    <a:pt x="15703" y="13328"/>
                  </a:lnTo>
                  <a:lnTo>
                    <a:pt x="15510" y="13231"/>
                  </a:lnTo>
                  <a:lnTo>
                    <a:pt x="15267" y="13134"/>
                  </a:lnTo>
                  <a:lnTo>
                    <a:pt x="15267" y="10275"/>
                  </a:lnTo>
                  <a:lnTo>
                    <a:pt x="15703" y="10081"/>
                  </a:lnTo>
                  <a:lnTo>
                    <a:pt x="16091" y="9838"/>
                  </a:lnTo>
                  <a:lnTo>
                    <a:pt x="16479" y="9499"/>
                  </a:lnTo>
                  <a:lnTo>
                    <a:pt x="16770" y="9160"/>
                  </a:lnTo>
                  <a:lnTo>
                    <a:pt x="17012" y="8772"/>
                  </a:lnTo>
                  <a:lnTo>
                    <a:pt x="17157" y="8336"/>
                  </a:lnTo>
                  <a:lnTo>
                    <a:pt x="17303" y="7900"/>
                  </a:lnTo>
                  <a:lnTo>
                    <a:pt x="17351" y="7367"/>
                  </a:lnTo>
                  <a:lnTo>
                    <a:pt x="17303" y="6834"/>
                  </a:lnTo>
                  <a:lnTo>
                    <a:pt x="17109" y="6301"/>
                  </a:lnTo>
                  <a:lnTo>
                    <a:pt x="16867" y="5816"/>
                  </a:lnTo>
                  <a:lnTo>
                    <a:pt x="16576" y="5380"/>
                  </a:lnTo>
                  <a:lnTo>
                    <a:pt x="16188" y="4992"/>
                  </a:lnTo>
                  <a:lnTo>
                    <a:pt x="15703" y="4701"/>
                  </a:lnTo>
                  <a:lnTo>
                    <a:pt x="15219" y="4507"/>
                  </a:lnTo>
                  <a:lnTo>
                    <a:pt x="14686" y="4362"/>
                  </a:lnTo>
                  <a:lnTo>
                    <a:pt x="14589" y="3829"/>
                  </a:lnTo>
                  <a:lnTo>
                    <a:pt x="14346" y="3344"/>
                  </a:lnTo>
                  <a:lnTo>
                    <a:pt x="14056" y="2860"/>
                  </a:lnTo>
                  <a:lnTo>
                    <a:pt x="13716" y="2472"/>
                  </a:lnTo>
                  <a:lnTo>
                    <a:pt x="13280" y="2133"/>
                  </a:lnTo>
                  <a:lnTo>
                    <a:pt x="12796" y="1890"/>
                  </a:lnTo>
                  <a:lnTo>
                    <a:pt x="12262" y="1745"/>
                  </a:lnTo>
                  <a:lnTo>
                    <a:pt x="11681" y="1696"/>
                  </a:lnTo>
                  <a:lnTo>
                    <a:pt x="11245" y="1696"/>
                  </a:lnTo>
                  <a:lnTo>
                    <a:pt x="11051" y="1357"/>
                  </a:lnTo>
                  <a:lnTo>
                    <a:pt x="10809" y="1018"/>
                  </a:lnTo>
                  <a:lnTo>
                    <a:pt x="10518" y="727"/>
                  </a:lnTo>
                  <a:lnTo>
                    <a:pt x="10227" y="485"/>
                  </a:lnTo>
                  <a:lnTo>
                    <a:pt x="9888" y="242"/>
                  </a:lnTo>
                  <a:lnTo>
                    <a:pt x="9500" y="97"/>
                  </a:lnTo>
                  <a:lnTo>
                    <a:pt x="9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1"/>
            <p:cNvSpPr/>
            <p:nvPr/>
          </p:nvSpPr>
          <p:spPr>
            <a:xfrm>
              <a:off x="6181007" y="4178406"/>
              <a:ext cx="69020" cy="69020"/>
            </a:xfrm>
            <a:custGeom>
              <a:avLst/>
              <a:gdLst/>
              <a:ahLst/>
              <a:cxnLst/>
              <a:rect l="l" t="t" r="r" b="b"/>
              <a:pathLst>
                <a:path w="3054" h="3054" extrusionOk="0">
                  <a:moveTo>
                    <a:pt x="1551" y="1018"/>
                  </a:moveTo>
                  <a:lnTo>
                    <a:pt x="1745" y="1067"/>
                  </a:lnTo>
                  <a:lnTo>
                    <a:pt x="1890" y="1164"/>
                  </a:lnTo>
                  <a:lnTo>
                    <a:pt x="1987" y="1309"/>
                  </a:lnTo>
                  <a:lnTo>
                    <a:pt x="2036" y="1551"/>
                  </a:lnTo>
                  <a:lnTo>
                    <a:pt x="1987" y="1745"/>
                  </a:lnTo>
                  <a:lnTo>
                    <a:pt x="1890" y="1891"/>
                  </a:lnTo>
                  <a:lnTo>
                    <a:pt x="1745" y="1988"/>
                  </a:lnTo>
                  <a:lnTo>
                    <a:pt x="1551" y="2036"/>
                  </a:lnTo>
                  <a:lnTo>
                    <a:pt x="1357" y="1988"/>
                  </a:lnTo>
                  <a:lnTo>
                    <a:pt x="1163" y="1891"/>
                  </a:lnTo>
                  <a:lnTo>
                    <a:pt x="1066" y="1745"/>
                  </a:lnTo>
                  <a:lnTo>
                    <a:pt x="1018" y="1551"/>
                  </a:lnTo>
                  <a:lnTo>
                    <a:pt x="1066" y="1309"/>
                  </a:lnTo>
                  <a:lnTo>
                    <a:pt x="1163" y="1164"/>
                  </a:lnTo>
                  <a:lnTo>
                    <a:pt x="1357" y="1067"/>
                  </a:lnTo>
                  <a:lnTo>
                    <a:pt x="1551" y="1018"/>
                  </a:lnTo>
                  <a:close/>
                  <a:moveTo>
                    <a:pt x="1551" y="1"/>
                  </a:moveTo>
                  <a:lnTo>
                    <a:pt x="1212" y="49"/>
                  </a:lnTo>
                  <a:lnTo>
                    <a:pt x="969" y="146"/>
                  </a:lnTo>
                  <a:lnTo>
                    <a:pt x="679" y="243"/>
                  </a:lnTo>
                  <a:lnTo>
                    <a:pt x="485" y="437"/>
                  </a:lnTo>
                  <a:lnTo>
                    <a:pt x="291" y="679"/>
                  </a:lnTo>
                  <a:lnTo>
                    <a:pt x="146" y="921"/>
                  </a:lnTo>
                  <a:lnTo>
                    <a:pt x="49" y="1212"/>
                  </a:lnTo>
                  <a:lnTo>
                    <a:pt x="0" y="1551"/>
                  </a:lnTo>
                  <a:lnTo>
                    <a:pt x="49" y="1842"/>
                  </a:lnTo>
                  <a:lnTo>
                    <a:pt x="146" y="2133"/>
                  </a:lnTo>
                  <a:lnTo>
                    <a:pt x="291" y="2375"/>
                  </a:lnTo>
                  <a:lnTo>
                    <a:pt x="485" y="2618"/>
                  </a:lnTo>
                  <a:lnTo>
                    <a:pt x="679" y="2812"/>
                  </a:lnTo>
                  <a:lnTo>
                    <a:pt x="969" y="2957"/>
                  </a:lnTo>
                  <a:lnTo>
                    <a:pt x="1212" y="3005"/>
                  </a:lnTo>
                  <a:lnTo>
                    <a:pt x="1551" y="3054"/>
                  </a:lnTo>
                  <a:lnTo>
                    <a:pt x="1842" y="3005"/>
                  </a:lnTo>
                  <a:lnTo>
                    <a:pt x="2133" y="2957"/>
                  </a:lnTo>
                  <a:lnTo>
                    <a:pt x="2375" y="2812"/>
                  </a:lnTo>
                  <a:lnTo>
                    <a:pt x="2617" y="2618"/>
                  </a:lnTo>
                  <a:lnTo>
                    <a:pt x="2811" y="2375"/>
                  </a:lnTo>
                  <a:lnTo>
                    <a:pt x="2957" y="2133"/>
                  </a:lnTo>
                  <a:lnTo>
                    <a:pt x="3053" y="1842"/>
                  </a:lnTo>
                  <a:lnTo>
                    <a:pt x="3053" y="1551"/>
                  </a:lnTo>
                  <a:lnTo>
                    <a:pt x="3053" y="1212"/>
                  </a:lnTo>
                  <a:lnTo>
                    <a:pt x="2957" y="921"/>
                  </a:lnTo>
                  <a:lnTo>
                    <a:pt x="2811" y="679"/>
                  </a:lnTo>
                  <a:lnTo>
                    <a:pt x="2617" y="437"/>
                  </a:lnTo>
                  <a:lnTo>
                    <a:pt x="2375" y="243"/>
                  </a:lnTo>
                  <a:lnTo>
                    <a:pt x="2133" y="146"/>
                  </a:lnTo>
                  <a:lnTo>
                    <a:pt x="1842" y="49"/>
                  </a:lnTo>
                  <a:lnTo>
                    <a:pt x="15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71"/>
          <p:cNvGrpSpPr/>
          <p:nvPr/>
        </p:nvGrpSpPr>
        <p:grpSpPr>
          <a:xfrm>
            <a:off x="6594092" y="4045868"/>
            <a:ext cx="391048" cy="278229"/>
            <a:chOff x="6729758" y="4100639"/>
            <a:chExt cx="391048" cy="278229"/>
          </a:xfrm>
        </p:grpSpPr>
        <p:sp>
          <p:nvSpPr>
            <p:cNvPr id="1369" name="Google Shape;1369;p71"/>
            <p:cNvSpPr/>
            <p:nvPr/>
          </p:nvSpPr>
          <p:spPr>
            <a:xfrm>
              <a:off x="6729758" y="4100639"/>
              <a:ext cx="67913" cy="278229"/>
            </a:xfrm>
            <a:custGeom>
              <a:avLst/>
              <a:gdLst/>
              <a:ahLst/>
              <a:cxnLst/>
              <a:rect l="l" t="t" r="r" b="b"/>
              <a:pathLst>
                <a:path w="3005" h="12311" extrusionOk="0">
                  <a:moveTo>
                    <a:pt x="1987" y="1018"/>
                  </a:moveTo>
                  <a:lnTo>
                    <a:pt x="1987" y="2036"/>
                  </a:lnTo>
                  <a:lnTo>
                    <a:pt x="1018" y="2036"/>
                  </a:lnTo>
                  <a:lnTo>
                    <a:pt x="1018" y="1018"/>
                  </a:lnTo>
                  <a:close/>
                  <a:moveTo>
                    <a:pt x="1987" y="3054"/>
                  </a:moveTo>
                  <a:lnTo>
                    <a:pt x="1987" y="9984"/>
                  </a:lnTo>
                  <a:lnTo>
                    <a:pt x="1503" y="10857"/>
                  </a:lnTo>
                  <a:lnTo>
                    <a:pt x="1018" y="9984"/>
                  </a:lnTo>
                  <a:lnTo>
                    <a:pt x="1018" y="3054"/>
                  </a:lnTo>
                  <a:close/>
                  <a:moveTo>
                    <a:pt x="485" y="1"/>
                  </a:moveTo>
                  <a:lnTo>
                    <a:pt x="291" y="49"/>
                  </a:lnTo>
                  <a:lnTo>
                    <a:pt x="146" y="146"/>
                  </a:lnTo>
                  <a:lnTo>
                    <a:pt x="0" y="291"/>
                  </a:lnTo>
                  <a:lnTo>
                    <a:pt x="0" y="534"/>
                  </a:lnTo>
                  <a:lnTo>
                    <a:pt x="0" y="10130"/>
                  </a:lnTo>
                  <a:lnTo>
                    <a:pt x="0" y="10275"/>
                  </a:lnTo>
                  <a:lnTo>
                    <a:pt x="49" y="10372"/>
                  </a:lnTo>
                  <a:lnTo>
                    <a:pt x="1066" y="12068"/>
                  </a:lnTo>
                  <a:lnTo>
                    <a:pt x="1163" y="12165"/>
                  </a:lnTo>
                  <a:lnTo>
                    <a:pt x="1260" y="12262"/>
                  </a:lnTo>
                  <a:lnTo>
                    <a:pt x="1357" y="12311"/>
                  </a:lnTo>
                  <a:lnTo>
                    <a:pt x="1648" y="12311"/>
                  </a:lnTo>
                  <a:lnTo>
                    <a:pt x="1745" y="12262"/>
                  </a:lnTo>
                  <a:lnTo>
                    <a:pt x="1842" y="12165"/>
                  </a:lnTo>
                  <a:lnTo>
                    <a:pt x="1939" y="12068"/>
                  </a:lnTo>
                  <a:lnTo>
                    <a:pt x="2957" y="10372"/>
                  </a:lnTo>
                  <a:lnTo>
                    <a:pt x="3005" y="10275"/>
                  </a:lnTo>
                  <a:lnTo>
                    <a:pt x="3005" y="10130"/>
                  </a:lnTo>
                  <a:lnTo>
                    <a:pt x="3005" y="534"/>
                  </a:lnTo>
                  <a:lnTo>
                    <a:pt x="3005" y="291"/>
                  </a:lnTo>
                  <a:lnTo>
                    <a:pt x="2860" y="146"/>
                  </a:lnTo>
                  <a:lnTo>
                    <a:pt x="2714" y="49"/>
                  </a:lnTo>
                  <a:lnTo>
                    <a:pt x="2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1"/>
            <p:cNvSpPr/>
            <p:nvPr/>
          </p:nvSpPr>
          <p:spPr>
            <a:xfrm>
              <a:off x="6821762" y="4122539"/>
              <a:ext cx="299043" cy="235515"/>
            </a:xfrm>
            <a:custGeom>
              <a:avLst/>
              <a:gdLst/>
              <a:ahLst/>
              <a:cxnLst/>
              <a:rect l="l" t="t" r="r" b="b"/>
              <a:pathLst>
                <a:path w="13232" h="10421" extrusionOk="0">
                  <a:moveTo>
                    <a:pt x="1987" y="1019"/>
                  </a:moveTo>
                  <a:lnTo>
                    <a:pt x="1987" y="9403"/>
                  </a:lnTo>
                  <a:lnTo>
                    <a:pt x="970" y="9403"/>
                  </a:lnTo>
                  <a:lnTo>
                    <a:pt x="970" y="1019"/>
                  </a:lnTo>
                  <a:close/>
                  <a:moveTo>
                    <a:pt x="12213" y="1019"/>
                  </a:moveTo>
                  <a:lnTo>
                    <a:pt x="12213" y="9403"/>
                  </a:lnTo>
                  <a:lnTo>
                    <a:pt x="3005" y="9403"/>
                  </a:lnTo>
                  <a:lnTo>
                    <a:pt x="3005" y="1019"/>
                  </a:lnTo>
                  <a:close/>
                  <a:moveTo>
                    <a:pt x="291" y="1"/>
                  </a:moveTo>
                  <a:lnTo>
                    <a:pt x="146" y="146"/>
                  </a:lnTo>
                  <a:lnTo>
                    <a:pt x="0" y="292"/>
                  </a:lnTo>
                  <a:lnTo>
                    <a:pt x="0" y="485"/>
                  </a:lnTo>
                  <a:lnTo>
                    <a:pt x="0" y="9888"/>
                  </a:lnTo>
                  <a:lnTo>
                    <a:pt x="0" y="10130"/>
                  </a:lnTo>
                  <a:lnTo>
                    <a:pt x="146" y="10275"/>
                  </a:lnTo>
                  <a:lnTo>
                    <a:pt x="291" y="10372"/>
                  </a:lnTo>
                  <a:lnTo>
                    <a:pt x="485" y="10421"/>
                  </a:lnTo>
                  <a:lnTo>
                    <a:pt x="12747" y="10421"/>
                  </a:lnTo>
                  <a:lnTo>
                    <a:pt x="12940" y="10372"/>
                  </a:lnTo>
                  <a:lnTo>
                    <a:pt x="13086" y="10275"/>
                  </a:lnTo>
                  <a:lnTo>
                    <a:pt x="13231" y="10130"/>
                  </a:lnTo>
                  <a:lnTo>
                    <a:pt x="13231" y="9888"/>
                  </a:lnTo>
                  <a:lnTo>
                    <a:pt x="13231" y="485"/>
                  </a:lnTo>
                  <a:lnTo>
                    <a:pt x="13231" y="292"/>
                  </a:lnTo>
                  <a:lnTo>
                    <a:pt x="13086" y="146"/>
                  </a:lnTo>
                  <a:lnTo>
                    <a:pt x="1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1"/>
            <p:cNvSpPr/>
            <p:nvPr/>
          </p:nvSpPr>
          <p:spPr>
            <a:xfrm>
              <a:off x="6912659" y="4167445"/>
              <a:ext cx="49313" cy="49313"/>
            </a:xfrm>
            <a:custGeom>
              <a:avLst/>
              <a:gdLst/>
              <a:ahLst/>
              <a:cxnLst/>
              <a:rect l="l" t="t" r="r" b="b"/>
              <a:pathLst>
                <a:path w="2182" h="2182" extrusionOk="0">
                  <a:moveTo>
                    <a:pt x="534" y="1"/>
                  </a:moveTo>
                  <a:lnTo>
                    <a:pt x="340" y="49"/>
                  </a:lnTo>
                  <a:lnTo>
                    <a:pt x="146" y="195"/>
                  </a:lnTo>
                  <a:lnTo>
                    <a:pt x="49" y="340"/>
                  </a:lnTo>
                  <a:lnTo>
                    <a:pt x="1" y="534"/>
                  </a:lnTo>
                  <a:lnTo>
                    <a:pt x="1" y="1649"/>
                  </a:lnTo>
                  <a:lnTo>
                    <a:pt x="49" y="1843"/>
                  </a:lnTo>
                  <a:lnTo>
                    <a:pt x="146" y="2036"/>
                  </a:lnTo>
                  <a:lnTo>
                    <a:pt x="340" y="2133"/>
                  </a:lnTo>
                  <a:lnTo>
                    <a:pt x="534" y="2182"/>
                  </a:lnTo>
                  <a:lnTo>
                    <a:pt x="728" y="2133"/>
                  </a:lnTo>
                  <a:lnTo>
                    <a:pt x="873" y="2036"/>
                  </a:lnTo>
                  <a:lnTo>
                    <a:pt x="1019" y="1843"/>
                  </a:lnTo>
                  <a:lnTo>
                    <a:pt x="1019" y="1649"/>
                  </a:lnTo>
                  <a:lnTo>
                    <a:pt x="1019" y="1019"/>
                  </a:lnTo>
                  <a:lnTo>
                    <a:pt x="1843" y="1019"/>
                  </a:lnTo>
                  <a:lnTo>
                    <a:pt x="2036" y="873"/>
                  </a:lnTo>
                  <a:lnTo>
                    <a:pt x="2133" y="728"/>
                  </a:lnTo>
                  <a:lnTo>
                    <a:pt x="2182" y="534"/>
                  </a:lnTo>
                  <a:lnTo>
                    <a:pt x="2133" y="340"/>
                  </a:lnTo>
                  <a:lnTo>
                    <a:pt x="2036" y="195"/>
                  </a:lnTo>
                  <a:lnTo>
                    <a:pt x="1843" y="49"/>
                  </a:lnTo>
                  <a:lnTo>
                    <a:pt x="1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1"/>
            <p:cNvSpPr/>
            <p:nvPr/>
          </p:nvSpPr>
          <p:spPr>
            <a:xfrm>
              <a:off x="7026586" y="4167445"/>
              <a:ext cx="48206" cy="49313"/>
            </a:xfrm>
            <a:custGeom>
              <a:avLst/>
              <a:gdLst/>
              <a:ahLst/>
              <a:cxnLst/>
              <a:rect l="l" t="t" r="r" b="b"/>
              <a:pathLst>
                <a:path w="2133" h="2182" extrusionOk="0">
                  <a:moveTo>
                    <a:pt x="533" y="1"/>
                  </a:moveTo>
                  <a:lnTo>
                    <a:pt x="339" y="49"/>
                  </a:lnTo>
                  <a:lnTo>
                    <a:pt x="146" y="195"/>
                  </a:lnTo>
                  <a:lnTo>
                    <a:pt x="49" y="340"/>
                  </a:lnTo>
                  <a:lnTo>
                    <a:pt x="0" y="534"/>
                  </a:lnTo>
                  <a:lnTo>
                    <a:pt x="49" y="728"/>
                  </a:lnTo>
                  <a:lnTo>
                    <a:pt x="146" y="873"/>
                  </a:lnTo>
                  <a:lnTo>
                    <a:pt x="339" y="1019"/>
                  </a:lnTo>
                  <a:lnTo>
                    <a:pt x="1115" y="1019"/>
                  </a:lnTo>
                  <a:lnTo>
                    <a:pt x="1115" y="1649"/>
                  </a:lnTo>
                  <a:lnTo>
                    <a:pt x="1163" y="1843"/>
                  </a:lnTo>
                  <a:lnTo>
                    <a:pt x="1309" y="2036"/>
                  </a:lnTo>
                  <a:lnTo>
                    <a:pt x="1454" y="2133"/>
                  </a:lnTo>
                  <a:lnTo>
                    <a:pt x="1648" y="2182"/>
                  </a:lnTo>
                  <a:lnTo>
                    <a:pt x="1842" y="2133"/>
                  </a:lnTo>
                  <a:lnTo>
                    <a:pt x="1987" y="2036"/>
                  </a:lnTo>
                  <a:lnTo>
                    <a:pt x="2133" y="1843"/>
                  </a:lnTo>
                  <a:lnTo>
                    <a:pt x="2133" y="1649"/>
                  </a:lnTo>
                  <a:lnTo>
                    <a:pt x="2133" y="534"/>
                  </a:lnTo>
                  <a:lnTo>
                    <a:pt x="2133" y="340"/>
                  </a:lnTo>
                  <a:lnTo>
                    <a:pt x="1987" y="195"/>
                  </a:lnTo>
                  <a:lnTo>
                    <a:pt x="1842" y="49"/>
                  </a:lnTo>
                  <a:lnTo>
                    <a:pt x="16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1"/>
            <p:cNvSpPr/>
            <p:nvPr/>
          </p:nvSpPr>
          <p:spPr>
            <a:xfrm>
              <a:off x="7026586" y="4263834"/>
              <a:ext cx="48206" cy="48228"/>
            </a:xfrm>
            <a:custGeom>
              <a:avLst/>
              <a:gdLst/>
              <a:ahLst/>
              <a:cxnLst/>
              <a:rect l="l" t="t" r="r" b="b"/>
              <a:pathLst>
                <a:path w="2133" h="2134" extrusionOk="0">
                  <a:moveTo>
                    <a:pt x="1648" y="1"/>
                  </a:moveTo>
                  <a:lnTo>
                    <a:pt x="1454" y="49"/>
                  </a:lnTo>
                  <a:lnTo>
                    <a:pt x="1309" y="146"/>
                  </a:lnTo>
                  <a:lnTo>
                    <a:pt x="1163" y="292"/>
                  </a:lnTo>
                  <a:lnTo>
                    <a:pt x="1115" y="485"/>
                  </a:lnTo>
                  <a:lnTo>
                    <a:pt x="1115" y="1115"/>
                  </a:lnTo>
                  <a:lnTo>
                    <a:pt x="533" y="1115"/>
                  </a:lnTo>
                  <a:lnTo>
                    <a:pt x="339" y="1164"/>
                  </a:lnTo>
                  <a:lnTo>
                    <a:pt x="146" y="1261"/>
                  </a:lnTo>
                  <a:lnTo>
                    <a:pt x="49" y="1406"/>
                  </a:lnTo>
                  <a:lnTo>
                    <a:pt x="0" y="1600"/>
                  </a:lnTo>
                  <a:lnTo>
                    <a:pt x="49" y="1842"/>
                  </a:lnTo>
                  <a:lnTo>
                    <a:pt x="146" y="1988"/>
                  </a:lnTo>
                  <a:lnTo>
                    <a:pt x="339" y="2085"/>
                  </a:lnTo>
                  <a:lnTo>
                    <a:pt x="533" y="2133"/>
                  </a:lnTo>
                  <a:lnTo>
                    <a:pt x="1648" y="2133"/>
                  </a:lnTo>
                  <a:lnTo>
                    <a:pt x="1842" y="2085"/>
                  </a:lnTo>
                  <a:lnTo>
                    <a:pt x="1987" y="1988"/>
                  </a:lnTo>
                  <a:lnTo>
                    <a:pt x="2133" y="1842"/>
                  </a:lnTo>
                  <a:lnTo>
                    <a:pt x="2133" y="1600"/>
                  </a:lnTo>
                  <a:lnTo>
                    <a:pt x="2133" y="485"/>
                  </a:lnTo>
                  <a:lnTo>
                    <a:pt x="2133" y="292"/>
                  </a:lnTo>
                  <a:lnTo>
                    <a:pt x="1987" y="146"/>
                  </a:lnTo>
                  <a:lnTo>
                    <a:pt x="1842" y="49"/>
                  </a:lnTo>
                  <a:lnTo>
                    <a:pt x="16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1"/>
            <p:cNvSpPr/>
            <p:nvPr/>
          </p:nvSpPr>
          <p:spPr>
            <a:xfrm>
              <a:off x="6912659" y="4263834"/>
              <a:ext cx="49313" cy="48228"/>
            </a:xfrm>
            <a:custGeom>
              <a:avLst/>
              <a:gdLst/>
              <a:ahLst/>
              <a:cxnLst/>
              <a:rect l="l" t="t" r="r" b="b"/>
              <a:pathLst>
                <a:path w="2182" h="2134" extrusionOk="0">
                  <a:moveTo>
                    <a:pt x="534" y="1"/>
                  </a:moveTo>
                  <a:lnTo>
                    <a:pt x="340" y="49"/>
                  </a:lnTo>
                  <a:lnTo>
                    <a:pt x="146" y="146"/>
                  </a:lnTo>
                  <a:lnTo>
                    <a:pt x="49" y="292"/>
                  </a:lnTo>
                  <a:lnTo>
                    <a:pt x="1" y="485"/>
                  </a:lnTo>
                  <a:lnTo>
                    <a:pt x="1" y="1600"/>
                  </a:lnTo>
                  <a:lnTo>
                    <a:pt x="49" y="1842"/>
                  </a:lnTo>
                  <a:lnTo>
                    <a:pt x="146" y="1988"/>
                  </a:lnTo>
                  <a:lnTo>
                    <a:pt x="340" y="2085"/>
                  </a:lnTo>
                  <a:lnTo>
                    <a:pt x="534" y="2133"/>
                  </a:lnTo>
                  <a:lnTo>
                    <a:pt x="1649" y="2133"/>
                  </a:lnTo>
                  <a:lnTo>
                    <a:pt x="1843" y="2085"/>
                  </a:lnTo>
                  <a:lnTo>
                    <a:pt x="2036" y="1988"/>
                  </a:lnTo>
                  <a:lnTo>
                    <a:pt x="2133" y="1842"/>
                  </a:lnTo>
                  <a:lnTo>
                    <a:pt x="2182" y="1600"/>
                  </a:lnTo>
                  <a:lnTo>
                    <a:pt x="2133" y="1406"/>
                  </a:lnTo>
                  <a:lnTo>
                    <a:pt x="2036" y="1261"/>
                  </a:lnTo>
                  <a:lnTo>
                    <a:pt x="1843" y="1164"/>
                  </a:lnTo>
                  <a:lnTo>
                    <a:pt x="1649" y="1115"/>
                  </a:lnTo>
                  <a:lnTo>
                    <a:pt x="1019" y="1115"/>
                  </a:lnTo>
                  <a:lnTo>
                    <a:pt x="1019" y="485"/>
                  </a:lnTo>
                  <a:lnTo>
                    <a:pt x="1019" y="292"/>
                  </a:lnTo>
                  <a:lnTo>
                    <a:pt x="873" y="146"/>
                  </a:lnTo>
                  <a:lnTo>
                    <a:pt x="728" y="49"/>
                  </a:lnTo>
                  <a:lnTo>
                    <a:pt x="5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71"/>
          <p:cNvGrpSpPr/>
          <p:nvPr/>
        </p:nvGrpSpPr>
        <p:grpSpPr>
          <a:xfrm>
            <a:off x="7254398" y="3988905"/>
            <a:ext cx="308897" cy="392155"/>
            <a:chOff x="7492078" y="3987820"/>
            <a:chExt cx="308897" cy="392155"/>
          </a:xfrm>
        </p:grpSpPr>
        <p:sp>
          <p:nvSpPr>
            <p:cNvPr id="1376" name="Google Shape;1376;p71"/>
            <p:cNvSpPr/>
            <p:nvPr/>
          </p:nvSpPr>
          <p:spPr>
            <a:xfrm>
              <a:off x="7492078" y="3987820"/>
              <a:ext cx="308897" cy="392155"/>
            </a:xfrm>
            <a:custGeom>
              <a:avLst/>
              <a:gdLst/>
              <a:ahLst/>
              <a:cxnLst/>
              <a:rect l="l" t="t" r="r" b="b"/>
              <a:pathLst>
                <a:path w="13668" h="17352" extrusionOk="0">
                  <a:moveTo>
                    <a:pt x="10809" y="1745"/>
                  </a:moveTo>
                  <a:lnTo>
                    <a:pt x="11923" y="2909"/>
                  </a:lnTo>
                  <a:lnTo>
                    <a:pt x="10809" y="2909"/>
                  </a:lnTo>
                  <a:lnTo>
                    <a:pt x="10809" y="1745"/>
                  </a:lnTo>
                  <a:close/>
                  <a:moveTo>
                    <a:pt x="9791" y="1018"/>
                  </a:moveTo>
                  <a:lnTo>
                    <a:pt x="9791" y="3393"/>
                  </a:lnTo>
                  <a:lnTo>
                    <a:pt x="9839" y="3587"/>
                  </a:lnTo>
                  <a:lnTo>
                    <a:pt x="9936" y="3781"/>
                  </a:lnTo>
                  <a:lnTo>
                    <a:pt x="10082" y="3878"/>
                  </a:lnTo>
                  <a:lnTo>
                    <a:pt x="10275" y="3926"/>
                  </a:lnTo>
                  <a:lnTo>
                    <a:pt x="12650" y="3926"/>
                  </a:lnTo>
                  <a:lnTo>
                    <a:pt x="12650" y="16333"/>
                  </a:lnTo>
                  <a:lnTo>
                    <a:pt x="1019" y="16333"/>
                  </a:lnTo>
                  <a:lnTo>
                    <a:pt x="1019" y="1018"/>
                  </a:lnTo>
                  <a:close/>
                  <a:moveTo>
                    <a:pt x="486" y="1"/>
                  </a:moveTo>
                  <a:lnTo>
                    <a:pt x="292" y="49"/>
                  </a:lnTo>
                  <a:lnTo>
                    <a:pt x="146" y="146"/>
                  </a:lnTo>
                  <a:lnTo>
                    <a:pt x="49" y="340"/>
                  </a:lnTo>
                  <a:lnTo>
                    <a:pt x="1" y="534"/>
                  </a:lnTo>
                  <a:lnTo>
                    <a:pt x="1" y="16866"/>
                  </a:lnTo>
                  <a:lnTo>
                    <a:pt x="49" y="17060"/>
                  </a:lnTo>
                  <a:lnTo>
                    <a:pt x="146" y="17206"/>
                  </a:lnTo>
                  <a:lnTo>
                    <a:pt x="292" y="17303"/>
                  </a:lnTo>
                  <a:lnTo>
                    <a:pt x="486" y="17351"/>
                  </a:lnTo>
                  <a:lnTo>
                    <a:pt x="13183" y="17351"/>
                  </a:lnTo>
                  <a:lnTo>
                    <a:pt x="13377" y="17303"/>
                  </a:lnTo>
                  <a:lnTo>
                    <a:pt x="13523" y="17206"/>
                  </a:lnTo>
                  <a:lnTo>
                    <a:pt x="13620" y="17060"/>
                  </a:lnTo>
                  <a:lnTo>
                    <a:pt x="13668" y="16866"/>
                  </a:lnTo>
                  <a:lnTo>
                    <a:pt x="13668" y="3345"/>
                  </a:lnTo>
                  <a:lnTo>
                    <a:pt x="13620" y="3199"/>
                  </a:lnTo>
                  <a:lnTo>
                    <a:pt x="13523" y="3054"/>
                  </a:lnTo>
                  <a:lnTo>
                    <a:pt x="10663" y="146"/>
                  </a:lnTo>
                  <a:lnTo>
                    <a:pt x="10469" y="49"/>
                  </a:lnTo>
                  <a:lnTo>
                    <a:pt x="10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1"/>
            <p:cNvSpPr/>
            <p:nvPr/>
          </p:nvSpPr>
          <p:spPr>
            <a:xfrm>
              <a:off x="7538092" y="4205797"/>
              <a:ext cx="216892" cy="82174"/>
            </a:xfrm>
            <a:custGeom>
              <a:avLst/>
              <a:gdLst/>
              <a:ahLst/>
              <a:cxnLst/>
              <a:rect l="l" t="t" r="r" b="b"/>
              <a:pathLst>
                <a:path w="9597" h="3636" extrusionOk="0">
                  <a:moveTo>
                    <a:pt x="8579" y="1018"/>
                  </a:moveTo>
                  <a:lnTo>
                    <a:pt x="8579" y="2617"/>
                  </a:lnTo>
                  <a:lnTo>
                    <a:pt x="1018" y="2617"/>
                  </a:lnTo>
                  <a:lnTo>
                    <a:pt x="1018" y="1018"/>
                  </a:lnTo>
                  <a:close/>
                  <a:moveTo>
                    <a:pt x="485" y="0"/>
                  </a:moveTo>
                  <a:lnTo>
                    <a:pt x="291" y="49"/>
                  </a:lnTo>
                  <a:lnTo>
                    <a:pt x="146" y="146"/>
                  </a:lnTo>
                  <a:lnTo>
                    <a:pt x="49" y="291"/>
                  </a:lnTo>
                  <a:lnTo>
                    <a:pt x="0" y="485"/>
                  </a:lnTo>
                  <a:lnTo>
                    <a:pt x="0" y="3150"/>
                  </a:lnTo>
                  <a:lnTo>
                    <a:pt x="49" y="3344"/>
                  </a:lnTo>
                  <a:lnTo>
                    <a:pt x="146" y="3490"/>
                  </a:lnTo>
                  <a:lnTo>
                    <a:pt x="291" y="3587"/>
                  </a:lnTo>
                  <a:lnTo>
                    <a:pt x="485" y="3635"/>
                  </a:lnTo>
                  <a:lnTo>
                    <a:pt x="9112" y="3635"/>
                  </a:lnTo>
                  <a:lnTo>
                    <a:pt x="9306" y="3587"/>
                  </a:lnTo>
                  <a:lnTo>
                    <a:pt x="9451" y="3490"/>
                  </a:lnTo>
                  <a:lnTo>
                    <a:pt x="9548" y="3344"/>
                  </a:lnTo>
                  <a:lnTo>
                    <a:pt x="9596" y="3150"/>
                  </a:lnTo>
                  <a:lnTo>
                    <a:pt x="9596" y="485"/>
                  </a:lnTo>
                  <a:lnTo>
                    <a:pt x="9548" y="291"/>
                  </a:lnTo>
                  <a:lnTo>
                    <a:pt x="9451" y="146"/>
                  </a:lnTo>
                  <a:lnTo>
                    <a:pt x="9306" y="49"/>
                  </a:lnTo>
                  <a:lnTo>
                    <a:pt x="91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1"/>
            <p:cNvSpPr/>
            <p:nvPr/>
          </p:nvSpPr>
          <p:spPr>
            <a:xfrm>
              <a:off x="7538092" y="4310932"/>
              <a:ext cx="216892" cy="23029"/>
            </a:xfrm>
            <a:custGeom>
              <a:avLst/>
              <a:gdLst/>
              <a:ahLst/>
              <a:cxnLst/>
              <a:rect l="l" t="t" r="r" b="b"/>
              <a:pathLst>
                <a:path w="9597" h="1019" extrusionOk="0">
                  <a:moveTo>
                    <a:pt x="485" y="1"/>
                  </a:moveTo>
                  <a:lnTo>
                    <a:pt x="291" y="49"/>
                  </a:lnTo>
                  <a:lnTo>
                    <a:pt x="146" y="146"/>
                  </a:lnTo>
                  <a:lnTo>
                    <a:pt x="49" y="340"/>
                  </a:lnTo>
                  <a:lnTo>
                    <a:pt x="0" y="534"/>
                  </a:lnTo>
                  <a:lnTo>
                    <a:pt x="49" y="728"/>
                  </a:lnTo>
                  <a:lnTo>
                    <a:pt x="146" y="873"/>
                  </a:lnTo>
                  <a:lnTo>
                    <a:pt x="291" y="970"/>
                  </a:lnTo>
                  <a:lnTo>
                    <a:pt x="485" y="1019"/>
                  </a:lnTo>
                  <a:lnTo>
                    <a:pt x="9112" y="1019"/>
                  </a:lnTo>
                  <a:lnTo>
                    <a:pt x="9306" y="970"/>
                  </a:lnTo>
                  <a:lnTo>
                    <a:pt x="9451" y="873"/>
                  </a:lnTo>
                  <a:lnTo>
                    <a:pt x="9548" y="728"/>
                  </a:lnTo>
                  <a:lnTo>
                    <a:pt x="9596" y="534"/>
                  </a:lnTo>
                  <a:lnTo>
                    <a:pt x="9548" y="340"/>
                  </a:lnTo>
                  <a:lnTo>
                    <a:pt x="9451" y="146"/>
                  </a:lnTo>
                  <a:lnTo>
                    <a:pt x="9306" y="49"/>
                  </a:lnTo>
                  <a:lnTo>
                    <a:pt x="9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1"/>
            <p:cNvSpPr/>
            <p:nvPr/>
          </p:nvSpPr>
          <p:spPr>
            <a:xfrm>
              <a:off x="7606005" y="4033834"/>
              <a:ext cx="81066" cy="102966"/>
            </a:xfrm>
            <a:custGeom>
              <a:avLst/>
              <a:gdLst/>
              <a:ahLst/>
              <a:cxnLst/>
              <a:rect l="l" t="t" r="r" b="b"/>
              <a:pathLst>
                <a:path w="3587" h="4556" extrusionOk="0">
                  <a:moveTo>
                    <a:pt x="1793" y="0"/>
                  </a:moveTo>
                  <a:lnTo>
                    <a:pt x="1454" y="49"/>
                  </a:lnTo>
                  <a:lnTo>
                    <a:pt x="1163" y="146"/>
                  </a:lnTo>
                  <a:lnTo>
                    <a:pt x="873" y="243"/>
                  </a:lnTo>
                  <a:lnTo>
                    <a:pt x="630" y="436"/>
                  </a:lnTo>
                  <a:lnTo>
                    <a:pt x="388" y="679"/>
                  </a:lnTo>
                  <a:lnTo>
                    <a:pt x="243" y="921"/>
                  </a:lnTo>
                  <a:lnTo>
                    <a:pt x="97" y="1212"/>
                  </a:lnTo>
                  <a:lnTo>
                    <a:pt x="49" y="1551"/>
                  </a:lnTo>
                  <a:lnTo>
                    <a:pt x="0" y="1793"/>
                  </a:lnTo>
                  <a:lnTo>
                    <a:pt x="49" y="1987"/>
                  </a:lnTo>
                  <a:lnTo>
                    <a:pt x="146" y="2133"/>
                  </a:lnTo>
                  <a:lnTo>
                    <a:pt x="339" y="2278"/>
                  </a:lnTo>
                  <a:lnTo>
                    <a:pt x="727" y="2278"/>
                  </a:lnTo>
                  <a:lnTo>
                    <a:pt x="873" y="2133"/>
                  </a:lnTo>
                  <a:lnTo>
                    <a:pt x="970" y="1987"/>
                  </a:lnTo>
                  <a:lnTo>
                    <a:pt x="1018" y="1793"/>
                  </a:lnTo>
                  <a:lnTo>
                    <a:pt x="1018" y="1696"/>
                  </a:lnTo>
                  <a:lnTo>
                    <a:pt x="1115" y="1406"/>
                  </a:lnTo>
                  <a:lnTo>
                    <a:pt x="1309" y="1212"/>
                  </a:lnTo>
                  <a:lnTo>
                    <a:pt x="1503" y="1066"/>
                  </a:lnTo>
                  <a:lnTo>
                    <a:pt x="1793" y="1018"/>
                  </a:lnTo>
                  <a:lnTo>
                    <a:pt x="2084" y="1066"/>
                  </a:lnTo>
                  <a:lnTo>
                    <a:pt x="2327" y="1260"/>
                  </a:lnTo>
                  <a:lnTo>
                    <a:pt x="2472" y="1454"/>
                  </a:lnTo>
                  <a:lnTo>
                    <a:pt x="2569" y="1745"/>
                  </a:lnTo>
                  <a:lnTo>
                    <a:pt x="2569" y="1890"/>
                  </a:lnTo>
                  <a:lnTo>
                    <a:pt x="2520" y="2036"/>
                  </a:lnTo>
                  <a:lnTo>
                    <a:pt x="2423" y="2181"/>
                  </a:lnTo>
                  <a:lnTo>
                    <a:pt x="2327" y="2327"/>
                  </a:lnTo>
                  <a:lnTo>
                    <a:pt x="2230" y="2423"/>
                  </a:lnTo>
                  <a:lnTo>
                    <a:pt x="2084" y="2472"/>
                  </a:lnTo>
                  <a:lnTo>
                    <a:pt x="1939" y="2520"/>
                  </a:lnTo>
                  <a:lnTo>
                    <a:pt x="1793" y="2569"/>
                  </a:lnTo>
                  <a:lnTo>
                    <a:pt x="1600" y="2617"/>
                  </a:lnTo>
                  <a:lnTo>
                    <a:pt x="1454" y="2714"/>
                  </a:lnTo>
                  <a:lnTo>
                    <a:pt x="1309" y="2860"/>
                  </a:lnTo>
                  <a:lnTo>
                    <a:pt x="1309" y="3053"/>
                  </a:lnTo>
                  <a:lnTo>
                    <a:pt x="1309" y="4071"/>
                  </a:lnTo>
                  <a:lnTo>
                    <a:pt x="1309" y="4265"/>
                  </a:lnTo>
                  <a:lnTo>
                    <a:pt x="1454" y="4410"/>
                  </a:lnTo>
                  <a:lnTo>
                    <a:pt x="1600" y="4507"/>
                  </a:lnTo>
                  <a:lnTo>
                    <a:pt x="1793" y="4556"/>
                  </a:lnTo>
                  <a:lnTo>
                    <a:pt x="1987" y="4507"/>
                  </a:lnTo>
                  <a:lnTo>
                    <a:pt x="2133" y="4410"/>
                  </a:lnTo>
                  <a:lnTo>
                    <a:pt x="2278" y="4265"/>
                  </a:lnTo>
                  <a:lnTo>
                    <a:pt x="2327" y="4071"/>
                  </a:lnTo>
                  <a:lnTo>
                    <a:pt x="2327" y="3490"/>
                  </a:lnTo>
                  <a:lnTo>
                    <a:pt x="2520" y="3441"/>
                  </a:lnTo>
                  <a:lnTo>
                    <a:pt x="2714" y="3296"/>
                  </a:lnTo>
                  <a:lnTo>
                    <a:pt x="2908" y="3199"/>
                  </a:lnTo>
                  <a:lnTo>
                    <a:pt x="3102" y="3005"/>
                  </a:lnTo>
                  <a:lnTo>
                    <a:pt x="3296" y="2714"/>
                  </a:lnTo>
                  <a:lnTo>
                    <a:pt x="3490" y="2423"/>
                  </a:lnTo>
                  <a:lnTo>
                    <a:pt x="3538" y="2084"/>
                  </a:lnTo>
                  <a:lnTo>
                    <a:pt x="3587" y="1696"/>
                  </a:lnTo>
                  <a:lnTo>
                    <a:pt x="3538" y="1357"/>
                  </a:lnTo>
                  <a:lnTo>
                    <a:pt x="3393" y="1066"/>
                  </a:lnTo>
                  <a:lnTo>
                    <a:pt x="3247" y="776"/>
                  </a:lnTo>
                  <a:lnTo>
                    <a:pt x="3054" y="533"/>
                  </a:lnTo>
                  <a:lnTo>
                    <a:pt x="2763" y="291"/>
                  </a:lnTo>
                  <a:lnTo>
                    <a:pt x="2472" y="146"/>
                  </a:lnTo>
                  <a:lnTo>
                    <a:pt x="2181" y="49"/>
                  </a:lnTo>
                  <a:lnTo>
                    <a:pt x="18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1"/>
            <p:cNvSpPr/>
            <p:nvPr/>
          </p:nvSpPr>
          <p:spPr>
            <a:xfrm>
              <a:off x="7635566" y="4159783"/>
              <a:ext cx="23029" cy="23029"/>
            </a:xfrm>
            <a:custGeom>
              <a:avLst/>
              <a:gdLst/>
              <a:ahLst/>
              <a:cxnLst/>
              <a:rect l="l" t="t" r="r" b="b"/>
              <a:pathLst>
                <a:path w="1019" h="1019" extrusionOk="0">
                  <a:moveTo>
                    <a:pt x="485" y="1"/>
                  </a:moveTo>
                  <a:lnTo>
                    <a:pt x="292" y="49"/>
                  </a:lnTo>
                  <a:lnTo>
                    <a:pt x="146" y="195"/>
                  </a:lnTo>
                  <a:lnTo>
                    <a:pt x="1" y="340"/>
                  </a:lnTo>
                  <a:lnTo>
                    <a:pt x="1" y="534"/>
                  </a:lnTo>
                  <a:lnTo>
                    <a:pt x="1" y="728"/>
                  </a:lnTo>
                  <a:lnTo>
                    <a:pt x="146" y="873"/>
                  </a:lnTo>
                  <a:lnTo>
                    <a:pt x="292" y="1018"/>
                  </a:lnTo>
                  <a:lnTo>
                    <a:pt x="679" y="1018"/>
                  </a:lnTo>
                  <a:lnTo>
                    <a:pt x="825" y="873"/>
                  </a:lnTo>
                  <a:lnTo>
                    <a:pt x="970" y="728"/>
                  </a:lnTo>
                  <a:lnTo>
                    <a:pt x="1019" y="534"/>
                  </a:lnTo>
                  <a:lnTo>
                    <a:pt x="970" y="340"/>
                  </a:lnTo>
                  <a:lnTo>
                    <a:pt x="825" y="195"/>
                  </a:lnTo>
                  <a:lnTo>
                    <a:pt x="679" y="49"/>
                  </a:lnTo>
                  <a:lnTo>
                    <a:pt x="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sp>
        <p:nvSpPr>
          <p:cNvPr id="1385" name="Google Shape;1385;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386" name="Google Shape;1386;p72"/>
          <p:cNvSpPr txBox="1">
            <a:spLocks noGrp="1"/>
          </p:cNvSpPr>
          <p:nvPr>
            <p:ph type="body" idx="1"/>
          </p:nvPr>
        </p:nvSpPr>
        <p:spPr>
          <a:xfrm>
            <a:off x="720000" y="1215742"/>
            <a:ext cx="7704000" cy="102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sz="1800" b="1">
                <a:latin typeface="Outfit"/>
                <a:ea typeface="Outfit"/>
                <a:cs typeface="Outfit"/>
                <a:sym typeface="Outfit"/>
              </a:rPr>
              <a:t>Vectors</a:t>
            </a:r>
            <a:endParaRPr sz="1800" b="1">
              <a:latin typeface="Outfit"/>
              <a:ea typeface="Outfit"/>
              <a:cs typeface="Outfit"/>
              <a:sym typeface="Outfit"/>
            </a:endParaRPr>
          </a:p>
          <a:p>
            <a:pPr marL="457200" lvl="0" indent="-311150" algn="l" rtl="0">
              <a:spcBef>
                <a:spcPts val="0"/>
              </a:spcBef>
              <a:spcAft>
                <a:spcPts val="0"/>
              </a:spcAft>
              <a:buSzPts val="1300"/>
              <a:buFont typeface="DM Sans Light"/>
              <a:buChar char="●"/>
            </a:pPr>
            <a:r>
              <a:rPr lang="en" sz="1300" u="sng">
                <a:hlinkClick r:id="rId3"/>
              </a:rPr>
              <a:t>Geometric models background in flat design</a:t>
            </a:r>
            <a:endParaRPr/>
          </a:p>
        </p:txBody>
      </p:sp>
      <p:sp>
        <p:nvSpPr>
          <p:cNvPr id="1387" name="Google Shape;1387;p72"/>
          <p:cNvSpPr/>
          <p:nvPr/>
        </p:nvSpPr>
        <p:spPr>
          <a:xfrm>
            <a:off x="6922331" y="2681153"/>
            <a:ext cx="1319102" cy="1143532"/>
          </a:xfrm>
          <a:custGeom>
            <a:avLst/>
            <a:gdLst/>
            <a:ahLst/>
            <a:cxnLst/>
            <a:rect l="l" t="t" r="r" b="b"/>
            <a:pathLst>
              <a:path w="48160" h="41750" extrusionOk="0">
                <a:moveTo>
                  <a:pt x="32222" y="6800"/>
                </a:moveTo>
                <a:lnTo>
                  <a:pt x="40320" y="20875"/>
                </a:lnTo>
                <a:lnTo>
                  <a:pt x="32222" y="34950"/>
                </a:lnTo>
                <a:lnTo>
                  <a:pt x="15938" y="34950"/>
                </a:lnTo>
                <a:lnTo>
                  <a:pt x="7796" y="20875"/>
                </a:lnTo>
                <a:lnTo>
                  <a:pt x="15938" y="6800"/>
                </a:lnTo>
                <a:close/>
                <a:moveTo>
                  <a:pt x="14941" y="5068"/>
                </a:moveTo>
                <a:lnTo>
                  <a:pt x="5847" y="20875"/>
                </a:lnTo>
                <a:lnTo>
                  <a:pt x="14941" y="36682"/>
                </a:lnTo>
                <a:lnTo>
                  <a:pt x="33174" y="36682"/>
                </a:lnTo>
                <a:lnTo>
                  <a:pt x="42312" y="20875"/>
                </a:lnTo>
                <a:lnTo>
                  <a:pt x="33174" y="5068"/>
                </a:lnTo>
                <a:close/>
                <a:moveTo>
                  <a:pt x="35123" y="1733"/>
                </a:moveTo>
                <a:lnTo>
                  <a:pt x="46167" y="20875"/>
                </a:lnTo>
                <a:lnTo>
                  <a:pt x="35123" y="40017"/>
                </a:lnTo>
                <a:lnTo>
                  <a:pt x="12993" y="40017"/>
                </a:lnTo>
                <a:lnTo>
                  <a:pt x="1949" y="20875"/>
                </a:lnTo>
                <a:lnTo>
                  <a:pt x="12993" y="1733"/>
                </a:lnTo>
                <a:close/>
                <a:moveTo>
                  <a:pt x="12040" y="0"/>
                </a:moveTo>
                <a:lnTo>
                  <a:pt x="0" y="20875"/>
                </a:lnTo>
                <a:lnTo>
                  <a:pt x="12040" y="41750"/>
                </a:lnTo>
                <a:lnTo>
                  <a:pt x="36119" y="41750"/>
                </a:lnTo>
                <a:lnTo>
                  <a:pt x="48159" y="20875"/>
                </a:lnTo>
                <a:lnTo>
                  <a:pt x="361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 name="Google Shape;1388;p72"/>
          <p:cNvGrpSpPr/>
          <p:nvPr/>
        </p:nvGrpSpPr>
        <p:grpSpPr>
          <a:xfrm>
            <a:off x="726714" y="2734533"/>
            <a:ext cx="1265747" cy="1096093"/>
            <a:chOff x="904050" y="2806775"/>
            <a:chExt cx="1155300" cy="1000450"/>
          </a:xfrm>
        </p:grpSpPr>
        <p:sp>
          <p:nvSpPr>
            <p:cNvPr id="1389" name="Google Shape;1389;p72"/>
            <p:cNvSpPr/>
            <p:nvPr/>
          </p:nvSpPr>
          <p:spPr>
            <a:xfrm>
              <a:off x="904050" y="2806775"/>
              <a:ext cx="1155300" cy="1000450"/>
            </a:xfrm>
            <a:custGeom>
              <a:avLst/>
              <a:gdLst/>
              <a:ahLst/>
              <a:cxnLst/>
              <a:rect l="l" t="t" r="r" b="b"/>
              <a:pathLst>
                <a:path w="46212" h="40018" extrusionOk="0">
                  <a:moveTo>
                    <a:pt x="31746" y="5068"/>
                  </a:moveTo>
                  <a:lnTo>
                    <a:pt x="40364" y="20009"/>
                  </a:lnTo>
                  <a:lnTo>
                    <a:pt x="31746" y="34950"/>
                  </a:lnTo>
                  <a:lnTo>
                    <a:pt x="14509" y="34950"/>
                  </a:lnTo>
                  <a:lnTo>
                    <a:pt x="5847" y="20009"/>
                  </a:lnTo>
                  <a:lnTo>
                    <a:pt x="14509" y="5068"/>
                  </a:lnTo>
                  <a:close/>
                  <a:moveTo>
                    <a:pt x="11564" y="1"/>
                  </a:moveTo>
                  <a:lnTo>
                    <a:pt x="1" y="20009"/>
                  </a:lnTo>
                  <a:lnTo>
                    <a:pt x="11564" y="40017"/>
                  </a:lnTo>
                  <a:lnTo>
                    <a:pt x="34648" y="40017"/>
                  </a:lnTo>
                  <a:lnTo>
                    <a:pt x="46211" y="20009"/>
                  </a:lnTo>
                  <a:lnTo>
                    <a:pt x="346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2"/>
            <p:cNvSpPr/>
            <p:nvPr/>
          </p:nvSpPr>
          <p:spPr>
            <a:xfrm>
              <a:off x="1196400" y="3060125"/>
              <a:ext cx="570600" cy="493750"/>
            </a:xfrm>
            <a:custGeom>
              <a:avLst/>
              <a:gdLst/>
              <a:ahLst/>
              <a:cxnLst/>
              <a:rect l="l" t="t" r="r" b="b"/>
              <a:pathLst>
                <a:path w="22824" h="19750" extrusionOk="0">
                  <a:moveTo>
                    <a:pt x="5717" y="1"/>
                  </a:moveTo>
                  <a:lnTo>
                    <a:pt x="0" y="9875"/>
                  </a:lnTo>
                  <a:lnTo>
                    <a:pt x="5717" y="19749"/>
                  </a:lnTo>
                  <a:lnTo>
                    <a:pt x="17107" y="19749"/>
                  </a:lnTo>
                  <a:lnTo>
                    <a:pt x="22824" y="9875"/>
                  </a:lnTo>
                  <a:lnTo>
                    <a:pt x="171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 name="Google Shape;1391;p72"/>
          <p:cNvGrpSpPr/>
          <p:nvPr/>
        </p:nvGrpSpPr>
        <p:grpSpPr>
          <a:xfrm>
            <a:off x="5541602" y="2696571"/>
            <a:ext cx="1354682" cy="1172018"/>
            <a:chOff x="5298800" y="2772125"/>
            <a:chExt cx="1236475" cy="1069750"/>
          </a:xfrm>
        </p:grpSpPr>
        <p:sp>
          <p:nvSpPr>
            <p:cNvPr id="1392" name="Google Shape;1392;p72"/>
            <p:cNvSpPr/>
            <p:nvPr/>
          </p:nvSpPr>
          <p:spPr>
            <a:xfrm>
              <a:off x="5298800" y="2772125"/>
              <a:ext cx="1236475" cy="1069750"/>
            </a:xfrm>
            <a:custGeom>
              <a:avLst/>
              <a:gdLst/>
              <a:ahLst/>
              <a:cxnLst/>
              <a:rect l="l" t="t" r="r" b="b"/>
              <a:pathLst>
                <a:path w="49459" h="42790" extrusionOk="0">
                  <a:moveTo>
                    <a:pt x="36899" y="347"/>
                  </a:moveTo>
                  <a:lnTo>
                    <a:pt x="49026" y="21395"/>
                  </a:lnTo>
                  <a:lnTo>
                    <a:pt x="36899" y="42443"/>
                  </a:lnTo>
                  <a:lnTo>
                    <a:pt x="12603" y="42443"/>
                  </a:lnTo>
                  <a:lnTo>
                    <a:pt x="433" y="21395"/>
                  </a:lnTo>
                  <a:lnTo>
                    <a:pt x="12603" y="347"/>
                  </a:lnTo>
                  <a:close/>
                  <a:moveTo>
                    <a:pt x="12387" y="1"/>
                  </a:moveTo>
                  <a:lnTo>
                    <a:pt x="0" y="21395"/>
                  </a:lnTo>
                  <a:lnTo>
                    <a:pt x="12300" y="42703"/>
                  </a:lnTo>
                  <a:lnTo>
                    <a:pt x="12387" y="42789"/>
                  </a:lnTo>
                  <a:lnTo>
                    <a:pt x="37116" y="42789"/>
                  </a:lnTo>
                  <a:lnTo>
                    <a:pt x="49459" y="21395"/>
                  </a:lnTo>
                  <a:lnTo>
                    <a:pt x="37159" y="87"/>
                  </a:lnTo>
                  <a:lnTo>
                    <a:pt x="3711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2"/>
            <p:cNvSpPr/>
            <p:nvPr/>
          </p:nvSpPr>
          <p:spPr>
            <a:xfrm>
              <a:off x="5400575" y="2859825"/>
              <a:ext cx="1034000" cy="894350"/>
            </a:xfrm>
            <a:custGeom>
              <a:avLst/>
              <a:gdLst/>
              <a:ahLst/>
              <a:cxnLst/>
              <a:rect l="l" t="t" r="r" b="b"/>
              <a:pathLst>
                <a:path w="41360" h="35774" extrusionOk="0">
                  <a:moveTo>
                    <a:pt x="30836" y="304"/>
                  </a:moveTo>
                  <a:lnTo>
                    <a:pt x="40970" y="17887"/>
                  </a:lnTo>
                  <a:lnTo>
                    <a:pt x="30836" y="35470"/>
                  </a:lnTo>
                  <a:lnTo>
                    <a:pt x="10524" y="35470"/>
                  </a:lnTo>
                  <a:lnTo>
                    <a:pt x="347" y="17887"/>
                  </a:lnTo>
                  <a:lnTo>
                    <a:pt x="10524" y="304"/>
                  </a:lnTo>
                  <a:close/>
                  <a:moveTo>
                    <a:pt x="10308" y="1"/>
                  </a:moveTo>
                  <a:lnTo>
                    <a:pt x="0" y="17887"/>
                  </a:lnTo>
                  <a:lnTo>
                    <a:pt x="10264" y="35730"/>
                  </a:lnTo>
                  <a:lnTo>
                    <a:pt x="10308" y="35773"/>
                  </a:lnTo>
                  <a:lnTo>
                    <a:pt x="31009" y="35773"/>
                  </a:lnTo>
                  <a:lnTo>
                    <a:pt x="41360" y="17887"/>
                  </a:lnTo>
                  <a:lnTo>
                    <a:pt x="31053" y="44"/>
                  </a:lnTo>
                  <a:lnTo>
                    <a:pt x="3100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2"/>
            <p:cNvSpPr/>
            <p:nvPr/>
          </p:nvSpPr>
          <p:spPr>
            <a:xfrm>
              <a:off x="5507750" y="2951850"/>
              <a:ext cx="819650" cy="710300"/>
            </a:xfrm>
            <a:custGeom>
              <a:avLst/>
              <a:gdLst/>
              <a:ahLst/>
              <a:cxnLst/>
              <a:rect l="l" t="t" r="r" b="b"/>
              <a:pathLst>
                <a:path w="32786" h="28412" extrusionOk="0">
                  <a:moveTo>
                    <a:pt x="24427" y="261"/>
                  </a:moveTo>
                  <a:lnTo>
                    <a:pt x="32482" y="14206"/>
                  </a:lnTo>
                  <a:lnTo>
                    <a:pt x="24427" y="28151"/>
                  </a:lnTo>
                  <a:lnTo>
                    <a:pt x="8316" y="28151"/>
                  </a:lnTo>
                  <a:lnTo>
                    <a:pt x="261" y="14206"/>
                  </a:lnTo>
                  <a:lnTo>
                    <a:pt x="8316" y="261"/>
                  </a:lnTo>
                  <a:close/>
                  <a:moveTo>
                    <a:pt x="8186" y="1"/>
                  </a:moveTo>
                  <a:lnTo>
                    <a:pt x="1" y="14206"/>
                  </a:lnTo>
                  <a:lnTo>
                    <a:pt x="8186" y="28411"/>
                  </a:lnTo>
                  <a:lnTo>
                    <a:pt x="24557" y="28411"/>
                  </a:lnTo>
                  <a:lnTo>
                    <a:pt x="32785" y="14206"/>
                  </a:lnTo>
                  <a:lnTo>
                    <a:pt x="2455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2"/>
            <p:cNvSpPr/>
            <p:nvPr/>
          </p:nvSpPr>
          <p:spPr>
            <a:xfrm>
              <a:off x="5612775" y="3043900"/>
              <a:ext cx="608525" cy="526200"/>
            </a:xfrm>
            <a:custGeom>
              <a:avLst/>
              <a:gdLst/>
              <a:ahLst/>
              <a:cxnLst/>
              <a:rect l="l" t="t" r="r" b="b"/>
              <a:pathLst>
                <a:path w="24341" h="21048" extrusionOk="0">
                  <a:moveTo>
                    <a:pt x="18147" y="173"/>
                  </a:moveTo>
                  <a:lnTo>
                    <a:pt x="24124" y="10524"/>
                  </a:lnTo>
                  <a:lnTo>
                    <a:pt x="18147" y="20875"/>
                  </a:lnTo>
                  <a:lnTo>
                    <a:pt x="6194" y="20875"/>
                  </a:lnTo>
                  <a:lnTo>
                    <a:pt x="217" y="10524"/>
                  </a:lnTo>
                  <a:lnTo>
                    <a:pt x="6194" y="173"/>
                  </a:lnTo>
                  <a:close/>
                  <a:moveTo>
                    <a:pt x="6107" y="0"/>
                  </a:moveTo>
                  <a:lnTo>
                    <a:pt x="44" y="10481"/>
                  </a:lnTo>
                  <a:lnTo>
                    <a:pt x="1" y="10524"/>
                  </a:lnTo>
                  <a:lnTo>
                    <a:pt x="6064" y="21005"/>
                  </a:lnTo>
                  <a:lnTo>
                    <a:pt x="6107" y="21048"/>
                  </a:lnTo>
                  <a:lnTo>
                    <a:pt x="18277" y="21048"/>
                  </a:lnTo>
                  <a:lnTo>
                    <a:pt x="24340" y="10567"/>
                  </a:lnTo>
                  <a:lnTo>
                    <a:pt x="24340" y="10524"/>
                  </a:lnTo>
                  <a:lnTo>
                    <a:pt x="1827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2"/>
            <p:cNvSpPr/>
            <p:nvPr/>
          </p:nvSpPr>
          <p:spPr>
            <a:xfrm>
              <a:off x="5705900" y="3124000"/>
              <a:ext cx="422275" cy="366000"/>
            </a:xfrm>
            <a:custGeom>
              <a:avLst/>
              <a:gdLst/>
              <a:ahLst/>
              <a:cxnLst/>
              <a:rect l="l" t="t" r="r" b="b"/>
              <a:pathLst>
                <a:path w="16891" h="14640" extrusionOk="0">
                  <a:moveTo>
                    <a:pt x="12603" y="131"/>
                  </a:moveTo>
                  <a:lnTo>
                    <a:pt x="16761" y="7320"/>
                  </a:lnTo>
                  <a:lnTo>
                    <a:pt x="12603" y="14509"/>
                  </a:lnTo>
                  <a:lnTo>
                    <a:pt x="4288" y="14509"/>
                  </a:lnTo>
                  <a:lnTo>
                    <a:pt x="130" y="7320"/>
                  </a:lnTo>
                  <a:lnTo>
                    <a:pt x="4288" y="131"/>
                  </a:lnTo>
                  <a:close/>
                  <a:moveTo>
                    <a:pt x="4201" y="1"/>
                  </a:moveTo>
                  <a:lnTo>
                    <a:pt x="0" y="7277"/>
                  </a:lnTo>
                  <a:lnTo>
                    <a:pt x="0" y="7320"/>
                  </a:lnTo>
                  <a:lnTo>
                    <a:pt x="4201" y="14596"/>
                  </a:lnTo>
                  <a:lnTo>
                    <a:pt x="4201" y="14639"/>
                  </a:lnTo>
                  <a:lnTo>
                    <a:pt x="12690" y="14639"/>
                  </a:lnTo>
                  <a:lnTo>
                    <a:pt x="16891" y="7363"/>
                  </a:lnTo>
                  <a:lnTo>
                    <a:pt x="16891" y="7320"/>
                  </a:lnTo>
                  <a:lnTo>
                    <a:pt x="12690" y="44"/>
                  </a:lnTo>
                  <a:lnTo>
                    <a:pt x="1269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2"/>
            <p:cNvSpPr/>
            <p:nvPr/>
          </p:nvSpPr>
          <p:spPr>
            <a:xfrm>
              <a:off x="5790350" y="3196550"/>
              <a:ext cx="253375" cy="220900"/>
            </a:xfrm>
            <a:custGeom>
              <a:avLst/>
              <a:gdLst/>
              <a:ahLst/>
              <a:cxnLst/>
              <a:rect l="l" t="t" r="r" b="b"/>
              <a:pathLst>
                <a:path w="10135" h="8836" extrusionOk="0">
                  <a:moveTo>
                    <a:pt x="7579" y="87"/>
                  </a:moveTo>
                  <a:lnTo>
                    <a:pt x="10048" y="4418"/>
                  </a:lnTo>
                  <a:lnTo>
                    <a:pt x="7579" y="8749"/>
                  </a:lnTo>
                  <a:lnTo>
                    <a:pt x="2599" y="8749"/>
                  </a:lnTo>
                  <a:lnTo>
                    <a:pt x="87" y="4418"/>
                  </a:lnTo>
                  <a:lnTo>
                    <a:pt x="2599" y="87"/>
                  </a:lnTo>
                  <a:close/>
                  <a:moveTo>
                    <a:pt x="2556" y="1"/>
                  </a:moveTo>
                  <a:lnTo>
                    <a:pt x="0" y="4418"/>
                  </a:lnTo>
                  <a:lnTo>
                    <a:pt x="2556" y="8835"/>
                  </a:lnTo>
                  <a:lnTo>
                    <a:pt x="7623" y="8835"/>
                  </a:lnTo>
                  <a:lnTo>
                    <a:pt x="10135" y="4418"/>
                  </a:lnTo>
                  <a:lnTo>
                    <a:pt x="7623" y="44"/>
                  </a:lnTo>
                  <a:lnTo>
                    <a:pt x="76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72"/>
          <p:cNvGrpSpPr/>
          <p:nvPr/>
        </p:nvGrpSpPr>
        <p:grpSpPr>
          <a:xfrm>
            <a:off x="2261704" y="2739272"/>
            <a:ext cx="1275196" cy="1086616"/>
            <a:chOff x="2305100" y="2811100"/>
            <a:chExt cx="1163925" cy="991800"/>
          </a:xfrm>
        </p:grpSpPr>
        <p:sp>
          <p:nvSpPr>
            <p:cNvPr id="1399" name="Google Shape;1399;p72"/>
            <p:cNvSpPr/>
            <p:nvPr/>
          </p:nvSpPr>
          <p:spPr>
            <a:xfrm>
              <a:off x="2573600" y="3772550"/>
              <a:ext cx="626925" cy="30350"/>
            </a:xfrm>
            <a:custGeom>
              <a:avLst/>
              <a:gdLst/>
              <a:ahLst/>
              <a:cxnLst/>
              <a:rect l="l" t="t" r="r" b="b"/>
              <a:pathLst>
                <a:path w="25077" h="1214" extrusionOk="0">
                  <a:moveTo>
                    <a:pt x="1" y="1"/>
                  </a:moveTo>
                  <a:lnTo>
                    <a:pt x="694" y="1213"/>
                  </a:lnTo>
                  <a:lnTo>
                    <a:pt x="24383" y="1213"/>
                  </a:lnTo>
                  <a:lnTo>
                    <a:pt x="25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2"/>
            <p:cNvSpPr/>
            <p:nvPr/>
          </p:nvSpPr>
          <p:spPr>
            <a:xfrm>
              <a:off x="2504300" y="3652375"/>
              <a:ext cx="765525" cy="30325"/>
            </a:xfrm>
            <a:custGeom>
              <a:avLst/>
              <a:gdLst/>
              <a:ahLst/>
              <a:cxnLst/>
              <a:rect l="l" t="t" r="r" b="b"/>
              <a:pathLst>
                <a:path w="30621" h="1213" extrusionOk="0">
                  <a:moveTo>
                    <a:pt x="1" y="0"/>
                  </a:moveTo>
                  <a:lnTo>
                    <a:pt x="694" y="1213"/>
                  </a:lnTo>
                  <a:lnTo>
                    <a:pt x="29927" y="1213"/>
                  </a:lnTo>
                  <a:lnTo>
                    <a:pt x="30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2"/>
            <p:cNvSpPr/>
            <p:nvPr/>
          </p:nvSpPr>
          <p:spPr>
            <a:xfrm>
              <a:off x="2435025" y="3532200"/>
              <a:ext cx="904075" cy="30325"/>
            </a:xfrm>
            <a:custGeom>
              <a:avLst/>
              <a:gdLst/>
              <a:ahLst/>
              <a:cxnLst/>
              <a:rect l="l" t="t" r="r" b="b"/>
              <a:pathLst>
                <a:path w="36163" h="1213" extrusionOk="0">
                  <a:moveTo>
                    <a:pt x="0" y="0"/>
                  </a:moveTo>
                  <a:lnTo>
                    <a:pt x="693" y="1213"/>
                  </a:lnTo>
                  <a:lnTo>
                    <a:pt x="35470" y="1213"/>
                  </a:lnTo>
                  <a:lnTo>
                    <a:pt x="361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2"/>
            <p:cNvSpPr/>
            <p:nvPr/>
          </p:nvSpPr>
          <p:spPr>
            <a:xfrm>
              <a:off x="2365725" y="3412000"/>
              <a:ext cx="1042675" cy="30350"/>
            </a:xfrm>
            <a:custGeom>
              <a:avLst/>
              <a:gdLst/>
              <a:ahLst/>
              <a:cxnLst/>
              <a:rect l="l" t="t" r="r" b="b"/>
              <a:pathLst>
                <a:path w="41707" h="1214" extrusionOk="0">
                  <a:moveTo>
                    <a:pt x="0" y="1"/>
                  </a:moveTo>
                  <a:lnTo>
                    <a:pt x="693" y="1214"/>
                  </a:lnTo>
                  <a:lnTo>
                    <a:pt x="41014" y="1214"/>
                  </a:lnTo>
                  <a:lnTo>
                    <a:pt x="41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2"/>
            <p:cNvSpPr/>
            <p:nvPr/>
          </p:nvSpPr>
          <p:spPr>
            <a:xfrm>
              <a:off x="2305100" y="3291825"/>
              <a:ext cx="1163925" cy="30350"/>
            </a:xfrm>
            <a:custGeom>
              <a:avLst/>
              <a:gdLst/>
              <a:ahLst/>
              <a:cxnLst/>
              <a:rect l="l" t="t" r="r" b="b"/>
              <a:pathLst>
                <a:path w="46557" h="1214" extrusionOk="0">
                  <a:moveTo>
                    <a:pt x="347" y="1"/>
                  </a:moveTo>
                  <a:lnTo>
                    <a:pt x="0" y="607"/>
                  </a:lnTo>
                  <a:lnTo>
                    <a:pt x="347" y="1213"/>
                  </a:lnTo>
                  <a:lnTo>
                    <a:pt x="46210" y="1213"/>
                  </a:lnTo>
                  <a:lnTo>
                    <a:pt x="46557" y="607"/>
                  </a:lnTo>
                  <a:lnTo>
                    <a:pt x="462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2"/>
            <p:cNvSpPr/>
            <p:nvPr/>
          </p:nvSpPr>
          <p:spPr>
            <a:xfrm>
              <a:off x="2365725" y="3171650"/>
              <a:ext cx="1042675" cy="30350"/>
            </a:xfrm>
            <a:custGeom>
              <a:avLst/>
              <a:gdLst/>
              <a:ahLst/>
              <a:cxnLst/>
              <a:rect l="l" t="t" r="r" b="b"/>
              <a:pathLst>
                <a:path w="41707" h="1214" extrusionOk="0">
                  <a:moveTo>
                    <a:pt x="693" y="0"/>
                  </a:moveTo>
                  <a:lnTo>
                    <a:pt x="0" y="1213"/>
                  </a:lnTo>
                  <a:lnTo>
                    <a:pt x="41707" y="1213"/>
                  </a:lnTo>
                  <a:lnTo>
                    <a:pt x="410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2"/>
            <p:cNvSpPr/>
            <p:nvPr/>
          </p:nvSpPr>
          <p:spPr>
            <a:xfrm>
              <a:off x="2435025" y="3051475"/>
              <a:ext cx="904075" cy="30325"/>
            </a:xfrm>
            <a:custGeom>
              <a:avLst/>
              <a:gdLst/>
              <a:ahLst/>
              <a:cxnLst/>
              <a:rect l="l" t="t" r="r" b="b"/>
              <a:pathLst>
                <a:path w="36163" h="1213" extrusionOk="0">
                  <a:moveTo>
                    <a:pt x="693" y="0"/>
                  </a:moveTo>
                  <a:lnTo>
                    <a:pt x="0" y="1213"/>
                  </a:lnTo>
                  <a:lnTo>
                    <a:pt x="36163" y="1213"/>
                  </a:lnTo>
                  <a:lnTo>
                    <a:pt x="35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2"/>
            <p:cNvSpPr/>
            <p:nvPr/>
          </p:nvSpPr>
          <p:spPr>
            <a:xfrm>
              <a:off x="2504300" y="2931300"/>
              <a:ext cx="765525" cy="30325"/>
            </a:xfrm>
            <a:custGeom>
              <a:avLst/>
              <a:gdLst/>
              <a:ahLst/>
              <a:cxnLst/>
              <a:rect l="l" t="t" r="r" b="b"/>
              <a:pathLst>
                <a:path w="30621" h="1213" extrusionOk="0">
                  <a:moveTo>
                    <a:pt x="694" y="0"/>
                  </a:moveTo>
                  <a:lnTo>
                    <a:pt x="1" y="1213"/>
                  </a:lnTo>
                  <a:lnTo>
                    <a:pt x="30620" y="1213"/>
                  </a:lnTo>
                  <a:lnTo>
                    <a:pt x="299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2"/>
            <p:cNvSpPr/>
            <p:nvPr/>
          </p:nvSpPr>
          <p:spPr>
            <a:xfrm>
              <a:off x="2573600" y="2811100"/>
              <a:ext cx="626925" cy="29275"/>
            </a:xfrm>
            <a:custGeom>
              <a:avLst/>
              <a:gdLst/>
              <a:ahLst/>
              <a:cxnLst/>
              <a:rect l="l" t="t" r="r" b="b"/>
              <a:pathLst>
                <a:path w="25077" h="1171" extrusionOk="0">
                  <a:moveTo>
                    <a:pt x="694" y="1"/>
                  </a:moveTo>
                  <a:lnTo>
                    <a:pt x="1" y="1170"/>
                  </a:lnTo>
                  <a:lnTo>
                    <a:pt x="25076" y="1170"/>
                  </a:lnTo>
                  <a:lnTo>
                    <a:pt x="243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72"/>
          <p:cNvGrpSpPr/>
          <p:nvPr/>
        </p:nvGrpSpPr>
        <p:grpSpPr>
          <a:xfrm>
            <a:off x="3901050" y="2742833"/>
            <a:ext cx="1245560" cy="1079495"/>
            <a:chOff x="3801400" y="2814350"/>
            <a:chExt cx="1136875" cy="985300"/>
          </a:xfrm>
        </p:grpSpPr>
        <p:sp>
          <p:nvSpPr>
            <p:cNvPr id="1409" name="Google Shape;1409;p72"/>
            <p:cNvSpPr/>
            <p:nvPr/>
          </p:nvSpPr>
          <p:spPr>
            <a:xfrm>
              <a:off x="3878275" y="3099100"/>
              <a:ext cx="43325" cy="415800"/>
            </a:xfrm>
            <a:custGeom>
              <a:avLst/>
              <a:gdLst/>
              <a:ahLst/>
              <a:cxnLst/>
              <a:rect l="l" t="t" r="r" b="b"/>
              <a:pathLst>
                <a:path w="1733" h="16632" extrusionOk="0">
                  <a:moveTo>
                    <a:pt x="1733" y="1"/>
                  </a:moveTo>
                  <a:lnTo>
                    <a:pt x="0" y="2946"/>
                  </a:lnTo>
                  <a:lnTo>
                    <a:pt x="0" y="13686"/>
                  </a:lnTo>
                  <a:lnTo>
                    <a:pt x="1733" y="16631"/>
                  </a:lnTo>
                  <a:lnTo>
                    <a:pt x="1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2"/>
            <p:cNvSpPr/>
            <p:nvPr/>
          </p:nvSpPr>
          <p:spPr>
            <a:xfrm>
              <a:off x="3801400" y="3270175"/>
              <a:ext cx="21675" cy="73650"/>
            </a:xfrm>
            <a:custGeom>
              <a:avLst/>
              <a:gdLst/>
              <a:ahLst/>
              <a:cxnLst/>
              <a:rect l="l" t="t" r="r" b="b"/>
              <a:pathLst>
                <a:path w="867" h="2946" extrusionOk="0">
                  <a:moveTo>
                    <a:pt x="867" y="1"/>
                  </a:moveTo>
                  <a:lnTo>
                    <a:pt x="1" y="1473"/>
                  </a:lnTo>
                  <a:lnTo>
                    <a:pt x="867" y="2945"/>
                  </a:lnTo>
                  <a:lnTo>
                    <a:pt x="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2"/>
            <p:cNvSpPr/>
            <p:nvPr/>
          </p:nvSpPr>
          <p:spPr>
            <a:xfrm>
              <a:off x="3996300" y="2895550"/>
              <a:ext cx="42250" cy="822900"/>
            </a:xfrm>
            <a:custGeom>
              <a:avLst/>
              <a:gdLst/>
              <a:ahLst/>
              <a:cxnLst/>
              <a:rect l="l" t="t" r="r" b="b"/>
              <a:pathLst>
                <a:path w="1690" h="32916" extrusionOk="0">
                  <a:moveTo>
                    <a:pt x="1689" y="1"/>
                  </a:moveTo>
                  <a:lnTo>
                    <a:pt x="0" y="2946"/>
                  </a:lnTo>
                  <a:lnTo>
                    <a:pt x="0" y="29970"/>
                  </a:lnTo>
                  <a:lnTo>
                    <a:pt x="1689" y="32915"/>
                  </a:lnTo>
                  <a:lnTo>
                    <a:pt x="16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2"/>
            <p:cNvSpPr/>
            <p:nvPr/>
          </p:nvSpPr>
          <p:spPr>
            <a:xfrm>
              <a:off x="4113225" y="2814350"/>
              <a:ext cx="43325" cy="985300"/>
            </a:xfrm>
            <a:custGeom>
              <a:avLst/>
              <a:gdLst/>
              <a:ahLst/>
              <a:cxnLst/>
              <a:rect l="l" t="t" r="r" b="b"/>
              <a:pathLst>
                <a:path w="1733" h="39412" extrusionOk="0">
                  <a:moveTo>
                    <a:pt x="0" y="1"/>
                  </a:moveTo>
                  <a:lnTo>
                    <a:pt x="0" y="39411"/>
                  </a:lnTo>
                  <a:lnTo>
                    <a:pt x="1733" y="39411"/>
                  </a:lnTo>
                  <a:lnTo>
                    <a:pt x="1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2"/>
            <p:cNvSpPr/>
            <p:nvPr/>
          </p:nvSpPr>
          <p:spPr>
            <a:xfrm>
              <a:off x="4231250" y="2814350"/>
              <a:ext cx="42250" cy="985300"/>
            </a:xfrm>
            <a:custGeom>
              <a:avLst/>
              <a:gdLst/>
              <a:ahLst/>
              <a:cxnLst/>
              <a:rect l="l" t="t" r="r" b="b"/>
              <a:pathLst>
                <a:path w="1690" h="39412" extrusionOk="0">
                  <a:moveTo>
                    <a:pt x="0" y="1"/>
                  </a:moveTo>
                  <a:lnTo>
                    <a:pt x="0" y="39411"/>
                  </a:lnTo>
                  <a:lnTo>
                    <a:pt x="1689" y="39411"/>
                  </a:lnTo>
                  <a:lnTo>
                    <a:pt x="16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2"/>
            <p:cNvSpPr/>
            <p:nvPr/>
          </p:nvSpPr>
          <p:spPr>
            <a:xfrm>
              <a:off x="4348175" y="2814350"/>
              <a:ext cx="43325" cy="985300"/>
            </a:xfrm>
            <a:custGeom>
              <a:avLst/>
              <a:gdLst/>
              <a:ahLst/>
              <a:cxnLst/>
              <a:rect l="l" t="t" r="r" b="b"/>
              <a:pathLst>
                <a:path w="1733" h="39412" extrusionOk="0">
                  <a:moveTo>
                    <a:pt x="0" y="1"/>
                  </a:moveTo>
                  <a:lnTo>
                    <a:pt x="0" y="39411"/>
                  </a:lnTo>
                  <a:lnTo>
                    <a:pt x="1733" y="39411"/>
                  </a:lnTo>
                  <a:lnTo>
                    <a:pt x="1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2"/>
            <p:cNvSpPr/>
            <p:nvPr/>
          </p:nvSpPr>
          <p:spPr>
            <a:xfrm>
              <a:off x="4466200" y="2814350"/>
              <a:ext cx="42250" cy="985300"/>
            </a:xfrm>
            <a:custGeom>
              <a:avLst/>
              <a:gdLst/>
              <a:ahLst/>
              <a:cxnLst/>
              <a:rect l="l" t="t" r="r" b="b"/>
              <a:pathLst>
                <a:path w="1690" h="39412" extrusionOk="0">
                  <a:moveTo>
                    <a:pt x="0" y="1"/>
                  </a:moveTo>
                  <a:lnTo>
                    <a:pt x="0" y="39411"/>
                  </a:lnTo>
                  <a:lnTo>
                    <a:pt x="1689" y="39411"/>
                  </a:lnTo>
                  <a:lnTo>
                    <a:pt x="16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2"/>
            <p:cNvSpPr/>
            <p:nvPr/>
          </p:nvSpPr>
          <p:spPr>
            <a:xfrm>
              <a:off x="4583125" y="2814350"/>
              <a:ext cx="43325" cy="985300"/>
            </a:xfrm>
            <a:custGeom>
              <a:avLst/>
              <a:gdLst/>
              <a:ahLst/>
              <a:cxnLst/>
              <a:rect l="l" t="t" r="r" b="b"/>
              <a:pathLst>
                <a:path w="1733" h="39412" extrusionOk="0">
                  <a:moveTo>
                    <a:pt x="0" y="1"/>
                  </a:moveTo>
                  <a:lnTo>
                    <a:pt x="0" y="39411"/>
                  </a:lnTo>
                  <a:lnTo>
                    <a:pt x="1733" y="39411"/>
                  </a:lnTo>
                  <a:lnTo>
                    <a:pt x="1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2"/>
            <p:cNvSpPr/>
            <p:nvPr/>
          </p:nvSpPr>
          <p:spPr>
            <a:xfrm>
              <a:off x="4701125" y="2895550"/>
              <a:ext cx="42250" cy="822900"/>
            </a:xfrm>
            <a:custGeom>
              <a:avLst/>
              <a:gdLst/>
              <a:ahLst/>
              <a:cxnLst/>
              <a:rect l="l" t="t" r="r" b="b"/>
              <a:pathLst>
                <a:path w="1690" h="32916" extrusionOk="0">
                  <a:moveTo>
                    <a:pt x="1" y="1"/>
                  </a:moveTo>
                  <a:lnTo>
                    <a:pt x="1" y="32915"/>
                  </a:lnTo>
                  <a:lnTo>
                    <a:pt x="1690" y="29970"/>
                  </a:lnTo>
                  <a:lnTo>
                    <a:pt x="1690" y="294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2"/>
            <p:cNvSpPr/>
            <p:nvPr/>
          </p:nvSpPr>
          <p:spPr>
            <a:xfrm>
              <a:off x="4818075" y="3099100"/>
              <a:ext cx="43325" cy="415800"/>
            </a:xfrm>
            <a:custGeom>
              <a:avLst/>
              <a:gdLst/>
              <a:ahLst/>
              <a:cxnLst/>
              <a:rect l="l" t="t" r="r" b="b"/>
              <a:pathLst>
                <a:path w="1733" h="16632" extrusionOk="0">
                  <a:moveTo>
                    <a:pt x="0" y="1"/>
                  </a:moveTo>
                  <a:lnTo>
                    <a:pt x="0" y="16631"/>
                  </a:lnTo>
                  <a:lnTo>
                    <a:pt x="1733" y="13686"/>
                  </a:lnTo>
                  <a:lnTo>
                    <a:pt x="1733" y="294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2"/>
            <p:cNvSpPr/>
            <p:nvPr/>
          </p:nvSpPr>
          <p:spPr>
            <a:xfrm>
              <a:off x="4916600" y="3270175"/>
              <a:ext cx="21675" cy="73650"/>
            </a:xfrm>
            <a:custGeom>
              <a:avLst/>
              <a:gdLst/>
              <a:ahLst/>
              <a:cxnLst/>
              <a:rect l="l" t="t" r="r" b="b"/>
              <a:pathLst>
                <a:path w="867" h="2946" extrusionOk="0">
                  <a:moveTo>
                    <a:pt x="0" y="1"/>
                  </a:moveTo>
                  <a:lnTo>
                    <a:pt x="0" y="2945"/>
                  </a:lnTo>
                  <a:lnTo>
                    <a:pt x="867" y="147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23"/>
        <p:cNvGrpSpPr/>
        <p:nvPr/>
      </p:nvGrpSpPr>
      <p:grpSpPr>
        <a:xfrm>
          <a:off x="0" y="0"/>
          <a:ext cx="0" cy="0"/>
          <a:chOff x="0" y="0"/>
          <a:chExt cx="0" cy="0"/>
        </a:xfrm>
      </p:grpSpPr>
      <p:sp>
        <p:nvSpPr>
          <p:cNvPr id="1424" name="Google Shape;1424;p73"/>
          <p:cNvSpPr txBox="1">
            <a:spLocks noGrp="1"/>
          </p:cNvSpPr>
          <p:nvPr>
            <p:ph type="body" idx="1"/>
          </p:nvPr>
        </p:nvSpPr>
        <p:spPr>
          <a:xfrm>
            <a:off x="720000" y="1215749"/>
            <a:ext cx="7704000" cy="31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used in this template? Get them on these websites:</a:t>
            </a:r>
            <a:endParaRPr/>
          </a:p>
          <a:p>
            <a:pPr marL="0" lvl="0" indent="0" algn="l" rtl="0">
              <a:spcBef>
                <a:spcPts val="1000"/>
              </a:spcBef>
              <a:spcAft>
                <a:spcPts val="0"/>
              </a:spcAft>
              <a:buNone/>
            </a:pPr>
            <a:r>
              <a:rPr lang="en" sz="1800" b="1">
                <a:latin typeface="Outfit"/>
                <a:ea typeface="Outfit"/>
                <a:cs typeface="Outfit"/>
                <a:sym typeface="Outfit"/>
              </a:rPr>
              <a:t>Vectors</a:t>
            </a:r>
            <a:endParaRPr sz="1800" b="1">
              <a:latin typeface="Outfit"/>
              <a:ea typeface="Outfit"/>
              <a:cs typeface="Outfit"/>
              <a:sym typeface="Outfit"/>
            </a:endParaRPr>
          </a:p>
          <a:p>
            <a:pPr marL="457200" lvl="0" indent="-311150" algn="l" rtl="0">
              <a:spcBef>
                <a:spcPts val="0"/>
              </a:spcBef>
              <a:spcAft>
                <a:spcPts val="0"/>
              </a:spcAft>
              <a:buSzPts val="1300"/>
              <a:buFont typeface="DM Sans Light"/>
              <a:buChar char="●"/>
            </a:pPr>
            <a:r>
              <a:rPr lang="en" sz="1300" u="sng">
                <a:hlinkClick r:id="rId3"/>
              </a:rPr>
              <a:t>International nurses day template</a:t>
            </a:r>
            <a:endParaRPr/>
          </a:p>
          <a:p>
            <a:pPr marL="0" lvl="0" indent="0" algn="l" rtl="0">
              <a:spcBef>
                <a:spcPts val="1000"/>
              </a:spcBef>
              <a:spcAft>
                <a:spcPts val="0"/>
              </a:spcAft>
              <a:buNone/>
            </a:pPr>
            <a:r>
              <a:rPr lang="en" sz="1800" b="1">
                <a:latin typeface="Outfit"/>
                <a:ea typeface="Outfit"/>
                <a:cs typeface="Outfit"/>
                <a:sym typeface="Outfit"/>
              </a:rPr>
              <a:t>Icons</a:t>
            </a:r>
            <a:endParaRPr sz="1800" b="1">
              <a:latin typeface="Outfit"/>
              <a:ea typeface="Outfit"/>
              <a:cs typeface="Outfit"/>
              <a:sym typeface="Outfit"/>
            </a:endParaRPr>
          </a:p>
          <a:p>
            <a:pPr marL="457200" lvl="0" indent="-311150" algn="l" rtl="0">
              <a:spcBef>
                <a:spcPts val="0"/>
              </a:spcBef>
              <a:spcAft>
                <a:spcPts val="0"/>
              </a:spcAft>
              <a:buSzPts val="1300"/>
              <a:buFont typeface="DM Sans Light"/>
              <a:buChar char="●"/>
            </a:pPr>
            <a:r>
              <a:rPr lang="en" sz="1300" u="sng">
                <a:hlinkClick r:id="rId4"/>
              </a:rPr>
              <a:t>Icon Pack: Research and Development | Lineal </a:t>
            </a:r>
            <a:endParaRPr/>
          </a:p>
          <a:p>
            <a:pPr marL="0" lvl="0" indent="0" algn="l" rtl="0">
              <a:spcBef>
                <a:spcPts val="1000"/>
              </a:spcBef>
              <a:spcAft>
                <a:spcPts val="0"/>
              </a:spcAft>
              <a:buNone/>
            </a:pPr>
            <a:r>
              <a:rPr lang="en" sz="1800" b="1">
                <a:latin typeface="Outfit"/>
                <a:ea typeface="Outfit"/>
                <a:cs typeface="Outfit"/>
                <a:sym typeface="Outfit"/>
              </a:rPr>
              <a:t>Photos</a:t>
            </a:r>
            <a:endParaRPr sz="1800" b="1">
              <a:latin typeface="Outfit"/>
              <a:ea typeface="Outfit"/>
              <a:cs typeface="Outfit"/>
              <a:sym typeface="Outfit"/>
            </a:endParaRPr>
          </a:p>
          <a:p>
            <a:pPr marL="457200" lvl="0" indent="-311150" algn="l" rtl="0">
              <a:spcBef>
                <a:spcPts val="0"/>
              </a:spcBef>
              <a:spcAft>
                <a:spcPts val="0"/>
              </a:spcAft>
              <a:buSzPts val="1300"/>
              <a:buFont typeface="DM Sans Light"/>
              <a:buChar char="●"/>
            </a:pPr>
            <a:r>
              <a:rPr lang="en" sz="1300" u="sng">
                <a:hlinkClick r:id="rId5"/>
              </a:rPr>
              <a:t>Student posing during a group study session with colleagues</a:t>
            </a:r>
            <a:endParaRPr/>
          </a:p>
          <a:p>
            <a:pPr marL="457200" lvl="0" indent="-317500" algn="l" rtl="0">
              <a:spcBef>
                <a:spcPts val="0"/>
              </a:spcBef>
              <a:spcAft>
                <a:spcPts val="0"/>
              </a:spcAft>
              <a:buSzPts val="1400"/>
              <a:buFont typeface="DM Sans Light"/>
              <a:buChar char="●"/>
            </a:pPr>
            <a:r>
              <a:rPr lang="en" sz="1300" u="sng">
                <a:hlinkClick r:id="rId6"/>
              </a:rPr>
              <a:t>Friends learning in a study group</a:t>
            </a:r>
            <a:endParaRPr/>
          </a:p>
          <a:p>
            <a:pPr marL="457200" lvl="0" indent="-317500" algn="l" rtl="0">
              <a:spcBef>
                <a:spcPts val="0"/>
              </a:spcBef>
              <a:spcAft>
                <a:spcPts val="0"/>
              </a:spcAft>
              <a:buSzPts val="1400"/>
              <a:buFont typeface="DM Sans Light"/>
              <a:buChar char="●"/>
            </a:pPr>
            <a:r>
              <a:rPr lang="en" sz="1300" u="sng">
                <a:hlinkClick r:id="rId7"/>
              </a:rPr>
              <a:t>Front view smiley man holding laptop</a:t>
            </a:r>
            <a:endParaRPr/>
          </a:p>
          <a:p>
            <a:pPr marL="457200" lvl="0" indent="-317500" algn="l" rtl="0">
              <a:spcBef>
                <a:spcPts val="0"/>
              </a:spcBef>
              <a:spcAft>
                <a:spcPts val="0"/>
              </a:spcAft>
              <a:buSzPts val="1400"/>
              <a:buFont typeface="DM Sans Light"/>
              <a:buChar char="●"/>
            </a:pPr>
            <a:r>
              <a:rPr lang="en" sz="1300" u="sng">
                <a:hlinkClick r:id="rId8"/>
              </a:rPr>
              <a:t>Portrait of senior woman in professional blazer outdoors</a:t>
            </a:r>
            <a:endParaRPr sz="1200"/>
          </a:p>
        </p:txBody>
      </p:sp>
      <p:sp>
        <p:nvSpPr>
          <p:cNvPr id="1425" name="Google Shape;1425;p7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9"/>
        <p:cNvGrpSpPr/>
        <p:nvPr/>
      </p:nvGrpSpPr>
      <p:grpSpPr>
        <a:xfrm>
          <a:off x="0" y="0"/>
          <a:ext cx="0" cy="0"/>
          <a:chOff x="0" y="0"/>
          <a:chExt cx="0" cy="0"/>
        </a:xfrm>
      </p:grpSpPr>
      <p:sp>
        <p:nvSpPr>
          <p:cNvPr id="1430" name="Google Shape;1430;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431" name="Google Shape;1431;p7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5"/>
        <p:cNvGrpSpPr/>
        <p:nvPr/>
      </p:nvGrpSpPr>
      <p:grpSpPr>
        <a:xfrm>
          <a:off x="0" y="0"/>
          <a:ext cx="0" cy="0"/>
          <a:chOff x="0" y="0"/>
          <a:chExt cx="0" cy="0"/>
        </a:xfrm>
      </p:grpSpPr>
      <p:sp>
        <p:nvSpPr>
          <p:cNvPr id="1436" name="Google Shape;1436;p7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437" name="Google Shape;1437;p7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1"/>
        <p:cNvGrpSpPr/>
        <p:nvPr/>
      </p:nvGrpSpPr>
      <p:grpSpPr>
        <a:xfrm>
          <a:off x="0" y="0"/>
          <a:ext cx="0" cy="0"/>
          <a:chOff x="0" y="0"/>
          <a:chExt cx="0" cy="0"/>
        </a:xfrm>
      </p:grpSpPr>
      <p:sp>
        <p:nvSpPr>
          <p:cNvPr id="1442" name="Google Shape;1442;p7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Outfit</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https://fonts.google.com/specimen/Outfit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https://fonts.google.com/specimen/DM+Sans</a:t>
            </a:r>
            <a:r>
              <a:rPr lang="en">
                <a:solidFill>
                  <a:schemeClr val="lt1"/>
                </a:solidFill>
                <a:latin typeface="Arial"/>
                <a:ea typeface="Arial"/>
                <a:cs typeface="Arial"/>
                <a:sym typeface="Arial"/>
              </a:rPr>
              <a:t>)</a:t>
            </a:r>
            <a:endParaRPr sz="1300">
              <a:solidFill>
                <a:schemeClr val="lt1"/>
              </a:solidFill>
              <a:latin typeface="Arial"/>
              <a:ea typeface="Arial"/>
              <a:cs typeface="Arial"/>
              <a:sym typeface="Arial"/>
            </a:endParaRPr>
          </a:p>
        </p:txBody>
      </p:sp>
      <p:sp>
        <p:nvSpPr>
          <p:cNvPr id="1443" name="Google Shape;1443;p76"/>
          <p:cNvSpPr/>
          <p:nvPr/>
        </p:nvSpPr>
        <p:spPr>
          <a:xfrm>
            <a:off x="2052650" y="2988225"/>
            <a:ext cx="791400" cy="754200"/>
          </a:xfrm>
          <a:prstGeom prst="roundRect">
            <a:avLst>
              <a:gd name="adj" fmla="val 16667"/>
            </a:avLst>
          </a:prstGeom>
          <a:solidFill>
            <a:srgbClr val="3846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6"/>
          <p:cNvSpPr/>
          <p:nvPr/>
        </p:nvSpPr>
        <p:spPr>
          <a:xfrm>
            <a:off x="3114470"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6"/>
          <p:cNvSpPr/>
          <p:nvPr/>
        </p:nvSpPr>
        <p:spPr>
          <a:xfrm>
            <a:off x="4176289" y="2988225"/>
            <a:ext cx="791400" cy="754200"/>
          </a:xfrm>
          <a:prstGeom prst="roundRect">
            <a:avLst>
              <a:gd name="adj" fmla="val 16667"/>
            </a:avLst>
          </a:prstGeom>
          <a:solidFill>
            <a:srgbClr val="AFC7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6"/>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#384655</a:t>
            </a:r>
            <a:endParaRPr sz="1000">
              <a:solidFill>
                <a:srgbClr val="FFFFFF"/>
              </a:solidFill>
            </a:endParaRPr>
          </a:p>
        </p:txBody>
      </p:sp>
      <p:sp>
        <p:nvSpPr>
          <p:cNvPr id="1447" name="Google Shape;1447;p7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448" name="Google Shape;1448;p7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#afc7ff</a:t>
            </a:r>
            <a:endParaRPr sz="1000">
              <a:solidFill>
                <a:schemeClr val="dk1"/>
              </a:solidFill>
            </a:endParaRPr>
          </a:p>
        </p:txBody>
      </p:sp>
      <p:sp>
        <p:nvSpPr>
          <p:cNvPr id="1449" name="Google Shape;1449;p76"/>
          <p:cNvSpPr/>
          <p:nvPr/>
        </p:nvSpPr>
        <p:spPr>
          <a:xfrm>
            <a:off x="5238125" y="2988225"/>
            <a:ext cx="791400" cy="754200"/>
          </a:xfrm>
          <a:prstGeom prst="roundRect">
            <a:avLst>
              <a:gd name="adj" fmla="val 16667"/>
            </a:avLst>
          </a:prstGeom>
          <a:solidFill>
            <a:srgbClr val="9FCB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#9fcbfd</a:t>
            </a:r>
            <a:endParaRPr sz="1000">
              <a:solidFill>
                <a:schemeClr val="dk1"/>
              </a:solidFill>
            </a:endParaRPr>
          </a:p>
        </p:txBody>
      </p:sp>
      <p:sp>
        <p:nvSpPr>
          <p:cNvPr id="1451" name="Google Shape;1451;p76"/>
          <p:cNvSpPr/>
          <p:nvPr/>
        </p:nvSpPr>
        <p:spPr>
          <a:xfrm>
            <a:off x="6299950" y="2988225"/>
            <a:ext cx="791400" cy="754200"/>
          </a:xfrm>
          <a:prstGeom prst="roundRect">
            <a:avLst>
              <a:gd name="adj" fmla="val 16667"/>
            </a:avLst>
          </a:prstGeom>
          <a:solidFill>
            <a:srgbClr val="68DA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6"/>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#68daf8</a:t>
            </a:r>
            <a:endParaRPr sz="1000">
              <a:solidFill>
                <a:schemeClr val="dk1"/>
              </a:solidFill>
            </a:endParaRPr>
          </a:p>
        </p:txBody>
      </p:sp>
      <p:sp>
        <p:nvSpPr>
          <p:cNvPr id="1453" name="Google Shape;1453;p7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40"/>
          <p:cNvSpPr txBox="1">
            <a:spLocks noGrp="1"/>
          </p:cNvSpPr>
          <p:nvPr>
            <p:ph type="title"/>
          </p:nvPr>
        </p:nvSpPr>
        <p:spPr>
          <a:xfrm>
            <a:off x="713225" y="2384250"/>
            <a:ext cx="43443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Overview</a:t>
            </a:r>
            <a:endParaRPr dirty="0"/>
          </a:p>
        </p:txBody>
      </p:sp>
      <p:sp>
        <p:nvSpPr>
          <p:cNvPr id="430" name="Google Shape;430;p40"/>
          <p:cNvSpPr txBox="1">
            <a:spLocks noGrp="1"/>
          </p:cNvSpPr>
          <p:nvPr>
            <p:ph type="title" idx="2"/>
          </p:nvPr>
        </p:nvSpPr>
        <p:spPr>
          <a:xfrm>
            <a:off x="713225" y="1468350"/>
            <a:ext cx="12642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31" name="Google Shape;431;p40"/>
          <p:cNvSpPr txBox="1">
            <a:spLocks noGrp="1"/>
          </p:cNvSpPr>
          <p:nvPr>
            <p:ph type="subTitle" idx="1"/>
          </p:nvPr>
        </p:nvSpPr>
        <p:spPr>
          <a:xfrm>
            <a:off x="713225" y="3300150"/>
            <a:ext cx="43443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432" name="Google Shape;432;p40"/>
          <p:cNvGrpSpPr/>
          <p:nvPr/>
        </p:nvGrpSpPr>
        <p:grpSpPr>
          <a:xfrm>
            <a:off x="5104880" y="-153372"/>
            <a:ext cx="4218588" cy="6000577"/>
            <a:chOff x="5104880" y="-153372"/>
            <a:chExt cx="4218588" cy="6000577"/>
          </a:xfrm>
        </p:grpSpPr>
        <p:sp>
          <p:nvSpPr>
            <p:cNvPr id="433" name="Google Shape;433;p40"/>
            <p:cNvSpPr/>
            <p:nvPr/>
          </p:nvSpPr>
          <p:spPr>
            <a:xfrm>
              <a:off x="7074911" y="25473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7026089" y="-1533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0"/>
            <p:cNvSpPr/>
            <p:nvPr/>
          </p:nvSpPr>
          <p:spPr>
            <a:xfrm>
              <a:off x="6606684" y="3184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6138958" y="13708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5732458" y="87452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7480889" y="98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p:nvPr/>
          </p:nvSpPr>
          <p:spPr>
            <a:xfrm>
              <a:off x="7074904" y="207505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0"/>
            <p:cNvSpPr/>
            <p:nvPr/>
          </p:nvSpPr>
          <p:spPr>
            <a:xfrm>
              <a:off x="7962441" y="140407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rot="10800000" flipH="1">
              <a:off x="6036087" y="31249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0"/>
            <p:cNvSpPr/>
            <p:nvPr/>
          </p:nvSpPr>
          <p:spPr>
            <a:xfrm rot="10800000" flipH="1">
              <a:off x="6355205" y="410208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0"/>
            <p:cNvSpPr/>
            <p:nvPr/>
          </p:nvSpPr>
          <p:spPr>
            <a:xfrm rot="10800000" flipH="1">
              <a:off x="5732459" y="487908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0"/>
            <p:cNvSpPr/>
            <p:nvPr/>
          </p:nvSpPr>
          <p:spPr>
            <a:xfrm rot="10800000" flipH="1">
              <a:off x="6683197" y="351549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0"/>
            <p:cNvSpPr/>
            <p:nvPr/>
          </p:nvSpPr>
          <p:spPr>
            <a:xfrm rot="10800000" flipH="1">
              <a:off x="5104880" y="443452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a:off x="8484758" y="243811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p:nvPr/>
          </p:nvSpPr>
          <p:spPr>
            <a:xfrm>
              <a:off x="8038260" y="292128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rot="10800000" flipH="1">
              <a:off x="7853362" y="396220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rot="10800000" flipH="1">
              <a:off x="8261505" y="443452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0" name="Google Shape;450;p40"/>
          <p:cNvCxnSpPr/>
          <p:nvPr/>
        </p:nvCxnSpPr>
        <p:spPr>
          <a:xfrm>
            <a:off x="841250" y="1385850"/>
            <a:ext cx="3735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7"/>
        <p:cNvGrpSpPr/>
        <p:nvPr/>
      </p:nvGrpSpPr>
      <p:grpSpPr>
        <a:xfrm>
          <a:off x="0" y="0"/>
          <a:ext cx="0" cy="0"/>
          <a:chOff x="0" y="0"/>
          <a:chExt cx="0" cy="0"/>
        </a:xfrm>
      </p:grpSpPr>
      <p:sp>
        <p:nvSpPr>
          <p:cNvPr id="1458" name="Google Shape;1458;p7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459" name="Google Shape;1459;p7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460" name="Google Shape;1460;p7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461" name="Google Shape;1461;p7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462" name="Google Shape;1462;p7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463" name="Google Shape;1463;p7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464" name="Google Shape;1464;p7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465" name="Google Shape;1465;p7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466" name="Google Shape;1466;p7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467" name="Google Shape;1467;p7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468" name="Google Shape;1468;p7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469" name="Google Shape;1469;p7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73"/>
        <p:cNvGrpSpPr/>
        <p:nvPr/>
      </p:nvGrpSpPr>
      <p:grpSpPr>
        <a:xfrm>
          <a:off x="0" y="0"/>
          <a:ext cx="0" cy="0"/>
          <a:chOff x="0" y="0"/>
          <a:chExt cx="0" cy="0"/>
        </a:xfrm>
      </p:grpSpPr>
      <p:sp>
        <p:nvSpPr>
          <p:cNvPr id="1474" name="Google Shape;1474;p7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475" name="Google Shape;1475;p78"/>
          <p:cNvGrpSpPr/>
          <p:nvPr/>
        </p:nvGrpSpPr>
        <p:grpSpPr>
          <a:xfrm>
            <a:off x="5117640" y="3085736"/>
            <a:ext cx="474294" cy="551291"/>
            <a:chOff x="4727025" y="1332775"/>
            <a:chExt cx="59900" cy="69625"/>
          </a:xfrm>
        </p:grpSpPr>
        <p:sp>
          <p:nvSpPr>
            <p:cNvPr id="1476" name="Google Shape;1476;p7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78"/>
          <p:cNvGrpSpPr/>
          <p:nvPr/>
        </p:nvGrpSpPr>
        <p:grpSpPr>
          <a:xfrm>
            <a:off x="5731296" y="2314340"/>
            <a:ext cx="555653" cy="557031"/>
            <a:chOff x="4820425" y="1329900"/>
            <a:chExt cx="70175" cy="70350"/>
          </a:xfrm>
        </p:grpSpPr>
        <p:sp>
          <p:nvSpPr>
            <p:cNvPr id="1479" name="Google Shape;1479;p7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78"/>
          <p:cNvGrpSpPr/>
          <p:nvPr/>
        </p:nvGrpSpPr>
        <p:grpSpPr>
          <a:xfrm>
            <a:off x="6357664" y="2318845"/>
            <a:ext cx="582574" cy="533871"/>
            <a:chOff x="4903200" y="1331525"/>
            <a:chExt cx="73575" cy="67425"/>
          </a:xfrm>
        </p:grpSpPr>
        <p:sp>
          <p:nvSpPr>
            <p:cNvPr id="1484" name="Google Shape;1484;p7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7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78"/>
          <p:cNvGrpSpPr/>
          <p:nvPr/>
        </p:nvGrpSpPr>
        <p:grpSpPr>
          <a:xfrm>
            <a:off x="5717142" y="3078709"/>
            <a:ext cx="583960" cy="565345"/>
            <a:chOff x="4815575" y="1416800"/>
            <a:chExt cx="73750" cy="71400"/>
          </a:xfrm>
        </p:grpSpPr>
        <p:sp>
          <p:nvSpPr>
            <p:cNvPr id="1487" name="Google Shape;1487;p7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 name="Google Shape;1490;p78"/>
          <p:cNvGrpSpPr/>
          <p:nvPr/>
        </p:nvGrpSpPr>
        <p:grpSpPr>
          <a:xfrm>
            <a:off x="6351924" y="3108896"/>
            <a:ext cx="589898" cy="504970"/>
            <a:chOff x="4902475" y="1418875"/>
            <a:chExt cx="74500" cy="63775"/>
          </a:xfrm>
        </p:grpSpPr>
        <p:sp>
          <p:nvSpPr>
            <p:cNvPr id="1491" name="Google Shape;1491;p7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78"/>
          <p:cNvGrpSpPr/>
          <p:nvPr/>
        </p:nvGrpSpPr>
        <p:grpSpPr>
          <a:xfrm>
            <a:off x="5727139" y="3826000"/>
            <a:ext cx="563967" cy="567127"/>
            <a:chOff x="4818100" y="1507675"/>
            <a:chExt cx="71225" cy="71625"/>
          </a:xfrm>
        </p:grpSpPr>
        <p:sp>
          <p:nvSpPr>
            <p:cNvPr id="1494" name="Google Shape;1494;p7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78"/>
          <p:cNvGrpSpPr/>
          <p:nvPr/>
        </p:nvGrpSpPr>
        <p:grpSpPr>
          <a:xfrm>
            <a:off x="5040636" y="3829461"/>
            <a:ext cx="628301" cy="588505"/>
            <a:chOff x="4721450" y="1509475"/>
            <a:chExt cx="79350" cy="74325"/>
          </a:xfrm>
        </p:grpSpPr>
        <p:sp>
          <p:nvSpPr>
            <p:cNvPr id="1499" name="Google Shape;1499;p7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78"/>
          <p:cNvGrpSpPr/>
          <p:nvPr/>
        </p:nvGrpSpPr>
        <p:grpSpPr>
          <a:xfrm>
            <a:off x="6386170" y="3814027"/>
            <a:ext cx="557038" cy="562772"/>
            <a:chOff x="4906800" y="1507500"/>
            <a:chExt cx="70350" cy="71075"/>
          </a:xfrm>
        </p:grpSpPr>
        <p:sp>
          <p:nvSpPr>
            <p:cNvPr id="1504" name="Google Shape;1504;p7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 name="Google Shape;1509;p78"/>
          <p:cNvGrpSpPr/>
          <p:nvPr/>
        </p:nvGrpSpPr>
        <p:grpSpPr>
          <a:xfrm>
            <a:off x="4423778" y="2340963"/>
            <a:ext cx="517934" cy="517934"/>
            <a:chOff x="3736598" y="2170606"/>
            <a:chExt cx="404889" cy="404889"/>
          </a:xfrm>
        </p:grpSpPr>
        <p:sp>
          <p:nvSpPr>
            <p:cNvPr id="1510" name="Google Shape;1510;p7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 name="Google Shape;1514;p78"/>
          <p:cNvGrpSpPr/>
          <p:nvPr/>
        </p:nvGrpSpPr>
        <p:grpSpPr>
          <a:xfrm>
            <a:off x="3690839" y="2341061"/>
            <a:ext cx="586986" cy="517740"/>
            <a:chOff x="3161917" y="2170682"/>
            <a:chExt cx="458870" cy="404737"/>
          </a:xfrm>
        </p:grpSpPr>
        <p:sp>
          <p:nvSpPr>
            <p:cNvPr id="1515" name="Google Shape;1515;p7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 name="Google Shape;1518;p78"/>
          <p:cNvGrpSpPr/>
          <p:nvPr/>
        </p:nvGrpSpPr>
        <p:grpSpPr>
          <a:xfrm>
            <a:off x="3713860" y="3102400"/>
            <a:ext cx="540943" cy="517963"/>
            <a:chOff x="3179914" y="2889488"/>
            <a:chExt cx="422876" cy="404911"/>
          </a:xfrm>
        </p:grpSpPr>
        <p:sp>
          <p:nvSpPr>
            <p:cNvPr id="1519" name="Google Shape;1519;p7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78"/>
          <p:cNvGrpSpPr/>
          <p:nvPr/>
        </p:nvGrpSpPr>
        <p:grpSpPr>
          <a:xfrm>
            <a:off x="4414654" y="3102358"/>
            <a:ext cx="536180" cy="518047"/>
            <a:chOff x="3729467" y="2889422"/>
            <a:chExt cx="419153" cy="404977"/>
          </a:xfrm>
        </p:grpSpPr>
        <p:sp>
          <p:nvSpPr>
            <p:cNvPr id="1526" name="Google Shape;1526;p7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78"/>
          <p:cNvGrpSpPr/>
          <p:nvPr/>
        </p:nvGrpSpPr>
        <p:grpSpPr>
          <a:xfrm>
            <a:off x="1951688" y="3445787"/>
            <a:ext cx="965351" cy="134611"/>
            <a:chOff x="4411970" y="2962952"/>
            <a:chExt cx="706544" cy="104212"/>
          </a:xfrm>
        </p:grpSpPr>
        <p:sp>
          <p:nvSpPr>
            <p:cNvPr id="1534" name="Google Shape;1534;p7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78"/>
          <p:cNvGrpSpPr/>
          <p:nvPr/>
        </p:nvGrpSpPr>
        <p:grpSpPr>
          <a:xfrm>
            <a:off x="1951688" y="3041077"/>
            <a:ext cx="960158" cy="289172"/>
            <a:chOff x="4411970" y="2726085"/>
            <a:chExt cx="643107" cy="193659"/>
          </a:xfrm>
        </p:grpSpPr>
        <p:sp>
          <p:nvSpPr>
            <p:cNvPr id="1539" name="Google Shape;1539;p7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78"/>
          <p:cNvGrpSpPr/>
          <p:nvPr/>
        </p:nvGrpSpPr>
        <p:grpSpPr>
          <a:xfrm>
            <a:off x="960185" y="3295400"/>
            <a:ext cx="811503" cy="252584"/>
            <a:chOff x="4411970" y="4340222"/>
            <a:chExt cx="779467" cy="242683"/>
          </a:xfrm>
        </p:grpSpPr>
        <p:sp>
          <p:nvSpPr>
            <p:cNvPr id="1543" name="Google Shape;1543;p7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78"/>
          <p:cNvGrpSpPr/>
          <p:nvPr/>
        </p:nvGrpSpPr>
        <p:grpSpPr>
          <a:xfrm>
            <a:off x="1951688" y="2709308"/>
            <a:ext cx="965160" cy="216230"/>
            <a:chOff x="4411970" y="2468674"/>
            <a:chExt cx="747317" cy="167425"/>
          </a:xfrm>
        </p:grpSpPr>
        <p:sp>
          <p:nvSpPr>
            <p:cNvPr id="1547" name="Google Shape;1547;p7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9" name="Google Shape;1549;p7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0" name="Google Shape;1550;p78"/>
          <p:cNvGrpSpPr/>
          <p:nvPr/>
        </p:nvGrpSpPr>
        <p:grpSpPr>
          <a:xfrm>
            <a:off x="959254" y="2334687"/>
            <a:ext cx="1959041" cy="208784"/>
            <a:chOff x="6336019" y="3733725"/>
            <a:chExt cx="2566206" cy="351310"/>
          </a:xfrm>
        </p:grpSpPr>
        <p:sp>
          <p:nvSpPr>
            <p:cNvPr id="1551" name="Google Shape;1551;p7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78"/>
          <p:cNvGrpSpPr/>
          <p:nvPr/>
        </p:nvGrpSpPr>
        <p:grpSpPr>
          <a:xfrm>
            <a:off x="1951688" y="3950602"/>
            <a:ext cx="946551" cy="153200"/>
            <a:chOff x="4404545" y="3301592"/>
            <a:chExt cx="782403" cy="129272"/>
          </a:xfrm>
        </p:grpSpPr>
        <p:sp>
          <p:nvSpPr>
            <p:cNvPr id="1556" name="Google Shape;1556;p7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78"/>
          <p:cNvGrpSpPr/>
          <p:nvPr/>
        </p:nvGrpSpPr>
        <p:grpSpPr>
          <a:xfrm>
            <a:off x="1951688" y="3695937"/>
            <a:ext cx="962257" cy="139127"/>
            <a:chOff x="4411970" y="3131459"/>
            <a:chExt cx="710520" cy="117397"/>
          </a:xfrm>
        </p:grpSpPr>
        <p:sp>
          <p:nvSpPr>
            <p:cNvPr id="1559" name="Google Shape;1559;p7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1" name="Google Shape;1561;p7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 name="Google Shape;1562;p78"/>
          <p:cNvGrpSpPr/>
          <p:nvPr/>
        </p:nvGrpSpPr>
        <p:grpSpPr>
          <a:xfrm>
            <a:off x="951833" y="3621603"/>
            <a:ext cx="823838" cy="458988"/>
            <a:chOff x="4411970" y="1801825"/>
            <a:chExt cx="734586" cy="409262"/>
          </a:xfrm>
        </p:grpSpPr>
        <p:sp>
          <p:nvSpPr>
            <p:cNvPr id="1563" name="Google Shape;1563;p7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78"/>
          <p:cNvGrpSpPr/>
          <p:nvPr/>
        </p:nvGrpSpPr>
        <p:grpSpPr>
          <a:xfrm>
            <a:off x="3056804" y="2339173"/>
            <a:ext cx="521514" cy="521514"/>
            <a:chOff x="5681300" y="2527788"/>
            <a:chExt cx="805800" cy="805800"/>
          </a:xfrm>
        </p:grpSpPr>
        <p:sp>
          <p:nvSpPr>
            <p:cNvPr id="1566" name="Google Shape;1566;p7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78"/>
          <p:cNvGrpSpPr/>
          <p:nvPr/>
        </p:nvGrpSpPr>
        <p:grpSpPr>
          <a:xfrm>
            <a:off x="3051044" y="3094865"/>
            <a:ext cx="533033" cy="533033"/>
            <a:chOff x="4049800" y="640400"/>
            <a:chExt cx="858900" cy="858900"/>
          </a:xfrm>
        </p:grpSpPr>
        <p:sp>
          <p:nvSpPr>
            <p:cNvPr id="1569" name="Google Shape;1569;p7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 name="Google Shape;1571;p78"/>
          <p:cNvGrpSpPr/>
          <p:nvPr/>
        </p:nvGrpSpPr>
        <p:grpSpPr>
          <a:xfrm>
            <a:off x="2976527" y="3772543"/>
            <a:ext cx="682068" cy="682068"/>
            <a:chOff x="5080188" y="927900"/>
            <a:chExt cx="961200" cy="961200"/>
          </a:xfrm>
        </p:grpSpPr>
        <p:sp>
          <p:nvSpPr>
            <p:cNvPr id="1572" name="Google Shape;1572;p7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78"/>
          <p:cNvGrpSpPr/>
          <p:nvPr/>
        </p:nvGrpSpPr>
        <p:grpSpPr>
          <a:xfrm>
            <a:off x="4440026" y="3869234"/>
            <a:ext cx="505650" cy="504006"/>
            <a:chOff x="6039282" y="1042577"/>
            <a:chExt cx="734315" cy="731929"/>
          </a:xfrm>
        </p:grpSpPr>
        <p:sp>
          <p:nvSpPr>
            <p:cNvPr id="1581" name="Google Shape;1581;p7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 name="Google Shape;1602;p78"/>
          <p:cNvGrpSpPr/>
          <p:nvPr/>
        </p:nvGrpSpPr>
        <p:grpSpPr>
          <a:xfrm>
            <a:off x="5052628" y="2298862"/>
            <a:ext cx="567744" cy="602136"/>
            <a:chOff x="1825800" y="1651625"/>
            <a:chExt cx="539989" cy="571775"/>
          </a:xfrm>
        </p:grpSpPr>
        <p:sp>
          <p:nvSpPr>
            <p:cNvPr id="1603" name="Google Shape;1603;p7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78"/>
          <p:cNvGrpSpPr/>
          <p:nvPr/>
        </p:nvGrpSpPr>
        <p:grpSpPr>
          <a:xfrm>
            <a:off x="3727557" y="3855579"/>
            <a:ext cx="508123" cy="507955"/>
            <a:chOff x="1897577" y="2802432"/>
            <a:chExt cx="492176" cy="492014"/>
          </a:xfrm>
        </p:grpSpPr>
        <p:sp>
          <p:nvSpPr>
            <p:cNvPr id="1608" name="Google Shape;1608;p7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 name="Google Shape;1620;p78"/>
          <p:cNvGrpSpPr/>
          <p:nvPr/>
        </p:nvGrpSpPr>
        <p:grpSpPr>
          <a:xfrm>
            <a:off x="959087" y="4169123"/>
            <a:ext cx="809227" cy="200842"/>
            <a:chOff x="2013045" y="4813233"/>
            <a:chExt cx="921986" cy="228854"/>
          </a:xfrm>
        </p:grpSpPr>
        <p:sp>
          <p:nvSpPr>
            <p:cNvPr id="1621" name="Google Shape;1621;p7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 name="Google Shape;1623;p78"/>
          <p:cNvGrpSpPr/>
          <p:nvPr/>
        </p:nvGrpSpPr>
        <p:grpSpPr>
          <a:xfrm>
            <a:off x="967547" y="2656004"/>
            <a:ext cx="792421" cy="269941"/>
            <a:chOff x="1046767" y="4756633"/>
            <a:chExt cx="859646" cy="292841"/>
          </a:xfrm>
        </p:grpSpPr>
        <p:sp>
          <p:nvSpPr>
            <p:cNvPr id="1624" name="Google Shape;1624;p7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7" name="Google Shape;1627;p7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1" name="Google Shape;1631;p78"/>
          <p:cNvGrpSpPr/>
          <p:nvPr/>
        </p:nvGrpSpPr>
        <p:grpSpPr>
          <a:xfrm>
            <a:off x="7103403" y="2550562"/>
            <a:ext cx="166473" cy="141497"/>
            <a:chOff x="4660325" y="1866850"/>
            <a:chExt cx="68350" cy="58100"/>
          </a:xfrm>
        </p:grpSpPr>
        <p:sp>
          <p:nvSpPr>
            <p:cNvPr id="1632" name="Google Shape;1632;p7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 name="Google Shape;1634;p78"/>
          <p:cNvGrpSpPr/>
          <p:nvPr/>
        </p:nvGrpSpPr>
        <p:grpSpPr>
          <a:xfrm>
            <a:off x="7412747" y="2576286"/>
            <a:ext cx="162515" cy="90049"/>
            <a:chOff x="4791775" y="1877500"/>
            <a:chExt cx="66725" cy="36975"/>
          </a:xfrm>
        </p:grpSpPr>
        <p:sp>
          <p:nvSpPr>
            <p:cNvPr id="1635" name="Google Shape;1635;p7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78"/>
          <p:cNvGrpSpPr/>
          <p:nvPr/>
        </p:nvGrpSpPr>
        <p:grpSpPr>
          <a:xfrm>
            <a:off x="7734460" y="2576286"/>
            <a:ext cx="144979" cy="90049"/>
            <a:chOff x="4923925" y="1877500"/>
            <a:chExt cx="59525" cy="36975"/>
          </a:xfrm>
        </p:grpSpPr>
        <p:sp>
          <p:nvSpPr>
            <p:cNvPr id="1638" name="Google Shape;1638;p7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 name="Google Shape;1640;p78"/>
          <p:cNvGrpSpPr/>
          <p:nvPr/>
        </p:nvGrpSpPr>
        <p:grpSpPr>
          <a:xfrm>
            <a:off x="8028952" y="2558477"/>
            <a:ext cx="141447" cy="125667"/>
            <a:chOff x="5058450" y="1870100"/>
            <a:chExt cx="58075" cy="51600"/>
          </a:xfrm>
        </p:grpSpPr>
        <p:sp>
          <p:nvSpPr>
            <p:cNvPr id="1641" name="Google Shape;1641;p7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78"/>
          <p:cNvGrpSpPr/>
          <p:nvPr/>
        </p:nvGrpSpPr>
        <p:grpSpPr>
          <a:xfrm>
            <a:off x="7443466" y="2980885"/>
            <a:ext cx="101077" cy="107645"/>
            <a:chOff x="4811425" y="2065025"/>
            <a:chExt cx="41500" cy="44200"/>
          </a:xfrm>
        </p:grpSpPr>
        <p:sp>
          <p:nvSpPr>
            <p:cNvPr id="1644" name="Google Shape;1644;p7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78"/>
          <p:cNvGrpSpPr/>
          <p:nvPr/>
        </p:nvGrpSpPr>
        <p:grpSpPr>
          <a:xfrm>
            <a:off x="7735904" y="2981098"/>
            <a:ext cx="120867" cy="107218"/>
            <a:chOff x="4929875" y="2065025"/>
            <a:chExt cx="49625" cy="44025"/>
          </a:xfrm>
        </p:grpSpPr>
        <p:sp>
          <p:nvSpPr>
            <p:cNvPr id="1647" name="Google Shape;1647;p7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78"/>
          <p:cNvGrpSpPr/>
          <p:nvPr/>
        </p:nvGrpSpPr>
        <p:grpSpPr>
          <a:xfrm>
            <a:off x="8064572" y="2984112"/>
            <a:ext cx="70206" cy="101191"/>
            <a:chOff x="5083925" y="2066350"/>
            <a:chExt cx="28825" cy="41550"/>
          </a:xfrm>
        </p:grpSpPr>
        <p:sp>
          <p:nvSpPr>
            <p:cNvPr id="1650" name="Google Shape;1650;p7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78"/>
          <p:cNvGrpSpPr/>
          <p:nvPr/>
        </p:nvGrpSpPr>
        <p:grpSpPr>
          <a:xfrm>
            <a:off x="7096126" y="2999759"/>
            <a:ext cx="181026" cy="69896"/>
            <a:chOff x="4659775" y="2072775"/>
            <a:chExt cx="74325" cy="28700"/>
          </a:xfrm>
        </p:grpSpPr>
        <p:sp>
          <p:nvSpPr>
            <p:cNvPr id="1653" name="Google Shape;1653;p7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78"/>
          <p:cNvGrpSpPr/>
          <p:nvPr/>
        </p:nvGrpSpPr>
        <p:grpSpPr>
          <a:xfrm>
            <a:off x="8015982" y="2790324"/>
            <a:ext cx="167387" cy="89197"/>
            <a:chOff x="4662475" y="1976500"/>
            <a:chExt cx="68725" cy="36625"/>
          </a:xfrm>
        </p:grpSpPr>
        <p:sp>
          <p:nvSpPr>
            <p:cNvPr id="1657" name="Google Shape;1657;p7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78"/>
          <p:cNvGrpSpPr/>
          <p:nvPr/>
        </p:nvGrpSpPr>
        <p:grpSpPr>
          <a:xfrm>
            <a:off x="7712887" y="2793764"/>
            <a:ext cx="166899" cy="82317"/>
            <a:chOff x="4920150" y="1977875"/>
            <a:chExt cx="68525" cy="33800"/>
          </a:xfrm>
        </p:grpSpPr>
        <p:sp>
          <p:nvSpPr>
            <p:cNvPr id="1661" name="Google Shape;1661;p7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78"/>
          <p:cNvGrpSpPr/>
          <p:nvPr/>
        </p:nvGrpSpPr>
        <p:grpSpPr>
          <a:xfrm>
            <a:off x="7124044" y="3197682"/>
            <a:ext cx="125190" cy="127859"/>
            <a:chOff x="4676550" y="2160575"/>
            <a:chExt cx="51400" cy="52500"/>
          </a:xfrm>
        </p:grpSpPr>
        <p:sp>
          <p:nvSpPr>
            <p:cNvPr id="1665" name="Google Shape;1665;p7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78"/>
          <p:cNvGrpSpPr/>
          <p:nvPr/>
        </p:nvGrpSpPr>
        <p:grpSpPr>
          <a:xfrm>
            <a:off x="7421302" y="3204714"/>
            <a:ext cx="145405" cy="113794"/>
            <a:chOff x="4768325" y="2163475"/>
            <a:chExt cx="59700" cy="46725"/>
          </a:xfrm>
        </p:grpSpPr>
        <p:sp>
          <p:nvSpPr>
            <p:cNvPr id="1669" name="Google Shape;1669;p7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1" name="Google Shape;1671;p7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7" name="Google Shape;1677;p78"/>
          <p:cNvGrpSpPr/>
          <p:nvPr/>
        </p:nvGrpSpPr>
        <p:grpSpPr>
          <a:xfrm>
            <a:off x="7437621" y="3459808"/>
            <a:ext cx="112768" cy="106853"/>
            <a:chOff x="4768575" y="2253950"/>
            <a:chExt cx="46300" cy="43875"/>
          </a:xfrm>
        </p:grpSpPr>
        <p:sp>
          <p:nvSpPr>
            <p:cNvPr id="1678" name="Google Shape;1678;p7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 name="Google Shape;1680;p78"/>
          <p:cNvGrpSpPr/>
          <p:nvPr/>
        </p:nvGrpSpPr>
        <p:grpSpPr>
          <a:xfrm>
            <a:off x="7737243" y="3948834"/>
            <a:ext cx="118187" cy="146246"/>
            <a:chOff x="4960900" y="2433225"/>
            <a:chExt cx="48525" cy="60050"/>
          </a:xfrm>
        </p:grpSpPr>
        <p:sp>
          <p:nvSpPr>
            <p:cNvPr id="1681" name="Google Shape;1681;p7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78"/>
          <p:cNvGrpSpPr/>
          <p:nvPr/>
        </p:nvGrpSpPr>
        <p:grpSpPr>
          <a:xfrm>
            <a:off x="7425808" y="4212895"/>
            <a:ext cx="136394" cy="143810"/>
            <a:chOff x="4854075" y="2527625"/>
            <a:chExt cx="56000" cy="59050"/>
          </a:xfrm>
        </p:grpSpPr>
        <p:sp>
          <p:nvSpPr>
            <p:cNvPr id="1684" name="Google Shape;1684;p7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6" name="Google Shape;1686;p7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9" name="Google Shape;1689;p78"/>
          <p:cNvGrpSpPr/>
          <p:nvPr/>
        </p:nvGrpSpPr>
        <p:grpSpPr>
          <a:xfrm>
            <a:off x="8050020" y="3676639"/>
            <a:ext cx="99312" cy="160797"/>
            <a:chOff x="5059700" y="2334775"/>
            <a:chExt cx="40775" cy="66025"/>
          </a:xfrm>
        </p:grpSpPr>
        <p:sp>
          <p:nvSpPr>
            <p:cNvPr id="1690" name="Google Shape;1690;p7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78"/>
          <p:cNvGrpSpPr/>
          <p:nvPr/>
        </p:nvGrpSpPr>
        <p:grpSpPr>
          <a:xfrm>
            <a:off x="8007184" y="3941771"/>
            <a:ext cx="184984" cy="160371"/>
            <a:chOff x="5037700" y="2430325"/>
            <a:chExt cx="75950" cy="65850"/>
          </a:xfrm>
        </p:grpSpPr>
        <p:sp>
          <p:nvSpPr>
            <p:cNvPr id="1700" name="Google Shape;1700;p7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78"/>
          <p:cNvGrpSpPr/>
          <p:nvPr/>
        </p:nvGrpSpPr>
        <p:grpSpPr>
          <a:xfrm>
            <a:off x="7426689" y="3708223"/>
            <a:ext cx="173014" cy="97629"/>
            <a:chOff x="4756975" y="2341800"/>
            <a:chExt cx="91975" cy="51925"/>
          </a:xfrm>
        </p:grpSpPr>
        <p:sp>
          <p:nvSpPr>
            <p:cNvPr id="1703" name="Google Shape;1703;p7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78"/>
          <p:cNvGrpSpPr/>
          <p:nvPr/>
        </p:nvGrpSpPr>
        <p:grpSpPr>
          <a:xfrm>
            <a:off x="7693626" y="4196920"/>
            <a:ext cx="212497" cy="175761"/>
            <a:chOff x="4943575" y="2516350"/>
            <a:chExt cx="98675" cy="81700"/>
          </a:xfrm>
        </p:grpSpPr>
        <p:sp>
          <p:nvSpPr>
            <p:cNvPr id="1724" name="Google Shape;1724;p7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 name="Google Shape;1802;p7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10"/>
        <p:cNvGrpSpPr/>
        <p:nvPr/>
      </p:nvGrpSpPr>
      <p:grpSpPr>
        <a:xfrm>
          <a:off x="0" y="0"/>
          <a:ext cx="0" cy="0"/>
          <a:chOff x="0" y="0"/>
          <a:chExt cx="0" cy="0"/>
        </a:xfrm>
      </p:grpSpPr>
      <p:grpSp>
        <p:nvGrpSpPr>
          <p:cNvPr id="1811" name="Google Shape;1811;p79"/>
          <p:cNvGrpSpPr/>
          <p:nvPr/>
        </p:nvGrpSpPr>
        <p:grpSpPr>
          <a:xfrm>
            <a:off x="752796" y="2869970"/>
            <a:ext cx="2622876" cy="1333540"/>
            <a:chOff x="238125" y="1038125"/>
            <a:chExt cx="7146800" cy="3633625"/>
          </a:xfrm>
        </p:grpSpPr>
        <p:sp>
          <p:nvSpPr>
            <p:cNvPr id="1812" name="Google Shape;1812;p7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4" name="Google Shape;3384;p79"/>
          <p:cNvGrpSpPr/>
          <p:nvPr/>
        </p:nvGrpSpPr>
        <p:grpSpPr>
          <a:xfrm>
            <a:off x="6681268" y="3584496"/>
            <a:ext cx="560636" cy="516497"/>
            <a:chOff x="6652051" y="3714143"/>
            <a:chExt cx="560636" cy="516497"/>
          </a:xfrm>
        </p:grpSpPr>
        <p:grpSp>
          <p:nvGrpSpPr>
            <p:cNvPr id="3385" name="Google Shape;3385;p79"/>
            <p:cNvGrpSpPr/>
            <p:nvPr/>
          </p:nvGrpSpPr>
          <p:grpSpPr>
            <a:xfrm>
              <a:off x="6669657" y="3716715"/>
              <a:ext cx="466768" cy="464314"/>
              <a:chOff x="3139766" y="765669"/>
              <a:chExt cx="886380" cy="881888"/>
            </a:xfrm>
          </p:grpSpPr>
          <p:grpSp>
            <p:nvGrpSpPr>
              <p:cNvPr id="3386" name="Google Shape;3386;p79"/>
              <p:cNvGrpSpPr/>
              <p:nvPr/>
            </p:nvGrpSpPr>
            <p:grpSpPr>
              <a:xfrm>
                <a:off x="3139766" y="765669"/>
                <a:ext cx="886380" cy="881888"/>
                <a:chOff x="3139766" y="765669"/>
                <a:chExt cx="886380" cy="881888"/>
              </a:xfrm>
            </p:grpSpPr>
            <p:sp>
              <p:nvSpPr>
                <p:cNvPr id="3387" name="Google Shape;3387;p7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6" name="Google Shape;3396;p7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0" name="Google Shape;3400;p7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1" name="Google Shape;3401;p79"/>
          <p:cNvGrpSpPr/>
          <p:nvPr/>
        </p:nvGrpSpPr>
        <p:grpSpPr>
          <a:xfrm>
            <a:off x="7679978" y="3065079"/>
            <a:ext cx="104231" cy="320340"/>
            <a:chOff x="7564426" y="3224343"/>
            <a:chExt cx="119985" cy="368801"/>
          </a:xfrm>
        </p:grpSpPr>
        <p:sp>
          <p:nvSpPr>
            <p:cNvPr id="3402" name="Google Shape;3402;p7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4" name="Google Shape;3404;p79"/>
          <p:cNvGrpSpPr/>
          <p:nvPr/>
        </p:nvGrpSpPr>
        <p:grpSpPr>
          <a:xfrm>
            <a:off x="7379466" y="3059180"/>
            <a:ext cx="189489" cy="332132"/>
            <a:chOff x="8370831" y="3202002"/>
            <a:chExt cx="218129" cy="382376"/>
          </a:xfrm>
        </p:grpSpPr>
        <p:sp>
          <p:nvSpPr>
            <p:cNvPr id="3405" name="Google Shape;3405;p7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7" name="Google Shape;3407;p79"/>
          <p:cNvGrpSpPr/>
          <p:nvPr/>
        </p:nvGrpSpPr>
        <p:grpSpPr>
          <a:xfrm>
            <a:off x="8102855" y="3470312"/>
            <a:ext cx="309429" cy="267000"/>
            <a:chOff x="6742064" y="3750480"/>
            <a:chExt cx="399315" cy="344560"/>
          </a:xfrm>
        </p:grpSpPr>
        <p:sp>
          <p:nvSpPr>
            <p:cNvPr id="3408" name="Google Shape;3408;p7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79"/>
          <p:cNvGrpSpPr/>
          <p:nvPr/>
        </p:nvGrpSpPr>
        <p:grpSpPr>
          <a:xfrm>
            <a:off x="7641874" y="3821360"/>
            <a:ext cx="180437" cy="281608"/>
            <a:chOff x="7248525" y="3739696"/>
            <a:chExt cx="230531" cy="359790"/>
          </a:xfrm>
        </p:grpSpPr>
        <p:sp>
          <p:nvSpPr>
            <p:cNvPr id="3411" name="Google Shape;3411;p7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3" name="Google Shape;3413;p79"/>
          <p:cNvGrpSpPr/>
          <p:nvPr/>
        </p:nvGrpSpPr>
        <p:grpSpPr>
          <a:xfrm>
            <a:off x="7887794" y="3464584"/>
            <a:ext cx="162896" cy="278710"/>
            <a:chOff x="7601242" y="3729267"/>
            <a:chExt cx="222566" cy="380803"/>
          </a:xfrm>
        </p:grpSpPr>
        <p:sp>
          <p:nvSpPr>
            <p:cNvPr id="3414" name="Google Shape;3414;p7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6" name="Google Shape;3416;p7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7" name="Google Shape;3417;p79"/>
          <p:cNvGrpSpPr/>
          <p:nvPr/>
        </p:nvGrpSpPr>
        <p:grpSpPr>
          <a:xfrm>
            <a:off x="7377439" y="3465724"/>
            <a:ext cx="193543" cy="275990"/>
            <a:chOff x="8304647" y="3738687"/>
            <a:chExt cx="225076" cy="320956"/>
          </a:xfrm>
        </p:grpSpPr>
        <p:sp>
          <p:nvSpPr>
            <p:cNvPr id="3418" name="Google Shape;3418;p7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1" name="Google Shape;3421;p79"/>
          <p:cNvGrpSpPr/>
          <p:nvPr/>
        </p:nvGrpSpPr>
        <p:grpSpPr>
          <a:xfrm>
            <a:off x="7649932" y="3465724"/>
            <a:ext cx="178492" cy="275990"/>
            <a:chOff x="8615101" y="3738687"/>
            <a:chExt cx="207573" cy="320956"/>
          </a:xfrm>
        </p:grpSpPr>
        <p:sp>
          <p:nvSpPr>
            <p:cNvPr id="3422" name="Google Shape;3422;p7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5" name="Google Shape;3425;p7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6" name="Google Shape;3426;p79"/>
          <p:cNvGrpSpPr/>
          <p:nvPr/>
        </p:nvGrpSpPr>
        <p:grpSpPr>
          <a:xfrm>
            <a:off x="7875463" y="3868385"/>
            <a:ext cx="187557" cy="187557"/>
            <a:chOff x="8565775" y="671075"/>
            <a:chExt cx="441000" cy="441000"/>
          </a:xfrm>
        </p:grpSpPr>
        <p:sp>
          <p:nvSpPr>
            <p:cNvPr id="3427" name="Google Shape;3427;p7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9" name="Google Shape;3429;p7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1" name="Google Shape;3431;p79"/>
          <p:cNvGrpSpPr/>
          <p:nvPr/>
        </p:nvGrpSpPr>
        <p:grpSpPr>
          <a:xfrm>
            <a:off x="6029935" y="2940910"/>
            <a:ext cx="587865" cy="517731"/>
            <a:chOff x="6000718" y="3070557"/>
            <a:chExt cx="587865" cy="517731"/>
          </a:xfrm>
        </p:grpSpPr>
        <p:sp>
          <p:nvSpPr>
            <p:cNvPr id="3432" name="Google Shape;3432;p7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2" name="Google Shape;3442;p79"/>
          <p:cNvGrpSpPr/>
          <p:nvPr/>
        </p:nvGrpSpPr>
        <p:grpSpPr>
          <a:xfrm>
            <a:off x="6044740" y="3584570"/>
            <a:ext cx="557665" cy="516387"/>
            <a:chOff x="6015523" y="3714217"/>
            <a:chExt cx="557665" cy="516387"/>
          </a:xfrm>
        </p:grpSpPr>
        <p:grpSp>
          <p:nvGrpSpPr>
            <p:cNvPr id="3443" name="Google Shape;3443;p79"/>
            <p:cNvGrpSpPr/>
            <p:nvPr/>
          </p:nvGrpSpPr>
          <p:grpSpPr>
            <a:xfrm>
              <a:off x="6036094" y="3716980"/>
              <a:ext cx="529822" cy="510480"/>
              <a:chOff x="3148311" y="-545634"/>
              <a:chExt cx="1006118" cy="969572"/>
            </a:xfrm>
          </p:grpSpPr>
          <p:sp>
            <p:nvSpPr>
              <p:cNvPr id="3444" name="Google Shape;3444;p7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4" name="Google Shape;3454;p7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79"/>
          <p:cNvGrpSpPr/>
          <p:nvPr/>
        </p:nvGrpSpPr>
        <p:grpSpPr>
          <a:xfrm>
            <a:off x="6673522" y="2943981"/>
            <a:ext cx="576302" cy="511871"/>
            <a:chOff x="6644304" y="3073628"/>
            <a:chExt cx="576302" cy="511871"/>
          </a:xfrm>
        </p:grpSpPr>
        <p:grpSp>
          <p:nvGrpSpPr>
            <p:cNvPr id="3456" name="Google Shape;3456;p79"/>
            <p:cNvGrpSpPr/>
            <p:nvPr/>
          </p:nvGrpSpPr>
          <p:grpSpPr>
            <a:xfrm>
              <a:off x="6712169" y="3073651"/>
              <a:ext cx="481611" cy="506713"/>
              <a:chOff x="1833536" y="-546641"/>
              <a:chExt cx="914567" cy="962419"/>
            </a:xfrm>
          </p:grpSpPr>
          <p:grpSp>
            <p:nvGrpSpPr>
              <p:cNvPr id="3457" name="Google Shape;3457;p79"/>
              <p:cNvGrpSpPr/>
              <p:nvPr/>
            </p:nvGrpSpPr>
            <p:grpSpPr>
              <a:xfrm>
                <a:off x="1833536" y="-524249"/>
                <a:ext cx="914567" cy="940027"/>
                <a:chOff x="1833536" y="-524249"/>
                <a:chExt cx="914567" cy="940027"/>
              </a:xfrm>
            </p:grpSpPr>
            <p:sp>
              <p:nvSpPr>
                <p:cNvPr id="3458" name="Google Shape;3458;p7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3" name="Google Shape;3463;p7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7" name="Google Shape;3467;p7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8" name="Google Shape;3468;p79"/>
          <p:cNvGrpSpPr/>
          <p:nvPr/>
        </p:nvGrpSpPr>
        <p:grpSpPr>
          <a:xfrm>
            <a:off x="5938558" y="1033351"/>
            <a:ext cx="2435960" cy="1297725"/>
            <a:chOff x="233350" y="949250"/>
            <a:chExt cx="7137300" cy="3802300"/>
          </a:xfrm>
        </p:grpSpPr>
        <p:sp>
          <p:nvSpPr>
            <p:cNvPr id="3469" name="Google Shape;3469;p7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0" name="Google Shape;3520;p79"/>
          <p:cNvGrpSpPr/>
          <p:nvPr/>
        </p:nvGrpSpPr>
        <p:grpSpPr>
          <a:xfrm>
            <a:off x="731715" y="995041"/>
            <a:ext cx="2665073" cy="1317140"/>
            <a:chOff x="793334" y="1192826"/>
            <a:chExt cx="2665073" cy="1317140"/>
          </a:xfrm>
        </p:grpSpPr>
        <p:sp>
          <p:nvSpPr>
            <p:cNvPr id="3521" name="Google Shape;3521;p7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79"/>
          <p:cNvGrpSpPr/>
          <p:nvPr/>
        </p:nvGrpSpPr>
        <p:grpSpPr>
          <a:xfrm>
            <a:off x="3450485" y="919691"/>
            <a:ext cx="2310381" cy="1488888"/>
            <a:chOff x="229225" y="549050"/>
            <a:chExt cx="7161750" cy="4615275"/>
          </a:xfrm>
        </p:grpSpPr>
        <p:sp>
          <p:nvSpPr>
            <p:cNvPr id="7489" name="Google Shape;7489;p7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79"/>
          <p:cNvGrpSpPr/>
          <p:nvPr/>
        </p:nvGrpSpPr>
        <p:grpSpPr>
          <a:xfrm>
            <a:off x="3548403" y="2849588"/>
            <a:ext cx="2310282" cy="1374222"/>
            <a:chOff x="238125" y="732525"/>
            <a:chExt cx="7130500" cy="4241425"/>
          </a:xfrm>
        </p:grpSpPr>
        <p:sp>
          <p:nvSpPr>
            <p:cNvPr id="7607" name="Google Shape;7607;p7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724"/>
        <p:cNvGrpSpPr/>
        <p:nvPr/>
      </p:nvGrpSpPr>
      <p:grpSpPr>
        <a:xfrm>
          <a:off x="0" y="0"/>
          <a:ext cx="0" cy="0"/>
          <a:chOff x="0" y="0"/>
          <a:chExt cx="0" cy="0"/>
        </a:xfrm>
      </p:grpSpPr>
      <p:grpSp>
        <p:nvGrpSpPr>
          <p:cNvPr id="7725" name="Google Shape;7725;p80"/>
          <p:cNvGrpSpPr/>
          <p:nvPr/>
        </p:nvGrpSpPr>
        <p:grpSpPr>
          <a:xfrm>
            <a:off x="2100560" y="3398663"/>
            <a:ext cx="1102891" cy="760337"/>
            <a:chOff x="4967783" y="2151471"/>
            <a:chExt cx="3920692" cy="2702940"/>
          </a:xfrm>
        </p:grpSpPr>
        <p:grpSp>
          <p:nvGrpSpPr>
            <p:cNvPr id="7726" name="Google Shape;7726;p80"/>
            <p:cNvGrpSpPr/>
            <p:nvPr/>
          </p:nvGrpSpPr>
          <p:grpSpPr>
            <a:xfrm>
              <a:off x="5045709" y="2252109"/>
              <a:ext cx="3761071" cy="2501708"/>
              <a:chOff x="2691784" y="1805334"/>
              <a:chExt cx="3761071" cy="2501708"/>
            </a:xfrm>
          </p:grpSpPr>
          <p:sp>
            <p:nvSpPr>
              <p:cNvPr id="7727" name="Google Shape;7727;p8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80"/>
            <p:cNvGrpSpPr/>
            <p:nvPr/>
          </p:nvGrpSpPr>
          <p:grpSpPr>
            <a:xfrm>
              <a:off x="4967783" y="2151471"/>
              <a:ext cx="3920692" cy="2702940"/>
              <a:chOff x="2613858" y="1704696"/>
              <a:chExt cx="3920692" cy="2702940"/>
            </a:xfrm>
          </p:grpSpPr>
          <p:sp>
            <p:nvSpPr>
              <p:cNvPr id="7735" name="Google Shape;7735;p8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0" name="Google Shape;7740;p80"/>
          <p:cNvGrpSpPr/>
          <p:nvPr/>
        </p:nvGrpSpPr>
        <p:grpSpPr>
          <a:xfrm>
            <a:off x="3504468" y="1286940"/>
            <a:ext cx="1561911" cy="708580"/>
            <a:chOff x="3530532" y="1496185"/>
            <a:chExt cx="1561911" cy="708580"/>
          </a:xfrm>
        </p:grpSpPr>
        <p:grpSp>
          <p:nvGrpSpPr>
            <p:cNvPr id="7741" name="Google Shape;7741;p80"/>
            <p:cNvGrpSpPr/>
            <p:nvPr/>
          </p:nvGrpSpPr>
          <p:grpSpPr>
            <a:xfrm>
              <a:off x="3720318" y="1857562"/>
              <a:ext cx="1372125" cy="54"/>
              <a:chOff x="3720318" y="1857562"/>
              <a:chExt cx="1372125" cy="54"/>
            </a:xfrm>
          </p:grpSpPr>
          <p:cxnSp>
            <p:nvCxnSpPr>
              <p:cNvPr id="7742" name="Google Shape;7742;p80"/>
              <p:cNvCxnSpPr>
                <a:endCxn id="774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44" name="Google Shape;7744;p8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45" name="Google Shape;7745;p8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46" name="Google Shape;7746;p80"/>
              <p:cNvCxnSpPr>
                <a:stCxn id="774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747" name="Google Shape;7747;p80"/>
            <p:cNvGrpSpPr/>
            <p:nvPr/>
          </p:nvGrpSpPr>
          <p:grpSpPr>
            <a:xfrm>
              <a:off x="3567462" y="1496185"/>
              <a:ext cx="286500" cy="272914"/>
              <a:chOff x="3567462" y="1496185"/>
              <a:chExt cx="286500" cy="272914"/>
            </a:xfrm>
          </p:grpSpPr>
          <p:cxnSp>
            <p:nvCxnSpPr>
              <p:cNvPr id="7748" name="Google Shape;7748;p8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49" name="Google Shape;7749;p8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0" name="Google Shape;7750;p8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2" name="Google Shape;7752;p80"/>
            <p:cNvGrpSpPr/>
            <p:nvPr/>
          </p:nvGrpSpPr>
          <p:grpSpPr>
            <a:xfrm>
              <a:off x="3929014" y="1960574"/>
              <a:ext cx="286500" cy="242342"/>
              <a:chOff x="3929014" y="1960574"/>
              <a:chExt cx="286500" cy="242342"/>
            </a:xfrm>
          </p:grpSpPr>
          <p:cxnSp>
            <p:nvCxnSpPr>
              <p:cNvPr id="7753" name="Google Shape;7753;p8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754" name="Google Shape;7754;p8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80"/>
            <p:cNvGrpSpPr/>
            <p:nvPr/>
          </p:nvGrpSpPr>
          <p:grpSpPr>
            <a:xfrm>
              <a:off x="4290828" y="1496185"/>
              <a:ext cx="286500" cy="272914"/>
              <a:chOff x="4290828" y="1496185"/>
              <a:chExt cx="286500" cy="272914"/>
            </a:xfrm>
          </p:grpSpPr>
          <p:cxnSp>
            <p:nvCxnSpPr>
              <p:cNvPr id="7756" name="Google Shape;7756;p8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57" name="Google Shape;7757;p8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8" name="Google Shape;7758;p8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9" name="Google Shape;7759;p80"/>
            <p:cNvGrpSpPr/>
            <p:nvPr/>
          </p:nvGrpSpPr>
          <p:grpSpPr>
            <a:xfrm>
              <a:off x="4657726" y="1959674"/>
              <a:ext cx="286500" cy="245092"/>
              <a:chOff x="4657726" y="1959674"/>
              <a:chExt cx="286500" cy="245092"/>
            </a:xfrm>
          </p:grpSpPr>
          <p:cxnSp>
            <p:nvCxnSpPr>
              <p:cNvPr id="7760" name="Google Shape;7760;p8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761" name="Google Shape;7761;p8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2" name="Google Shape;7762;p80"/>
          <p:cNvGrpSpPr/>
          <p:nvPr/>
        </p:nvGrpSpPr>
        <p:grpSpPr>
          <a:xfrm>
            <a:off x="3486488" y="2149036"/>
            <a:ext cx="1597032" cy="378649"/>
            <a:chOff x="3512551" y="2358282"/>
            <a:chExt cx="1597032" cy="378649"/>
          </a:xfrm>
        </p:grpSpPr>
        <p:grpSp>
          <p:nvGrpSpPr>
            <p:cNvPr id="7763" name="Google Shape;7763;p80"/>
            <p:cNvGrpSpPr/>
            <p:nvPr/>
          </p:nvGrpSpPr>
          <p:grpSpPr>
            <a:xfrm>
              <a:off x="3738198" y="2553002"/>
              <a:ext cx="1145834" cy="117"/>
              <a:chOff x="3738198" y="2553002"/>
              <a:chExt cx="1145834" cy="117"/>
            </a:xfrm>
          </p:grpSpPr>
          <p:cxnSp>
            <p:nvCxnSpPr>
              <p:cNvPr id="7764" name="Google Shape;7764;p8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65" name="Google Shape;7765;p8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66" name="Google Shape;7766;p80"/>
              <p:cNvCxnSpPr>
                <a:stCxn id="7767" idx="6"/>
                <a:endCxn id="776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769" name="Google Shape;7769;p80"/>
            <p:cNvGrpSpPr/>
            <p:nvPr/>
          </p:nvGrpSpPr>
          <p:grpSpPr>
            <a:xfrm>
              <a:off x="3969644" y="2440153"/>
              <a:ext cx="225900" cy="296779"/>
              <a:chOff x="3969644" y="2440153"/>
              <a:chExt cx="225900" cy="296779"/>
            </a:xfrm>
          </p:grpSpPr>
          <p:cxnSp>
            <p:nvCxnSpPr>
              <p:cNvPr id="7770" name="Google Shape;7770;p8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768" name="Google Shape;7768;p8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80"/>
            <p:cNvGrpSpPr/>
            <p:nvPr/>
          </p:nvGrpSpPr>
          <p:grpSpPr>
            <a:xfrm>
              <a:off x="4426818" y="2358282"/>
              <a:ext cx="225600" cy="307471"/>
              <a:chOff x="4426818" y="2358282"/>
              <a:chExt cx="225600" cy="307471"/>
            </a:xfrm>
          </p:grpSpPr>
          <p:cxnSp>
            <p:nvCxnSpPr>
              <p:cNvPr id="7773" name="Google Shape;7773;p80"/>
              <p:cNvCxnSpPr>
                <a:stCxn id="777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775" name="Google Shape;7775;p8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80"/>
            <p:cNvGrpSpPr/>
            <p:nvPr/>
          </p:nvGrpSpPr>
          <p:grpSpPr>
            <a:xfrm>
              <a:off x="4883984" y="2440153"/>
              <a:ext cx="225600" cy="296479"/>
              <a:chOff x="4883984" y="2440153"/>
              <a:chExt cx="225600" cy="296479"/>
            </a:xfrm>
          </p:grpSpPr>
          <p:cxnSp>
            <p:nvCxnSpPr>
              <p:cNvPr id="7777" name="Google Shape;7777;p8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778" name="Google Shape;7778;p8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80"/>
            <p:cNvGrpSpPr/>
            <p:nvPr/>
          </p:nvGrpSpPr>
          <p:grpSpPr>
            <a:xfrm>
              <a:off x="3512551" y="2358356"/>
              <a:ext cx="225647" cy="307629"/>
              <a:chOff x="2182679" y="2005014"/>
              <a:chExt cx="792300" cy="1080158"/>
            </a:xfrm>
          </p:grpSpPr>
          <p:cxnSp>
            <p:nvCxnSpPr>
              <p:cNvPr id="7781" name="Google Shape;7781;p80"/>
              <p:cNvCxnSpPr>
                <a:stCxn id="778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767" name="Google Shape;7767;p8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3" name="Google Shape;7783;p80"/>
          <p:cNvGrpSpPr/>
          <p:nvPr/>
        </p:nvGrpSpPr>
        <p:grpSpPr>
          <a:xfrm>
            <a:off x="6846570" y="972834"/>
            <a:ext cx="1559809" cy="722610"/>
            <a:chOff x="634175" y="2986275"/>
            <a:chExt cx="3147949" cy="1458344"/>
          </a:xfrm>
        </p:grpSpPr>
        <p:cxnSp>
          <p:nvCxnSpPr>
            <p:cNvPr id="7784" name="Google Shape;7784;p80"/>
            <p:cNvCxnSpPr>
              <a:stCxn id="7785" idx="4"/>
              <a:endCxn id="778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787" name="Google Shape;7787;p80"/>
            <p:cNvCxnSpPr>
              <a:stCxn id="7786" idx="0"/>
              <a:endCxn id="778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89" name="Google Shape;7789;p80"/>
            <p:cNvCxnSpPr>
              <a:stCxn id="7788" idx="4"/>
              <a:endCxn id="779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91" name="Google Shape;7791;p80"/>
            <p:cNvCxnSpPr>
              <a:stCxn id="7790" idx="0"/>
              <a:endCxn id="779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792" name="Google Shape;7792;p8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88" name="Google Shape;7788;p8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85" name="Google Shape;7785;p8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90" name="Google Shape;7790;p8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86" name="Google Shape;7786;p8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793" name="Google Shape;7793;p80"/>
          <p:cNvGrpSpPr/>
          <p:nvPr/>
        </p:nvGrpSpPr>
        <p:grpSpPr>
          <a:xfrm>
            <a:off x="3500360" y="2682741"/>
            <a:ext cx="1570719" cy="294123"/>
            <a:chOff x="998425" y="1182125"/>
            <a:chExt cx="1065400" cy="199500"/>
          </a:xfrm>
        </p:grpSpPr>
        <p:sp>
          <p:nvSpPr>
            <p:cNvPr id="7794" name="Google Shape;7794;p8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80"/>
          <p:cNvGrpSpPr/>
          <p:nvPr/>
        </p:nvGrpSpPr>
        <p:grpSpPr>
          <a:xfrm>
            <a:off x="6843616" y="1800228"/>
            <a:ext cx="1565716" cy="366729"/>
            <a:chOff x="1247650" y="2075423"/>
            <a:chExt cx="6648477" cy="1557238"/>
          </a:xfrm>
        </p:grpSpPr>
        <p:sp>
          <p:nvSpPr>
            <p:cNvPr id="7800" name="Google Shape;7800;p8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80"/>
          <p:cNvGrpSpPr/>
          <p:nvPr/>
        </p:nvGrpSpPr>
        <p:grpSpPr>
          <a:xfrm>
            <a:off x="6827928" y="2949043"/>
            <a:ext cx="1597061" cy="663440"/>
            <a:chOff x="6796238" y="3158297"/>
            <a:chExt cx="1630319" cy="677257"/>
          </a:xfrm>
        </p:grpSpPr>
        <p:cxnSp>
          <p:nvCxnSpPr>
            <p:cNvPr id="7807" name="Google Shape;7807;p8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808" name="Google Shape;7808;p8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809" name="Google Shape;7809;p8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810" name="Google Shape;7810;p8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811" name="Google Shape;7811;p80"/>
            <p:cNvGrpSpPr/>
            <p:nvPr/>
          </p:nvGrpSpPr>
          <p:grpSpPr>
            <a:xfrm>
              <a:off x="6796238" y="3311904"/>
              <a:ext cx="1630319" cy="377697"/>
              <a:chOff x="6796238" y="3311904"/>
              <a:chExt cx="1630319" cy="377697"/>
            </a:xfrm>
          </p:grpSpPr>
          <p:sp>
            <p:nvSpPr>
              <p:cNvPr id="7812" name="Google Shape;7812;p8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5" name="Google Shape;7815;p80"/>
          <p:cNvGrpSpPr/>
          <p:nvPr/>
        </p:nvGrpSpPr>
        <p:grpSpPr>
          <a:xfrm>
            <a:off x="5349066" y="970435"/>
            <a:ext cx="1368606" cy="1593805"/>
            <a:chOff x="1839112" y="2209163"/>
            <a:chExt cx="1918159" cy="2233784"/>
          </a:xfrm>
        </p:grpSpPr>
        <p:sp>
          <p:nvSpPr>
            <p:cNvPr id="7816" name="Google Shape;7816;p8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9" name="Google Shape;7819;p80"/>
            <p:cNvCxnSpPr>
              <a:stCxn id="7816" idx="6"/>
              <a:endCxn id="781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820" name="Google Shape;7820;p80"/>
            <p:cNvCxnSpPr>
              <a:stCxn id="7817" idx="4"/>
              <a:endCxn id="782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822" name="Google Shape;7822;p80"/>
            <p:cNvCxnSpPr>
              <a:stCxn id="7821" idx="6"/>
              <a:endCxn id="781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823" name="Google Shape;7823;p80"/>
            <p:cNvCxnSpPr>
              <a:stCxn id="7818" idx="4"/>
              <a:endCxn id="782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821" name="Google Shape;7821;p8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6" name="Google Shape;7826;p80"/>
            <p:cNvCxnSpPr>
              <a:endCxn id="782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827" name="Google Shape;7827;p80"/>
          <p:cNvGrpSpPr/>
          <p:nvPr/>
        </p:nvGrpSpPr>
        <p:grpSpPr>
          <a:xfrm>
            <a:off x="3481439" y="976671"/>
            <a:ext cx="1637968" cy="154942"/>
            <a:chOff x="238125" y="2506075"/>
            <a:chExt cx="7115411" cy="673075"/>
          </a:xfrm>
        </p:grpSpPr>
        <p:sp>
          <p:nvSpPr>
            <p:cNvPr id="7828" name="Google Shape;7828;p8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80"/>
          <p:cNvGrpSpPr/>
          <p:nvPr/>
        </p:nvGrpSpPr>
        <p:grpSpPr>
          <a:xfrm>
            <a:off x="720124" y="1298269"/>
            <a:ext cx="2476762" cy="91743"/>
            <a:chOff x="1464850" y="436376"/>
            <a:chExt cx="6001362" cy="222300"/>
          </a:xfrm>
        </p:grpSpPr>
        <p:sp>
          <p:nvSpPr>
            <p:cNvPr id="7834" name="Google Shape;7834;p8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39" name="Google Shape;7839;p8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40" name="Google Shape;7840;p8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41" name="Google Shape;7841;p8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42" name="Google Shape;7842;p8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843" name="Google Shape;7843;p80"/>
          <p:cNvGrpSpPr/>
          <p:nvPr/>
        </p:nvGrpSpPr>
        <p:grpSpPr>
          <a:xfrm>
            <a:off x="706391" y="2533734"/>
            <a:ext cx="1452710" cy="651923"/>
            <a:chOff x="803162" y="2667727"/>
            <a:chExt cx="1411906" cy="633611"/>
          </a:xfrm>
        </p:grpSpPr>
        <p:cxnSp>
          <p:nvCxnSpPr>
            <p:cNvPr id="7844" name="Google Shape;7844;p80"/>
            <p:cNvCxnSpPr>
              <a:stCxn id="7845" idx="2"/>
              <a:endCxn id="784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47" name="Google Shape;7847;p80"/>
            <p:cNvCxnSpPr>
              <a:stCxn id="7848" idx="0"/>
              <a:endCxn id="784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49" name="Google Shape;7849;p80"/>
            <p:cNvCxnSpPr>
              <a:stCxn id="7848" idx="2"/>
              <a:endCxn id="785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51" name="Google Shape;7851;p80"/>
            <p:cNvCxnSpPr>
              <a:stCxn id="7852" idx="0"/>
              <a:endCxn id="784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53" name="Google Shape;7853;p80"/>
            <p:cNvCxnSpPr>
              <a:stCxn id="7846" idx="2"/>
              <a:endCxn id="785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55" name="Google Shape;7855;p80"/>
            <p:cNvCxnSpPr>
              <a:stCxn id="7856" idx="0"/>
              <a:endCxn id="784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852" name="Google Shape;7852;p8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50" name="Google Shape;7850;p8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56" name="Google Shape;7856;p8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54" name="Google Shape;7854;p8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46" name="Google Shape;7846;p8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48" name="Google Shape;7848;p8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45" name="Google Shape;7845;p8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857" name="Google Shape;7857;p80"/>
          <p:cNvGrpSpPr/>
          <p:nvPr/>
        </p:nvGrpSpPr>
        <p:grpSpPr>
          <a:xfrm>
            <a:off x="706393" y="969273"/>
            <a:ext cx="2518541" cy="209309"/>
            <a:chOff x="803163" y="1111966"/>
            <a:chExt cx="2447800" cy="203430"/>
          </a:xfrm>
        </p:grpSpPr>
        <p:grpSp>
          <p:nvGrpSpPr>
            <p:cNvPr id="7858" name="Google Shape;7858;p80"/>
            <p:cNvGrpSpPr/>
            <p:nvPr/>
          </p:nvGrpSpPr>
          <p:grpSpPr>
            <a:xfrm>
              <a:off x="1958180" y="1111966"/>
              <a:ext cx="588019" cy="121396"/>
              <a:chOff x="4808316" y="2800065"/>
              <a:chExt cx="1999386" cy="412910"/>
            </a:xfrm>
          </p:grpSpPr>
          <p:sp>
            <p:nvSpPr>
              <p:cNvPr id="7859" name="Google Shape;7859;p8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0" name="Google Shape;7860;p80"/>
              <p:cNvGrpSpPr/>
              <p:nvPr/>
            </p:nvGrpSpPr>
            <p:grpSpPr>
              <a:xfrm>
                <a:off x="4808316" y="2800065"/>
                <a:ext cx="92400" cy="411825"/>
                <a:chOff x="845575" y="2563700"/>
                <a:chExt cx="92400" cy="411825"/>
              </a:xfrm>
            </p:grpSpPr>
            <p:cxnSp>
              <p:nvCxnSpPr>
                <p:cNvPr id="7861" name="Google Shape;7861;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62" name="Google Shape;7862;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863" name="Google Shape;7863;p8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864" name="Google Shape;7864;p8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80"/>
            <p:cNvGrpSpPr/>
            <p:nvPr/>
          </p:nvGrpSpPr>
          <p:grpSpPr>
            <a:xfrm>
              <a:off x="803163" y="1111974"/>
              <a:ext cx="591158" cy="121545"/>
              <a:chOff x="803163" y="1111974"/>
              <a:chExt cx="591158" cy="121545"/>
            </a:xfrm>
          </p:grpSpPr>
          <p:grpSp>
            <p:nvGrpSpPr>
              <p:cNvPr id="7866" name="Google Shape;7866;p80"/>
              <p:cNvGrpSpPr/>
              <p:nvPr/>
            </p:nvGrpSpPr>
            <p:grpSpPr>
              <a:xfrm>
                <a:off x="803163" y="1111974"/>
                <a:ext cx="27175" cy="121077"/>
                <a:chOff x="845575" y="2563700"/>
                <a:chExt cx="92400" cy="411825"/>
              </a:xfrm>
            </p:grpSpPr>
            <p:cxnSp>
              <p:nvCxnSpPr>
                <p:cNvPr id="7867" name="Google Shape;7867;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68" name="Google Shape;7868;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9" name="Google Shape;7869;p8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80"/>
            <p:cNvGrpSpPr/>
            <p:nvPr/>
          </p:nvGrpSpPr>
          <p:grpSpPr>
            <a:xfrm>
              <a:off x="1381910" y="1194219"/>
              <a:ext cx="588341" cy="121177"/>
              <a:chOff x="1381910" y="1194219"/>
              <a:chExt cx="588341" cy="121177"/>
            </a:xfrm>
          </p:grpSpPr>
          <p:grpSp>
            <p:nvGrpSpPr>
              <p:cNvPr id="7871" name="Google Shape;7871;p80"/>
              <p:cNvGrpSpPr/>
              <p:nvPr/>
            </p:nvGrpSpPr>
            <p:grpSpPr>
              <a:xfrm rot="10800000">
                <a:off x="1381910" y="1194319"/>
                <a:ext cx="27175" cy="121077"/>
                <a:chOff x="2070100" y="2563700"/>
                <a:chExt cx="92400" cy="411825"/>
              </a:xfrm>
            </p:grpSpPr>
            <p:cxnSp>
              <p:nvCxnSpPr>
                <p:cNvPr id="7872" name="Google Shape;7872;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73" name="Google Shape;7873;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4" name="Google Shape;7874;p8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80"/>
            <p:cNvGrpSpPr/>
            <p:nvPr/>
          </p:nvGrpSpPr>
          <p:grpSpPr>
            <a:xfrm>
              <a:off x="2532079" y="1194219"/>
              <a:ext cx="704927" cy="121177"/>
              <a:chOff x="2532079" y="1194219"/>
              <a:chExt cx="704927" cy="121177"/>
            </a:xfrm>
          </p:grpSpPr>
          <p:grpSp>
            <p:nvGrpSpPr>
              <p:cNvPr id="7876" name="Google Shape;7876;p80"/>
              <p:cNvGrpSpPr/>
              <p:nvPr/>
            </p:nvGrpSpPr>
            <p:grpSpPr>
              <a:xfrm rot="10800000">
                <a:off x="2532079" y="1194319"/>
                <a:ext cx="27175" cy="121077"/>
                <a:chOff x="2070100" y="2563700"/>
                <a:chExt cx="92400" cy="411825"/>
              </a:xfrm>
            </p:grpSpPr>
            <p:cxnSp>
              <p:nvCxnSpPr>
                <p:cNvPr id="7877" name="Google Shape;7877;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78" name="Google Shape;7878;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9" name="Google Shape;7879;p8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0" name="Google Shape;7880;p80"/>
          <p:cNvGrpSpPr/>
          <p:nvPr/>
        </p:nvGrpSpPr>
        <p:grpSpPr>
          <a:xfrm>
            <a:off x="3499403" y="3665904"/>
            <a:ext cx="1567778" cy="491677"/>
            <a:chOff x="5194708" y="3484366"/>
            <a:chExt cx="3148148" cy="987304"/>
          </a:xfrm>
        </p:grpSpPr>
        <p:grpSp>
          <p:nvGrpSpPr>
            <p:cNvPr id="7881" name="Google Shape;7881;p80"/>
            <p:cNvGrpSpPr/>
            <p:nvPr/>
          </p:nvGrpSpPr>
          <p:grpSpPr>
            <a:xfrm>
              <a:off x="7531521" y="3484366"/>
              <a:ext cx="811335" cy="987304"/>
              <a:chOff x="3379425" y="1617275"/>
              <a:chExt cx="1090650" cy="1327200"/>
            </a:xfrm>
          </p:grpSpPr>
          <p:sp>
            <p:nvSpPr>
              <p:cNvPr id="7882" name="Google Shape;7882;p8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80"/>
            <p:cNvGrpSpPr/>
            <p:nvPr/>
          </p:nvGrpSpPr>
          <p:grpSpPr>
            <a:xfrm>
              <a:off x="6752546" y="3484366"/>
              <a:ext cx="811428" cy="987304"/>
              <a:chOff x="2332275" y="1617275"/>
              <a:chExt cx="1090775" cy="1327200"/>
            </a:xfrm>
          </p:grpSpPr>
          <p:sp>
            <p:nvSpPr>
              <p:cNvPr id="7886" name="Google Shape;7886;p8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80"/>
            <p:cNvGrpSpPr/>
            <p:nvPr/>
          </p:nvGrpSpPr>
          <p:grpSpPr>
            <a:xfrm>
              <a:off x="5973664" y="3484366"/>
              <a:ext cx="811335" cy="987304"/>
              <a:chOff x="1285250" y="1617275"/>
              <a:chExt cx="1090650" cy="1327200"/>
            </a:xfrm>
          </p:grpSpPr>
          <p:sp>
            <p:nvSpPr>
              <p:cNvPr id="7890" name="Google Shape;7890;p8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80"/>
            <p:cNvGrpSpPr/>
            <p:nvPr/>
          </p:nvGrpSpPr>
          <p:grpSpPr>
            <a:xfrm>
              <a:off x="5194708" y="3484366"/>
              <a:ext cx="811409" cy="987304"/>
              <a:chOff x="238125" y="1617275"/>
              <a:chExt cx="1090750" cy="1327200"/>
            </a:xfrm>
          </p:grpSpPr>
          <p:sp>
            <p:nvSpPr>
              <p:cNvPr id="7894" name="Google Shape;7894;p8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7" name="Google Shape;7897;p80"/>
          <p:cNvGrpSpPr/>
          <p:nvPr/>
        </p:nvGrpSpPr>
        <p:grpSpPr>
          <a:xfrm>
            <a:off x="3460012" y="3146315"/>
            <a:ext cx="1616964" cy="346256"/>
            <a:chOff x="1808063" y="4294338"/>
            <a:chExt cx="3370782" cy="721817"/>
          </a:xfrm>
        </p:grpSpPr>
        <p:sp>
          <p:nvSpPr>
            <p:cNvPr id="7898" name="Google Shape;7898;p8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80"/>
          <p:cNvGrpSpPr/>
          <p:nvPr/>
        </p:nvGrpSpPr>
        <p:grpSpPr>
          <a:xfrm>
            <a:off x="738224" y="3432344"/>
            <a:ext cx="1295882" cy="646587"/>
            <a:chOff x="834100" y="3642869"/>
            <a:chExt cx="1259483" cy="628426"/>
          </a:xfrm>
        </p:grpSpPr>
        <p:sp>
          <p:nvSpPr>
            <p:cNvPr id="7909" name="Google Shape;7909;p8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4" name="Google Shape;7934;p80"/>
            <p:cNvGrpSpPr/>
            <p:nvPr/>
          </p:nvGrpSpPr>
          <p:grpSpPr>
            <a:xfrm>
              <a:off x="1360364" y="3847835"/>
              <a:ext cx="208119" cy="224359"/>
              <a:chOff x="1360769" y="3847100"/>
              <a:chExt cx="208119" cy="224359"/>
            </a:xfrm>
          </p:grpSpPr>
          <p:sp>
            <p:nvSpPr>
              <p:cNvPr id="7935" name="Google Shape;7935;p8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5" name="Google Shape;7955;p8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80"/>
          <p:cNvGrpSpPr/>
          <p:nvPr/>
        </p:nvGrpSpPr>
        <p:grpSpPr>
          <a:xfrm rot="5400000">
            <a:off x="5951337" y="3228841"/>
            <a:ext cx="164064" cy="1414916"/>
            <a:chOff x="4428249" y="1369375"/>
            <a:chExt cx="36905" cy="429569"/>
          </a:xfrm>
        </p:grpSpPr>
        <p:sp>
          <p:nvSpPr>
            <p:cNvPr id="7970" name="Google Shape;7970;p8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80"/>
          <p:cNvGrpSpPr/>
          <p:nvPr/>
        </p:nvGrpSpPr>
        <p:grpSpPr>
          <a:xfrm rot="10800000" flipH="1">
            <a:off x="5323766" y="2817385"/>
            <a:ext cx="1419207" cy="24808"/>
            <a:chOff x="219558" y="4738465"/>
            <a:chExt cx="5852400" cy="102300"/>
          </a:xfrm>
        </p:grpSpPr>
        <p:cxnSp>
          <p:nvCxnSpPr>
            <p:cNvPr id="8003" name="Google Shape;8003;p8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004" name="Google Shape;8004;p8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80"/>
          <p:cNvGrpSpPr/>
          <p:nvPr/>
        </p:nvGrpSpPr>
        <p:grpSpPr>
          <a:xfrm>
            <a:off x="5335084" y="3190448"/>
            <a:ext cx="1396570" cy="385016"/>
            <a:chOff x="5286284" y="2966544"/>
            <a:chExt cx="1396570" cy="385016"/>
          </a:xfrm>
        </p:grpSpPr>
        <p:cxnSp>
          <p:nvCxnSpPr>
            <p:cNvPr id="8010" name="Google Shape;8010;p8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011" name="Google Shape;8011;p8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012" name="Google Shape;8012;p80"/>
            <p:cNvGrpSpPr/>
            <p:nvPr/>
          </p:nvGrpSpPr>
          <p:grpSpPr>
            <a:xfrm>
              <a:off x="5287688" y="3173364"/>
              <a:ext cx="1395166" cy="74100"/>
              <a:chOff x="5287688" y="3173364"/>
              <a:chExt cx="1395166" cy="74100"/>
            </a:xfrm>
          </p:grpSpPr>
          <p:cxnSp>
            <p:nvCxnSpPr>
              <p:cNvPr id="8013" name="Google Shape;8013;p8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014" name="Google Shape;8014;p8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015" name="Google Shape;8015;p8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16" name="Google Shape;8016;p8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17" name="Google Shape;8017;p8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18" name="Google Shape;8018;p8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19" name="Google Shape;8019;p8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20" name="Google Shape;8020;p8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021" name="Google Shape;8021;p8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022" name="Google Shape;8022;p80"/>
          <p:cNvGrpSpPr/>
          <p:nvPr/>
        </p:nvGrpSpPr>
        <p:grpSpPr>
          <a:xfrm>
            <a:off x="2021150" y="1609224"/>
            <a:ext cx="1182276" cy="662027"/>
            <a:chOff x="2029517" y="1732295"/>
            <a:chExt cx="1149068" cy="643432"/>
          </a:xfrm>
        </p:grpSpPr>
        <p:grpSp>
          <p:nvGrpSpPr>
            <p:cNvPr id="8023" name="Google Shape;8023;p80"/>
            <p:cNvGrpSpPr/>
            <p:nvPr/>
          </p:nvGrpSpPr>
          <p:grpSpPr>
            <a:xfrm>
              <a:off x="2708660" y="1746937"/>
              <a:ext cx="455427" cy="244429"/>
              <a:chOff x="2700693" y="1746937"/>
              <a:chExt cx="455427" cy="244429"/>
            </a:xfrm>
          </p:grpSpPr>
          <p:grpSp>
            <p:nvGrpSpPr>
              <p:cNvPr id="8024" name="Google Shape;8024;p80"/>
              <p:cNvGrpSpPr/>
              <p:nvPr/>
            </p:nvGrpSpPr>
            <p:grpSpPr>
              <a:xfrm>
                <a:off x="2905682" y="1782817"/>
                <a:ext cx="250438" cy="208549"/>
                <a:chOff x="2905682" y="1782817"/>
                <a:chExt cx="250438" cy="208549"/>
              </a:xfrm>
            </p:grpSpPr>
            <p:cxnSp>
              <p:nvCxnSpPr>
                <p:cNvPr id="8025" name="Google Shape;8025;p8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26" name="Google Shape;8026;p8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80"/>
              <p:cNvGrpSpPr/>
              <p:nvPr/>
            </p:nvGrpSpPr>
            <p:grpSpPr>
              <a:xfrm>
                <a:off x="2700693" y="1746937"/>
                <a:ext cx="449967" cy="72374"/>
                <a:chOff x="2700693" y="1746937"/>
                <a:chExt cx="449967" cy="72374"/>
              </a:xfrm>
            </p:grpSpPr>
            <p:cxnSp>
              <p:nvCxnSpPr>
                <p:cNvPr id="8028" name="Google Shape;8028;p8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29" name="Google Shape;8029;p8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0" name="Google Shape;8030;p80"/>
            <p:cNvGrpSpPr/>
            <p:nvPr/>
          </p:nvGrpSpPr>
          <p:grpSpPr>
            <a:xfrm>
              <a:off x="2029517" y="1732295"/>
              <a:ext cx="1149068" cy="643432"/>
              <a:chOff x="2029517" y="1732295"/>
              <a:chExt cx="1149068" cy="643432"/>
            </a:xfrm>
          </p:grpSpPr>
          <p:grpSp>
            <p:nvGrpSpPr>
              <p:cNvPr id="8031" name="Google Shape;8031;p80"/>
              <p:cNvGrpSpPr/>
              <p:nvPr/>
            </p:nvGrpSpPr>
            <p:grpSpPr>
              <a:xfrm>
                <a:off x="2703618" y="2103152"/>
                <a:ext cx="474966" cy="260017"/>
                <a:chOff x="2703618" y="2103152"/>
                <a:chExt cx="474966" cy="260017"/>
              </a:xfrm>
            </p:grpSpPr>
            <p:grpSp>
              <p:nvGrpSpPr>
                <p:cNvPr id="8032" name="Google Shape;8032;p80"/>
                <p:cNvGrpSpPr/>
                <p:nvPr/>
              </p:nvGrpSpPr>
              <p:grpSpPr>
                <a:xfrm>
                  <a:off x="2703618" y="2290640"/>
                  <a:ext cx="450291" cy="72529"/>
                  <a:chOff x="2703618" y="2290640"/>
                  <a:chExt cx="450291" cy="72529"/>
                </a:xfrm>
              </p:grpSpPr>
              <p:cxnSp>
                <p:nvCxnSpPr>
                  <p:cNvPr id="8033" name="Google Shape;8033;p8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34" name="Google Shape;8034;p8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80"/>
                <p:cNvGrpSpPr/>
                <p:nvPr/>
              </p:nvGrpSpPr>
              <p:grpSpPr>
                <a:xfrm>
                  <a:off x="2908607" y="2103152"/>
                  <a:ext cx="269977" cy="223538"/>
                  <a:chOff x="2908607" y="2103152"/>
                  <a:chExt cx="269977" cy="223538"/>
                </a:xfrm>
              </p:grpSpPr>
              <p:cxnSp>
                <p:nvCxnSpPr>
                  <p:cNvPr id="8036" name="Google Shape;8036;p8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37" name="Google Shape;8037;p8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8" name="Google Shape;8038;p80"/>
              <p:cNvGrpSpPr/>
              <p:nvPr/>
            </p:nvGrpSpPr>
            <p:grpSpPr>
              <a:xfrm>
                <a:off x="2029517" y="1732295"/>
                <a:ext cx="685827" cy="643432"/>
                <a:chOff x="2029517" y="1732295"/>
                <a:chExt cx="685827" cy="643432"/>
              </a:xfrm>
            </p:grpSpPr>
            <p:sp>
              <p:nvSpPr>
                <p:cNvPr id="8039" name="Google Shape;8039;p8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0" name="Google Shape;8040;p80"/>
                <p:cNvGrpSpPr/>
                <p:nvPr/>
              </p:nvGrpSpPr>
              <p:grpSpPr>
                <a:xfrm>
                  <a:off x="2158948" y="1732295"/>
                  <a:ext cx="556396" cy="333108"/>
                  <a:chOff x="2158948" y="1732295"/>
                  <a:chExt cx="556396" cy="333108"/>
                </a:xfrm>
              </p:grpSpPr>
              <p:cxnSp>
                <p:nvCxnSpPr>
                  <p:cNvPr id="8041" name="Google Shape;8041;p8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42" name="Google Shape;8042;p8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80"/>
                <p:cNvGrpSpPr/>
                <p:nvPr/>
              </p:nvGrpSpPr>
              <p:grpSpPr>
                <a:xfrm>
                  <a:off x="2159908" y="2065057"/>
                  <a:ext cx="550884" cy="310670"/>
                  <a:chOff x="2159908" y="2065057"/>
                  <a:chExt cx="550884" cy="310670"/>
                </a:xfrm>
              </p:grpSpPr>
              <p:cxnSp>
                <p:nvCxnSpPr>
                  <p:cNvPr id="8044" name="Google Shape;8044;p8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45" name="Google Shape;8045;p8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046" name="Google Shape;8046;p80"/>
          <p:cNvGrpSpPr/>
          <p:nvPr/>
        </p:nvGrpSpPr>
        <p:grpSpPr>
          <a:xfrm>
            <a:off x="706399" y="1556837"/>
            <a:ext cx="962651" cy="810058"/>
            <a:chOff x="732462" y="1766083"/>
            <a:chExt cx="962651" cy="810058"/>
          </a:xfrm>
        </p:grpSpPr>
        <p:grpSp>
          <p:nvGrpSpPr>
            <p:cNvPr id="8047" name="Google Shape;8047;p80"/>
            <p:cNvGrpSpPr/>
            <p:nvPr/>
          </p:nvGrpSpPr>
          <p:grpSpPr>
            <a:xfrm>
              <a:off x="732462" y="1908333"/>
              <a:ext cx="339369" cy="524756"/>
              <a:chOff x="844912" y="1819635"/>
              <a:chExt cx="329836" cy="510016"/>
            </a:xfrm>
          </p:grpSpPr>
          <p:sp>
            <p:nvSpPr>
              <p:cNvPr id="8048" name="Google Shape;8048;p8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80"/>
            <p:cNvGrpSpPr/>
            <p:nvPr/>
          </p:nvGrpSpPr>
          <p:grpSpPr>
            <a:xfrm>
              <a:off x="1184858" y="2256650"/>
              <a:ext cx="510255" cy="319491"/>
              <a:chOff x="1284601" y="2158168"/>
              <a:chExt cx="495923" cy="310517"/>
            </a:xfrm>
          </p:grpSpPr>
          <p:sp>
            <p:nvSpPr>
              <p:cNvPr id="8055" name="Google Shape;8055;p8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6" name="Google Shape;8056;p80"/>
              <p:cNvGrpSpPr/>
              <p:nvPr/>
            </p:nvGrpSpPr>
            <p:grpSpPr>
              <a:xfrm>
                <a:off x="1507666" y="2158168"/>
                <a:ext cx="272858" cy="310517"/>
                <a:chOff x="1507666" y="2158168"/>
                <a:chExt cx="272858" cy="310517"/>
              </a:xfrm>
            </p:grpSpPr>
            <p:grpSp>
              <p:nvGrpSpPr>
                <p:cNvPr id="8057" name="Google Shape;8057;p80"/>
                <p:cNvGrpSpPr/>
                <p:nvPr/>
              </p:nvGrpSpPr>
              <p:grpSpPr>
                <a:xfrm>
                  <a:off x="1507666" y="2176104"/>
                  <a:ext cx="166395" cy="273149"/>
                  <a:chOff x="1507666" y="2176104"/>
                  <a:chExt cx="166395" cy="273149"/>
                </a:xfrm>
              </p:grpSpPr>
              <p:sp>
                <p:nvSpPr>
                  <p:cNvPr id="8058" name="Google Shape;8058;p8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5" name="Google Shape;8065;p8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7" name="Google Shape;8067;p80"/>
            <p:cNvGrpSpPr/>
            <p:nvPr/>
          </p:nvGrpSpPr>
          <p:grpSpPr>
            <a:xfrm>
              <a:off x="1184858" y="1766083"/>
              <a:ext cx="510255" cy="319491"/>
              <a:chOff x="1284601" y="1681380"/>
              <a:chExt cx="495923" cy="310517"/>
            </a:xfrm>
          </p:grpSpPr>
          <p:sp>
            <p:nvSpPr>
              <p:cNvPr id="8068" name="Google Shape;8068;p8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9" name="Google Shape;8069;p80"/>
              <p:cNvGrpSpPr/>
              <p:nvPr/>
            </p:nvGrpSpPr>
            <p:grpSpPr>
              <a:xfrm>
                <a:off x="1507666" y="1681380"/>
                <a:ext cx="272858" cy="310517"/>
                <a:chOff x="1507666" y="1681380"/>
                <a:chExt cx="272858" cy="310517"/>
              </a:xfrm>
            </p:grpSpPr>
            <p:grpSp>
              <p:nvGrpSpPr>
                <p:cNvPr id="8070" name="Google Shape;8070;p80"/>
                <p:cNvGrpSpPr/>
                <p:nvPr/>
              </p:nvGrpSpPr>
              <p:grpSpPr>
                <a:xfrm>
                  <a:off x="1507666" y="1700120"/>
                  <a:ext cx="166395" cy="272984"/>
                  <a:chOff x="1507666" y="1700120"/>
                  <a:chExt cx="166395" cy="272984"/>
                </a:xfrm>
              </p:grpSpPr>
              <p:sp>
                <p:nvSpPr>
                  <p:cNvPr id="8071" name="Google Shape;8071;p8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8" name="Google Shape;8078;p8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80" name="Google Shape;8080;p80"/>
          <p:cNvGrpSpPr/>
          <p:nvPr/>
        </p:nvGrpSpPr>
        <p:grpSpPr>
          <a:xfrm>
            <a:off x="6815339" y="2324267"/>
            <a:ext cx="1622269" cy="552443"/>
            <a:chOff x="6894650" y="2574740"/>
            <a:chExt cx="1445100" cy="492111"/>
          </a:xfrm>
        </p:grpSpPr>
        <p:sp>
          <p:nvSpPr>
            <p:cNvPr id="8081" name="Google Shape;8081;p8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6" name="Google Shape;8086;p8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087" name="Google Shape;8087;p80"/>
          <p:cNvGrpSpPr/>
          <p:nvPr/>
        </p:nvGrpSpPr>
        <p:grpSpPr>
          <a:xfrm>
            <a:off x="6834882" y="3698522"/>
            <a:ext cx="1583206" cy="475705"/>
            <a:chOff x="6953919" y="3907920"/>
            <a:chExt cx="1377300" cy="475705"/>
          </a:xfrm>
        </p:grpSpPr>
        <p:cxnSp>
          <p:nvCxnSpPr>
            <p:cNvPr id="8088" name="Google Shape;8088;p8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89" name="Google Shape;8089;p8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090" name="Google Shape;8090;p8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91" name="Google Shape;8091;p8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092" name="Google Shape;8092;p8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093" name="Google Shape;8093;p80"/>
          <p:cNvGrpSpPr/>
          <p:nvPr/>
        </p:nvGrpSpPr>
        <p:grpSpPr>
          <a:xfrm>
            <a:off x="2338470" y="2459668"/>
            <a:ext cx="836286" cy="824529"/>
            <a:chOff x="2389399" y="2595741"/>
            <a:chExt cx="812796" cy="801369"/>
          </a:xfrm>
        </p:grpSpPr>
        <p:grpSp>
          <p:nvGrpSpPr>
            <p:cNvPr id="8094" name="Google Shape;8094;p80"/>
            <p:cNvGrpSpPr/>
            <p:nvPr/>
          </p:nvGrpSpPr>
          <p:grpSpPr>
            <a:xfrm>
              <a:off x="2492145" y="2881565"/>
              <a:ext cx="607300" cy="229751"/>
              <a:chOff x="2492145" y="2881565"/>
              <a:chExt cx="607300" cy="229751"/>
            </a:xfrm>
          </p:grpSpPr>
          <p:sp>
            <p:nvSpPr>
              <p:cNvPr id="8095" name="Google Shape;8095;p8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80"/>
            <p:cNvGrpSpPr/>
            <p:nvPr/>
          </p:nvGrpSpPr>
          <p:grpSpPr>
            <a:xfrm>
              <a:off x="2389399" y="2595741"/>
              <a:ext cx="812796" cy="296825"/>
              <a:chOff x="2389399" y="2595741"/>
              <a:chExt cx="812796" cy="296825"/>
            </a:xfrm>
          </p:grpSpPr>
          <p:grpSp>
            <p:nvGrpSpPr>
              <p:cNvPr id="8099" name="Google Shape;8099;p80"/>
              <p:cNvGrpSpPr/>
              <p:nvPr/>
            </p:nvGrpSpPr>
            <p:grpSpPr>
              <a:xfrm>
                <a:off x="2389399" y="2595741"/>
                <a:ext cx="363638" cy="296825"/>
                <a:chOff x="2389399" y="2595741"/>
                <a:chExt cx="363638" cy="296825"/>
              </a:xfrm>
            </p:grpSpPr>
            <p:grpSp>
              <p:nvGrpSpPr>
                <p:cNvPr id="8100" name="Google Shape;8100;p80"/>
                <p:cNvGrpSpPr/>
                <p:nvPr/>
              </p:nvGrpSpPr>
              <p:grpSpPr>
                <a:xfrm>
                  <a:off x="2493852" y="2794333"/>
                  <a:ext cx="259185" cy="98232"/>
                  <a:chOff x="2493852" y="2794333"/>
                  <a:chExt cx="259185" cy="98232"/>
                </a:xfrm>
              </p:grpSpPr>
              <p:sp>
                <p:nvSpPr>
                  <p:cNvPr id="8101" name="Google Shape;8101;p8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80"/>
                <p:cNvGrpSpPr/>
                <p:nvPr/>
              </p:nvGrpSpPr>
              <p:grpSpPr>
                <a:xfrm>
                  <a:off x="2389399" y="2595741"/>
                  <a:ext cx="224343" cy="182054"/>
                  <a:chOff x="2389399" y="2595741"/>
                  <a:chExt cx="224343" cy="182054"/>
                </a:xfrm>
              </p:grpSpPr>
              <p:sp>
                <p:nvSpPr>
                  <p:cNvPr id="8105" name="Google Shape;8105;p8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07" name="Google Shape;8107;p80"/>
              <p:cNvGrpSpPr/>
              <p:nvPr/>
            </p:nvGrpSpPr>
            <p:grpSpPr>
              <a:xfrm>
                <a:off x="2683630" y="2595741"/>
                <a:ext cx="224334" cy="296825"/>
                <a:chOff x="2683630" y="2595741"/>
                <a:chExt cx="224334" cy="296825"/>
              </a:xfrm>
            </p:grpSpPr>
            <p:grpSp>
              <p:nvGrpSpPr>
                <p:cNvPr id="8108" name="Google Shape;8108;p80"/>
                <p:cNvGrpSpPr/>
                <p:nvPr/>
              </p:nvGrpSpPr>
              <p:grpSpPr>
                <a:xfrm>
                  <a:off x="2788083" y="2794333"/>
                  <a:ext cx="15356" cy="98232"/>
                  <a:chOff x="2788083" y="2794333"/>
                  <a:chExt cx="15356" cy="98232"/>
                </a:xfrm>
              </p:grpSpPr>
              <p:sp>
                <p:nvSpPr>
                  <p:cNvPr id="8109" name="Google Shape;8109;p8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80"/>
                <p:cNvGrpSpPr/>
                <p:nvPr/>
              </p:nvGrpSpPr>
              <p:grpSpPr>
                <a:xfrm>
                  <a:off x="2683630" y="2595741"/>
                  <a:ext cx="224334" cy="182054"/>
                  <a:chOff x="2683630" y="2595741"/>
                  <a:chExt cx="224334" cy="182054"/>
                </a:xfrm>
              </p:grpSpPr>
              <p:sp>
                <p:nvSpPr>
                  <p:cNvPr id="8113" name="Google Shape;8113;p8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80"/>
              <p:cNvGrpSpPr/>
              <p:nvPr/>
            </p:nvGrpSpPr>
            <p:grpSpPr>
              <a:xfrm>
                <a:off x="2838475" y="2595741"/>
                <a:ext cx="363719" cy="296825"/>
                <a:chOff x="2838475" y="2595741"/>
                <a:chExt cx="363719" cy="296825"/>
              </a:xfrm>
            </p:grpSpPr>
            <p:grpSp>
              <p:nvGrpSpPr>
                <p:cNvPr id="8116" name="Google Shape;8116;p80"/>
                <p:cNvGrpSpPr/>
                <p:nvPr/>
              </p:nvGrpSpPr>
              <p:grpSpPr>
                <a:xfrm>
                  <a:off x="2838475" y="2794333"/>
                  <a:ext cx="259185" cy="98232"/>
                  <a:chOff x="2838475" y="2794333"/>
                  <a:chExt cx="259185" cy="98232"/>
                </a:xfrm>
              </p:grpSpPr>
              <p:sp>
                <p:nvSpPr>
                  <p:cNvPr id="8117" name="Google Shape;8117;p8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80"/>
                <p:cNvGrpSpPr/>
                <p:nvPr/>
              </p:nvGrpSpPr>
              <p:grpSpPr>
                <a:xfrm>
                  <a:off x="2977852" y="2595741"/>
                  <a:ext cx="224343" cy="182054"/>
                  <a:chOff x="2977852" y="2595741"/>
                  <a:chExt cx="224343" cy="182054"/>
                </a:xfrm>
              </p:grpSpPr>
              <p:sp>
                <p:nvSpPr>
                  <p:cNvPr id="8121" name="Google Shape;8121;p8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23" name="Google Shape;8123;p80"/>
            <p:cNvGrpSpPr/>
            <p:nvPr/>
          </p:nvGrpSpPr>
          <p:grpSpPr>
            <a:xfrm>
              <a:off x="2389399" y="3100241"/>
              <a:ext cx="812796" cy="296869"/>
              <a:chOff x="2389399" y="3100241"/>
              <a:chExt cx="812796" cy="296869"/>
            </a:xfrm>
          </p:grpSpPr>
          <p:grpSp>
            <p:nvGrpSpPr>
              <p:cNvPr id="8124" name="Google Shape;8124;p80"/>
              <p:cNvGrpSpPr/>
              <p:nvPr/>
            </p:nvGrpSpPr>
            <p:grpSpPr>
              <a:xfrm>
                <a:off x="2683630" y="3100241"/>
                <a:ext cx="224334" cy="296869"/>
                <a:chOff x="2683630" y="3100241"/>
                <a:chExt cx="224334" cy="296869"/>
              </a:xfrm>
            </p:grpSpPr>
            <p:grpSp>
              <p:nvGrpSpPr>
                <p:cNvPr id="8125" name="Google Shape;8125;p80"/>
                <p:cNvGrpSpPr/>
                <p:nvPr/>
              </p:nvGrpSpPr>
              <p:grpSpPr>
                <a:xfrm>
                  <a:off x="2788083" y="3100241"/>
                  <a:ext cx="15356" cy="98237"/>
                  <a:chOff x="2788083" y="3100241"/>
                  <a:chExt cx="15356" cy="98237"/>
                </a:xfrm>
              </p:grpSpPr>
              <p:sp>
                <p:nvSpPr>
                  <p:cNvPr id="8126" name="Google Shape;8126;p8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80"/>
                <p:cNvGrpSpPr/>
                <p:nvPr/>
              </p:nvGrpSpPr>
              <p:grpSpPr>
                <a:xfrm>
                  <a:off x="2683630" y="3215065"/>
                  <a:ext cx="224334" cy="182045"/>
                  <a:chOff x="2683630" y="3215065"/>
                  <a:chExt cx="224334" cy="182045"/>
                </a:xfrm>
              </p:grpSpPr>
              <p:sp>
                <p:nvSpPr>
                  <p:cNvPr id="8130" name="Google Shape;8130;p8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2" name="Google Shape;8132;p80"/>
              <p:cNvGrpSpPr/>
              <p:nvPr/>
            </p:nvGrpSpPr>
            <p:grpSpPr>
              <a:xfrm>
                <a:off x="2389399" y="3100241"/>
                <a:ext cx="363638" cy="296869"/>
                <a:chOff x="2389399" y="3100241"/>
                <a:chExt cx="363638" cy="296869"/>
              </a:xfrm>
            </p:grpSpPr>
            <p:grpSp>
              <p:nvGrpSpPr>
                <p:cNvPr id="8133" name="Google Shape;8133;p80"/>
                <p:cNvGrpSpPr/>
                <p:nvPr/>
              </p:nvGrpSpPr>
              <p:grpSpPr>
                <a:xfrm>
                  <a:off x="2493852" y="3100241"/>
                  <a:ext cx="259185" cy="98237"/>
                  <a:chOff x="2493852" y="3100241"/>
                  <a:chExt cx="259185" cy="98237"/>
                </a:xfrm>
              </p:grpSpPr>
              <p:sp>
                <p:nvSpPr>
                  <p:cNvPr id="8134" name="Google Shape;8134;p8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80"/>
                <p:cNvGrpSpPr/>
                <p:nvPr/>
              </p:nvGrpSpPr>
              <p:grpSpPr>
                <a:xfrm>
                  <a:off x="2389399" y="3215065"/>
                  <a:ext cx="224343" cy="182045"/>
                  <a:chOff x="2389399" y="3215065"/>
                  <a:chExt cx="224343" cy="182045"/>
                </a:xfrm>
              </p:grpSpPr>
              <p:sp>
                <p:nvSpPr>
                  <p:cNvPr id="8138" name="Google Shape;8138;p8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0" name="Google Shape;8140;p80"/>
              <p:cNvGrpSpPr/>
              <p:nvPr/>
            </p:nvGrpSpPr>
            <p:grpSpPr>
              <a:xfrm>
                <a:off x="2838475" y="3100241"/>
                <a:ext cx="363719" cy="296869"/>
                <a:chOff x="2838475" y="3100241"/>
                <a:chExt cx="363719" cy="296869"/>
              </a:xfrm>
            </p:grpSpPr>
            <p:grpSp>
              <p:nvGrpSpPr>
                <p:cNvPr id="8141" name="Google Shape;8141;p80"/>
                <p:cNvGrpSpPr/>
                <p:nvPr/>
              </p:nvGrpSpPr>
              <p:grpSpPr>
                <a:xfrm>
                  <a:off x="2838475" y="3100241"/>
                  <a:ext cx="259185" cy="98237"/>
                  <a:chOff x="2838475" y="3100241"/>
                  <a:chExt cx="259185" cy="98237"/>
                </a:xfrm>
              </p:grpSpPr>
              <p:sp>
                <p:nvSpPr>
                  <p:cNvPr id="8142" name="Google Shape;8142;p8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0"/>
                <p:cNvGrpSpPr/>
                <p:nvPr/>
              </p:nvGrpSpPr>
              <p:grpSpPr>
                <a:xfrm>
                  <a:off x="2977852" y="3215065"/>
                  <a:ext cx="224343" cy="182045"/>
                  <a:chOff x="2977852" y="3215065"/>
                  <a:chExt cx="224343" cy="182045"/>
                </a:xfrm>
              </p:grpSpPr>
              <p:sp>
                <p:nvSpPr>
                  <p:cNvPr id="8146" name="Google Shape;8146;p8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151"/>
        <p:cNvGrpSpPr/>
        <p:nvPr/>
      </p:nvGrpSpPr>
      <p:grpSpPr>
        <a:xfrm>
          <a:off x="0" y="0"/>
          <a:ext cx="0" cy="0"/>
          <a:chOff x="0" y="0"/>
          <a:chExt cx="0" cy="0"/>
        </a:xfrm>
      </p:grpSpPr>
      <p:grpSp>
        <p:nvGrpSpPr>
          <p:cNvPr id="8152" name="Google Shape;8152;p81"/>
          <p:cNvGrpSpPr/>
          <p:nvPr/>
        </p:nvGrpSpPr>
        <p:grpSpPr>
          <a:xfrm>
            <a:off x="702088" y="3155922"/>
            <a:ext cx="2390414" cy="1024800"/>
            <a:chOff x="728925" y="3296613"/>
            <a:chExt cx="2390414" cy="1024800"/>
          </a:xfrm>
        </p:grpSpPr>
        <p:grpSp>
          <p:nvGrpSpPr>
            <p:cNvPr id="8153" name="Google Shape;8153;p81"/>
            <p:cNvGrpSpPr/>
            <p:nvPr/>
          </p:nvGrpSpPr>
          <p:grpSpPr>
            <a:xfrm>
              <a:off x="728925" y="3619800"/>
              <a:ext cx="2390414" cy="500893"/>
              <a:chOff x="728925" y="3619800"/>
              <a:chExt cx="2390414" cy="500893"/>
            </a:xfrm>
          </p:grpSpPr>
          <p:sp>
            <p:nvSpPr>
              <p:cNvPr id="8154" name="Google Shape;8154;p8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55" name="Google Shape;8155;p8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56" name="Google Shape;8156;p81"/>
            <p:cNvGrpSpPr/>
            <p:nvPr/>
          </p:nvGrpSpPr>
          <p:grpSpPr>
            <a:xfrm>
              <a:off x="1348050" y="3296613"/>
              <a:ext cx="1706152" cy="1024800"/>
              <a:chOff x="1348050" y="3296613"/>
              <a:chExt cx="1706152" cy="1024800"/>
            </a:xfrm>
          </p:grpSpPr>
          <p:sp>
            <p:nvSpPr>
              <p:cNvPr id="8157" name="Google Shape;8157;p8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58" name="Google Shape;8158;p8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59" name="Google Shape;8159;p8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60" name="Google Shape;8160;p8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61" name="Google Shape;8161;p8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62" name="Google Shape;8162;p81"/>
            <p:cNvGrpSpPr/>
            <p:nvPr/>
          </p:nvGrpSpPr>
          <p:grpSpPr>
            <a:xfrm>
              <a:off x="1455707" y="3654858"/>
              <a:ext cx="1491150" cy="417657"/>
              <a:chOff x="1455707" y="3654858"/>
              <a:chExt cx="1491150" cy="417657"/>
            </a:xfrm>
          </p:grpSpPr>
          <p:sp>
            <p:nvSpPr>
              <p:cNvPr id="8163" name="Google Shape;8163;p8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83" name="Google Shape;8183;p81"/>
          <p:cNvGraphicFramePr/>
          <p:nvPr/>
        </p:nvGraphicFramePr>
        <p:xfrm>
          <a:off x="5937787" y="2153834"/>
          <a:ext cx="3000000" cy="3000000"/>
        </p:xfrm>
        <a:graphic>
          <a:graphicData uri="http://schemas.openxmlformats.org/drawingml/2006/table">
            <a:tbl>
              <a:tblPr>
                <a:noFill/>
                <a:tableStyleId>{28DF27CF-26C8-40EA-B8DF-0511FB7AD50F}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184" name="Google Shape;8184;p81"/>
          <p:cNvGrpSpPr/>
          <p:nvPr/>
        </p:nvGrpSpPr>
        <p:grpSpPr>
          <a:xfrm>
            <a:off x="710464" y="981599"/>
            <a:ext cx="2396505" cy="976502"/>
            <a:chOff x="749309" y="1112739"/>
            <a:chExt cx="2371603" cy="976502"/>
          </a:xfrm>
        </p:grpSpPr>
        <p:grpSp>
          <p:nvGrpSpPr>
            <p:cNvPr id="8185" name="Google Shape;8185;p81"/>
            <p:cNvGrpSpPr/>
            <p:nvPr/>
          </p:nvGrpSpPr>
          <p:grpSpPr>
            <a:xfrm>
              <a:off x="1092126" y="1112739"/>
              <a:ext cx="2028786" cy="975464"/>
              <a:chOff x="1092126" y="1112739"/>
              <a:chExt cx="2028786" cy="975464"/>
            </a:xfrm>
          </p:grpSpPr>
          <p:sp>
            <p:nvSpPr>
              <p:cNvPr id="8186" name="Google Shape;8186;p8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81"/>
            <p:cNvGrpSpPr/>
            <p:nvPr/>
          </p:nvGrpSpPr>
          <p:grpSpPr>
            <a:xfrm>
              <a:off x="749309" y="1112739"/>
              <a:ext cx="314700" cy="975464"/>
              <a:chOff x="749309" y="1112739"/>
              <a:chExt cx="314700" cy="975464"/>
            </a:xfrm>
          </p:grpSpPr>
          <p:sp>
            <p:nvSpPr>
              <p:cNvPr id="8211" name="Google Shape;8211;p8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5" name="Google Shape;8215;p8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219" name="Google Shape;8219;p81"/>
          <p:cNvGraphicFramePr/>
          <p:nvPr/>
        </p:nvGraphicFramePr>
        <p:xfrm>
          <a:off x="5937812" y="981584"/>
          <a:ext cx="3000000" cy="3000000"/>
        </p:xfrm>
        <a:graphic>
          <a:graphicData uri="http://schemas.openxmlformats.org/drawingml/2006/table">
            <a:tbl>
              <a:tblPr>
                <a:noFill/>
                <a:tableStyleId>{28DF27CF-26C8-40EA-B8DF-0511FB7AD50F}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220" name="Google Shape;8220;p81"/>
          <p:cNvGraphicFramePr/>
          <p:nvPr/>
        </p:nvGraphicFramePr>
        <p:xfrm>
          <a:off x="3358675" y="2153834"/>
          <a:ext cx="3000000" cy="3000000"/>
        </p:xfrm>
        <a:graphic>
          <a:graphicData uri="http://schemas.openxmlformats.org/drawingml/2006/table">
            <a:tbl>
              <a:tblPr>
                <a:noFill/>
                <a:tableStyleId>{28DF27CF-26C8-40EA-B8DF-0511FB7AD50F}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21" name="Google Shape;8221;p81"/>
          <p:cNvGrpSpPr/>
          <p:nvPr/>
        </p:nvGrpSpPr>
        <p:grpSpPr>
          <a:xfrm>
            <a:off x="3360661" y="3144795"/>
            <a:ext cx="2363377" cy="1047062"/>
            <a:chOff x="3358399" y="3285485"/>
            <a:chExt cx="2363377" cy="1047062"/>
          </a:xfrm>
        </p:grpSpPr>
        <p:grpSp>
          <p:nvGrpSpPr>
            <p:cNvPr id="8222" name="Google Shape;8222;p81"/>
            <p:cNvGrpSpPr/>
            <p:nvPr/>
          </p:nvGrpSpPr>
          <p:grpSpPr>
            <a:xfrm>
              <a:off x="3358412" y="3285485"/>
              <a:ext cx="2363244" cy="139500"/>
              <a:chOff x="3358412" y="3285485"/>
              <a:chExt cx="2363244" cy="139500"/>
            </a:xfrm>
          </p:grpSpPr>
          <p:sp>
            <p:nvSpPr>
              <p:cNvPr id="8223" name="Google Shape;8223;p8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81"/>
            <p:cNvGrpSpPr/>
            <p:nvPr/>
          </p:nvGrpSpPr>
          <p:grpSpPr>
            <a:xfrm>
              <a:off x="3358412" y="3466996"/>
              <a:ext cx="2363244" cy="139500"/>
              <a:chOff x="3358412" y="3466996"/>
              <a:chExt cx="2363244" cy="139500"/>
            </a:xfrm>
          </p:grpSpPr>
          <p:sp>
            <p:nvSpPr>
              <p:cNvPr id="8229" name="Google Shape;8229;p8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81"/>
            <p:cNvGrpSpPr/>
            <p:nvPr/>
          </p:nvGrpSpPr>
          <p:grpSpPr>
            <a:xfrm>
              <a:off x="3358412" y="3648507"/>
              <a:ext cx="2363244" cy="139500"/>
              <a:chOff x="3358412" y="3648507"/>
              <a:chExt cx="2363244" cy="139500"/>
            </a:xfrm>
          </p:grpSpPr>
          <p:sp>
            <p:nvSpPr>
              <p:cNvPr id="8235" name="Google Shape;8235;p8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81"/>
            <p:cNvGrpSpPr/>
            <p:nvPr/>
          </p:nvGrpSpPr>
          <p:grpSpPr>
            <a:xfrm>
              <a:off x="3358412" y="3830018"/>
              <a:ext cx="2363244" cy="139500"/>
              <a:chOff x="3358412" y="3830018"/>
              <a:chExt cx="2363244" cy="139500"/>
            </a:xfrm>
          </p:grpSpPr>
          <p:sp>
            <p:nvSpPr>
              <p:cNvPr id="8241" name="Google Shape;8241;p8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81"/>
            <p:cNvGrpSpPr/>
            <p:nvPr/>
          </p:nvGrpSpPr>
          <p:grpSpPr>
            <a:xfrm>
              <a:off x="3358399" y="4011514"/>
              <a:ext cx="2363377" cy="139537"/>
              <a:chOff x="3294800" y="4134603"/>
              <a:chExt cx="2638876" cy="152400"/>
            </a:xfrm>
          </p:grpSpPr>
          <p:sp>
            <p:nvSpPr>
              <p:cNvPr id="8247" name="Google Shape;8247;p8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81"/>
            <p:cNvGrpSpPr/>
            <p:nvPr/>
          </p:nvGrpSpPr>
          <p:grpSpPr>
            <a:xfrm>
              <a:off x="3358399" y="4193010"/>
              <a:ext cx="2363377" cy="139537"/>
              <a:chOff x="3294800" y="4134603"/>
              <a:chExt cx="2638876" cy="152400"/>
            </a:xfrm>
          </p:grpSpPr>
          <p:sp>
            <p:nvSpPr>
              <p:cNvPr id="8253" name="Google Shape;8253;p8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58" name="Google Shape;8258;p81"/>
          <p:cNvGraphicFramePr/>
          <p:nvPr/>
        </p:nvGraphicFramePr>
        <p:xfrm>
          <a:off x="711463" y="2153834"/>
          <a:ext cx="3000000" cy="3000000"/>
        </p:xfrm>
        <a:graphic>
          <a:graphicData uri="http://schemas.openxmlformats.org/drawingml/2006/table">
            <a:tbl>
              <a:tblPr>
                <a:noFill/>
                <a:tableStyleId>{28DF27CF-26C8-40EA-B8DF-0511FB7AD50F}</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59" name="Google Shape;8259;p81"/>
          <p:cNvGrpSpPr/>
          <p:nvPr/>
        </p:nvGrpSpPr>
        <p:grpSpPr>
          <a:xfrm>
            <a:off x="4161132" y="2557649"/>
            <a:ext cx="1302095" cy="60959"/>
            <a:chOff x="3558802" y="4011427"/>
            <a:chExt cx="1866000" cy="111300"/>
          </a:xfrm>
        </p:grpSpPr>
        <p:sp>
          <p:nvSpPr>
            <p:cNvPr id="8260" name="Google Shape;8260;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81"/>
          <p:cNvGrpSpPr/>
          <p:nvPr/>
        </p:nvGrpSpPr>
        <p:grpSpPr>
          <a:xfrm>
            <a:off x="4706620" y="2839808"/>
            <a:ext cx="914340" cy="60959"/>
            <a:chOff x="3558802" y="4011427"/>
            <a:chExt cx="1866000" cy="111300"/>
          </a:xfrm>
        </p:grpSpPr>
        <p:sp>
          <p:nvSpPr>
            <p:cNvPr id="8263" name="Google Shape;8263;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81"/>
          <p:cNvGrpSpPr/>
          <p:nvPr/>
        </p:nvGrpSpPr>
        <p:grpSpPr>
          <a:xfrm>
            <a:off x="5871419" y="3167606"/>
            <a:ext cx="2522867" cy="1001454"/>
            <a:chOff x="1904318" y="789980"/>
            <a:chExt cx="1489472" cy="606868"/>
          </a:xfrm>
        </p:grpSpPr>
        <p:cxnSp>
          <p:nvCxnSpPr>
            <p:cNvPr id="8266" name="Google Shape;8266;p8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67" name="Google Shape;8267;p8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68" name="Google Shape;8268;p8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269" name="Google Shape;8269;p8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270" name="Google Shape;8270;p8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271" name="Google Shape;8271;p8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272" name="Google Shape;8272;p8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273" name="Google Shape;8273;p8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280" name="Google Shape;8280;p8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281" name="Google Shape;8281;p8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282" name="Google Shape;8282;p8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81"/>
          <p:cNvGrpSpPr/>
          <p:nvPr/>
        </p:nvGrpSpPr>
        <p:grpSpPr>
          <a:xfrm>
            <a:off x="3355824" y="951642"/>
            <a:ext cx="2363393" cy="1005865"/>
            <a:chOff x="3292400" y="1193188"/>
            <a:chExt cx="2615240" cy="1131075"/>
          </a:xfrm>
        </p:grpSpPr>
        <p:sp>
          <p:nvSpPr>
            <p:cNvPr id="8284" name="Google Shape;8284;p8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85" name="Google Shape;8285;p8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86" name="Google Shape;8286;p8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287" name="Google Shape;8287;p8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288" name="Google Shape;8288;p8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289" name="Google Shape;8289;p8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290" name="Google Shape;8290;p8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291" name="Google Shape;8291;p8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292" name="Google Shape;8292;p8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293" name="Google Shape;8293;p8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294" name="Google Shape;8294;p8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295" name="Google Shape;8295;p8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296" name="Google Shape;8296;p8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297" name="Google Shape;8297;p8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298" name="Google Shape;8298;p81"/>
            <p:cNvGrpSpPr/>
            <p:nvPr/>
          </p:nvGrpSpPr>
          <p:grpSpPr>
            <a:xfrm>
              <a:off x="3748438" y="1378608"/>
              <a:ext cx="2159202" cy="903971"/>
              <a:chOff x="1683525" y="2179850"/>
              <a:chExt cx="4519050" cy="2134525"/>
            </a:xfrm>
          </p:grpSpPr>
          <p:sp>
            <p:nvSpPr>
              <p:cNvPr id="8299" name="Google Shape;8299;p8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00" name="Google Shape;8300;p8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01" name="Google Shape;8301;p8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02" name="Google Shape;8302;p8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03" name="Google Shape;8303;p8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04" name="Google Shape;8304;p8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05" name="Google Shape;8305;p8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06" name="Google Shape;8306;p8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07" name="Google Shape;8307;p8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08" name="Google Shape;8308;p8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09" name="Google Shape;8309;p8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10" name="Google Shape;8310;p8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314"/>
        <p:cNvGrpSpPr/>
        <p:nvPr/>
      </p:nvGrpSpPr>
      <p:grpSpPr>
        <a:xfrm>
          <a:off x="0" y="0"/>
          <a:ext cx="0" cy="0"/>
          <a:chOff x="0" y="0"/>
          <a:chExt cx="0" cy="0"/>
        </a:xfrm>
      </p:grpSpPr>
      <p:grpSp>
        <p:nvGrpSpPr>
          <p:cNvPr id="8315" name="Google Shape;8315;p82"/>
          <p:cNvGrpSpPr/>
          <p:nvPr/>
        </p:nvGrpSpPr>
        <p:grpSpPr>
          <a:xfrm>
            <a:off x="4796690" y="970938"/>
            <a:ext cx="745431" cy="718863"/>
            <a:chOff x="4249973" y="1201875"/>
            <a:chExt cx="1958568" cy="1888762"/>
          </a:xfrm>
        </p:grpSpPr>
        <p:sp>
          <p:nvSpPr>
            <p:cNvPr id="8316" name="Google Shape;8316;p8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7" name="Google Shape;8317;p82"/>
            <p:cNvGrpSpPr/>
            <p:nvPr/>
          </p:nvGrpSpPr>
          <p:grpSpPr>
            <a:xfrm>
              <a:off x="5853086" y="1789142"/>
              <a:ext cx="355454" cy="1048099"/>
              <a:chOff x="5576108" y="2016725"/>
              <a:chExt cx="565200" cy="1666560"/>
            </a:xfrm>
          </p:grpSpPr>
          <p:sp>
            <p:nvSpPr>
              <p:cNvPr id="8318" name="Google Shape;8318;p8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19" name="Google Shape;8319;p8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82"/>
            <p:cNvGrpSpPr/>
            <p:nvPr/>
          </p:nvGrpSpPr>
          <p:grpSpPr>
            <a:xfrm>
              <a:off x="4869455" y="2691676"/>
              <a:ext cx="1013897" cy="398961"/>
              <a:chOff x="4012057" y="3451825"/>
              <a:chExt cx="1612175" cy="634379"/>
            </a:xfrm>
          </p:grpSpPr>
          <p:sp>
            <p:nvSpPr>
              <p:cNvPr id="8321" name="Google Shape;8321;p8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22" name="Google Shape;8322;p8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82"/>
            <p:cNvGrpSpPr/>
            <p:nvPr/>
          </p:nvGrpSpPr>
          <p:grpSpPr>
            <a:xfrm>
              <a:off x="4276937" y="2155961"/>
              <a:ext cx="651965" cy="891358"/>
              <a:chOff x="3069908" y="2599997"/>
              <a:chExt cx="1036675" cy="1417328"/>
            </a:xfrm>
          </p:grpSpPr>
          <p:sp>
            <p:nvSpPr>
              <p:cNvPr id="8324" name="Google Shape;8324;p8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25" name="Google Shape;8325;p8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82"/>
            <p:cNvGrpSpPr/>
            <p:nvPr/>
          </p:nvGrpSpPr>
          <p:grpSpPr>
            <a:xfrm>
              <a:off x="5054918" y="1201875"/>
              <a:ext cx="999548" cy="602711"/>
              <a:chOff x="4306958" y="1082925"/>
              <a:chExt cx="1589359" cy="958358"/>
            </a:xfrm>
          </p:grpSpPr>
          <p:sp>
            <p:nvSpPr>
              <p:cNvPr id="8327" name="Google Shape;8327;p8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28" name="Google Shape;8328;p8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82"/>
            <p:cNvGrpSpPr/>
            <p:nvPr/>
          </p:nvGrpSpPr>
          <p:grpSpPr>
            <a:xfrm>
              <a:off x="4249973" y="1303451"/>
              <a:ext cx="799317" cy="841334"/>
              <a:chOff x="3027033" y="1244439"/>
              <a:chExt cx="1270977" cy="1337786"/>
            </a:xfrm>
          </p:grpSpPr>
          <p:sp>
            <p:nvSpPr>
              <p:cNvPr id="8330" name="Google Shape;8330;p8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31" name="Google Shape;8331;p8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2" name="Google Shape;8332;p82"/>
          <p:cNvGrpSpPr/>
          <p:nvPr/>
        </p:nvGrpSpPr>
        <p:grpSpPr>
          <a:xfrm>
            <a:off x="713063" y="1849388"/>
            <a:ext cx="761767" cy="729896"/>
            <a:chOff x="2657744" y="2337745"/>
            <a:chExt cx="832987" cy="798137"/>
          </a:xfrm>
        </p:grpSpPr>
        <p:sp>
          <p:nvSpPr>
            <p:cNvPr id="8333" name="Google Shape;8333;p8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82"/>
          <p:cNvGrpSpPr/>
          <p:nvPr/>
        </p:nvGrpSpPr>
        <p:grpSpPr>
          <a:xfrm>
            <a:off x="3224027" y="1852594"/>
            <a:ext cx="685569" cy="723586"/>
            <a:chOff x="3398134" y="2057755"/>
            <a:chExt cx="704087" cy="743130"/>
          </a:xfrm>
        </p:grpSpPr>
        <p:grpSp>
          <p:nvGrpSpPr>
            <p:cNvPr id="8340" name="Google Shape;8340;p82"/>
            <p:cNvGrpSpPr/>
            <p:nvPr/>
          </p:nvGrpSpPr>
          <p:grpSpPr>
            <a:xfrm>
              <a:off x="3398134" y="2290183"/>
              <a:ext cx="315300" cy="219900"/>
              <a:chOff x="3398134" y="2290183"/>
              <a:chExt cx="315300" cy="219900"/>
            </a:xfrm>
          </p:grpSpPr>
          <p:sp>
            <p:nvSpPr>
              <p:cNvPr id="8341" name="Google Shape;8341;p8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42" name="Google Shape;8342;p82"/>
              <p:cNvCxnSpPr>
                <a:stCxn id="834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343" name="Google Shape;8343;p82"/>
            <p:cNvGrpSpPr/>
            <p:nvPr/>
          </p:nvGrpSpPr>
          <p:grpSpPr>
            <a:xfrm>
              <a:off x="3547823" y="2467358"/>
              <a:ext cx="219900" cy="333527"/>
              <a:chOff x="3547823" y="2467358"/>
              <a:chExt cx="219900" cy="333527"/>
            </a:xfrm>
          </p:grpSpPr>
          <p:sp>
            <p:nvSpPr>
              <p:cNvPr id="8344" name="Google Shape;8344;p8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45" name="Google Shape;8345;p8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346" name="Google Shape;8346;p82"/>
            <p:cNvGrpSpPr/>
            <p:nvPr/>
          </p:nvGrpSpPr>
          <p:grpSpPr>
            <a:xfrm>
              <a:off x="3734138" y="2467358"/>
              <a:ext cx="219900" cy="333527"/>
              <a:chOff x="3734138" y="2467358"/>
              <a:chExt cx="219900" cy="333527"/>
            </a:xfrm>
          </p:grpSpPr>
          <p:sp>
            <p:nvSpPr>
              <p:cNvPr id="8347" name="Google Shape;8347;p8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48" name="Google Shape;8348;p8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349" name="Google Shape;8349;p82"/>
            <p:cNvGrpSpPr/>
            <p:nvPr/>
          </p:nvGrpSpPr>
          <p:grpSpPr>
            <a:xfrm>
              <a:off x="3787560" y="2288011"/>
              <a:ext cx="314661" cy="219900"/>
              <a:chOff x="3787560" y="2288011"/>
              <a:chExt cx="314661" cy="219900"/>
            </a:xfrm>
          </p:grpSpPr>
          <p:sp>
            <p:nvSpPr>
              <p:cNvPr id="8350" name="Google Shape;8350;p8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51" name="Google Shape;8351;p8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352" name="Google Shape;8352;p82"/>
            <p:cNvGrpSpPr/>
            <p:nvPr/>
          </p:nvGrpSpPr>
          <p:grpSpPr>
            <a:xfrm>
              <a:off x="3637290" y="2057755"/>
              <a:ext cx="219900" cy="335499"/>
              <a:chOff x="3637290" y="2057755"/>
              <a:chExt cx="219900" cy="335499"/>
            </a:xfrm>
          </p:grpSpPr>
          <p:sp>
            <p:nvSpPr>
              <p:cNvPr id="8353" name="Google Shape;8353;p8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354" name="Google Shape;8354;p8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355" name="Google Shape;8355;p82"/>
          <p:cNvGrpSpPr/>
          <p:nvPr/>
        </p:nvGrpSpPr>
        <p:grpSpPr>
          <a:xfrm>
            <a:off x="4899249" y="1859290"/>
            <a:ext cx="710153" cy="710153"/>
            <a:chOff x="5007123" y="2079403"/>
            <a:chExt cx="687600" cy="687600"/>
          </a:xfrm>
        </p:grpSpPr>
        <p:sp>
          <p:nvSpPr>
            <p:cNvPr id="8356" name="Google Shape;8356;p8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82"/>
          <p:cNvGrpSpPr/>
          <p:nvPr/>
        </p:nvGrpSpPr>
        <p:grpSpPr>
          <a:xfrm>
            <a:off x="5708687" y="1853796"/>
            <a:ext cx="720998" cy="721183"/>
            <a:chOff x="5797446" y="2063053"/>
            <a:chExt cx="698100" cy="698280"/>
          </a:xfrm>
        </p:grpSpPr>
        <p:sp>
          <p:nvSpPr>
            <p:cNvPr id="8361" name="Google Shape;8361;p8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82"/>
          <p:cNvGrpSpPr/>
          <p:nvPr/>
        </p:nvGrpSpPr>
        <p:grpSpPr>
          <a:xfrm>
            <a:off x="8153834" y="3499401"/>
            <a:ext cx="280585" cy="673164"/>
            <a:chOff x="8075075" y="3754290"/>
            <a:chExt cx="255612" cy="613194"/>
          </a:xfrm>
        </p:grpSpPr>
        <p:grpSp>
          <p:nvGrpSpPr>
            <p:cNvPr id="8366" name="Google Shape;8366;p82"/>
            <p:cNvGrpSpPr/>
            <p:nvPr/>
          </p:nvGrpSpPr>
          <p:grpSpPr>
            <a:xfrm>
              <a:off x="8075075" y="3754290"/>
              <a:ext cx="255612" cy="613194"/>
              <a:chOff x="8075075" y="3754290"/>
              <a:chExt cx="255612" cy="613194"/>
            </a:xfrm>
          </p:grpSpPr>
          <p:sp>
            <p:nvSpPr>
              <p:cNvPr id="8367" name="Google Shape;8367;p8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9" name="Google Shape;8369;p8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82"/>
          <p:cNvGrpSpPr/>
          <p:nvPr/>
        </p:nvGrpSpPr>
        <p:grpSpPr>
          <a:xfrm>
            <a:off x="5270892" y="3488198"/>
            <a:ext cx="470352" cy="683745"/>
            <a:chOff x="1697726" y="3244179"/>
            <a:chExt cx="788124" cy="1146069"/>
          </a:xfrm>
        </p:grpSpPr>
        <p:sp>
          <p:nvSpPr>
            <p:cNvPr id="8371" name="Google Shape;8371;p8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3" name="Google Shape;8373;p8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4" name="Google Shape;8374;p82"/>
          <p:cNvGrpSpPr/>
          <p:nvPr/>
        </p:nvGrpSpPr>
        <p:grpSpPr>
          <a:xfrm>
            <a:off x="5892043" y="3499400"/>
            <a:ext cx="293891" cy="293845"/>
            <a:chOff x="6134814" y="3754290"/>
            <a:chExt cx="293891" cy="293845"/>
          </a:xfrm>
        </p:grpSpPr>
        <p:sp>
          <p:nvSpPr>
            <p:cNvPr id="8375" name="Google Shape;8375;p8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2"/>
          <p:cNvGrpSpPr/>
          <p:nvPr/>
        </p:nvGrpSpPr>
        <p:grpSpPr>
          <a:xfrm>
            <a:off x="5892043" y="3878071"/>
            <a:ext cx="293891" cy="293891"/>
            <a:chOff x="6134814" y="4086186"/>
            <a:chExt cx="293891" cy="293891"/>
          </a:xfrm>
        </p:grpSpPr>
        <p:sp>
          <p:nvSpPr>
            <p:cNvPr id="8378" name="Google Shape;8378;p8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0" name="Google Shape;8380;p8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2" name="Google Shape;8382;p82"/>
          <p:cNvGrpSpPr/>
          <p:nvPr/>
        </p:nvGrpSpPr>
        <p:grpSpPr>
          <a:xfrm>
            <a:off x="7817018" y="2706764"/>
            <a:ext cx="622883" cy="621944"/>
            <a:chOff x="1187048" y="238125"/>
            <a:chExt cx="5256397" cy="5248476"/>
          </a:xfrm>
        </p:grpSpPr>
        <p:sp>
          <p:nvSpPr>
            <p:cNvPr id="8383" name="Google Shape;8383;p8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2"/>
          <p:cNvGrpSpPr/>
          <p:nvPr/>
        </p:nvGrpSpPr>
        <p:grpSpPr>
          <a:xfrm>
            <a:off x="2274123" y="2716372"/>
            <a:ext cx="1310987" cy="612407"/>
            <a:chOff x="238125" y="1188750"/>
            <a:chExt cx="7140450" cy="3335550"/>
          </a:xfrm>
        </p:grpSpPr>
        <p:sp>
          <p:nvSpPr>
            <p:cNvPr id="8388" name="Google Shape;8388;p8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82"/>
          <p:cNvGrpSpPr/>
          <p:nvPr/>
        </p:nvGrpSpPr>
        <p:grpSpPr>
          <a:xfrm>
            <a:off x="6599995" y="2706927"/>
            <a:ext cx="1110299" cy="621702"/>
            <a:chOff x="238125" y="1335475"/>
            <a:chExt cx="5418735" cy="3034175"/>
          </a:xfrm>
        </p:grpSpPr>
        <p:sp>
          <p:nvSpPr>
            <p:cNvPr id="8394" name="Google Shape;8394;p8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82"/>
          <p:cNvGrpSpPr/>
          <p:nvPr/>
        </p:nvGrpSpPr>
        <p:grpSpPr>
          <a:xfrm>
            <a:off x="5417655" y="2703824"/>
            <a:ext cx="1074451" cy="627181"/>
            <a:chOff x="5359127" y="2910889"/>
            <a:chExt cx="1097723" cy="640831"/>
          </a:xfrm>
        </p:grpSpPr>
        <p:grpSp>
          <p:nvGrpSpPr>
            <p:cNvPr id="8398" name="Google Shape;8398;p82"/>
            <p:cNvGrpSpPr/>
            <p:nvPr/>
          </p:nvGrpSpPr>
          <p:grpSpPr>
            <a:xfrm>
              <a:off x="5929791" y="3263088"/>
              <a:ext cx="527060" cy="287097"/>
              <a:chOff x="5929791" y="3263088"/>
              <a:chExt cx="527060" cy="287097"/>
            </a:xfrm>
          </p:grpSpPr>
          <p:sp>
            <p:nvSpPr>
              <p:cNvPr id="8399" name="Google Shape;8399;p8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00" name="Google Shape;8400;p8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01" name="Google Shape;8401;p82"/>
            <p:cNvGrpSpPr/>
            <p:nvPr/>
          </p:nvGrpSpPr>
          <p:grpSpPr>
            <a:xfrm>
              <a:off x="5359127" y="3263089"/>
              <a:ext cx="526428" cy="288631"/>
              <a:chOff x="5359127" y="3263089"/>
              <a:chExt cx="526428" cy="288631"/>
            </a:xfrm>
          </p:grpSpPr>
          <p:sp>
            <p:nvSpPr>
              <p:cNvPr id="8402" name="Google Shape;8402;p8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03" name="Google Shape;8403;p8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04" name="Google Shape;8404;p82"/>
            <p:cNvGrpSpPr/>
            <p:nvPr/>
          </p:nvGrpSpPr>
          <p:grpSpPr>
            <a:xfrm>
              <a:off x="5551525" y="2910889"/>
              <a:ext cx="520901" cy="610283"/>
              <a:chOff x="5551525" y="2910889"/>
              <a:chExt cx="520901" cy="610283"/>
            </a:xfrm>
          </p:grpSpPr>
          <p:sp>
            <p:nvSpPr>
              <p:cNvPr id="8405" name="Google Shape;8405;p8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06" name="Google Shape;8406;p8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07" name="Google Shape;8407;p82"/>
            <p:cNvGrpSpPr/>
            <p:nvPr/>
          </p:nvGrpSpPr>
          <p:grpSpPr>
            <a:xfrm>
              <a:off x="5743962" y="2919100"/>
              <a:ext cx="623674" cy="284502"/>
              <a:chOff x="5743962" y="2919100"/>
              <a:chExt cx="623674" cy="284502"/>
            </a:xfrm>
          </p:grpSpPr>
          <p:sp>
            <p:nvSpPr>
              <p:cNvPr id="8408" name="Google Shape;8408;p8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09" name="Google Shape;8409;p8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410" name="Google Shape;8410;p82"/>
          <p:cNvGrpSpPr/>
          <p:nvPr/>
        </p:nvGrpSpPr>
        <p:grpSpPr>
          <a:xfrm>
            <a:off x="7568868" y="1854536"/>
            <a:ext cx="874976" cy="719600"/>
            <a:chOff x="7608988" y="2093194"/>
            <a:chExt cx="817276" cy="672147"/>
          </a:xfrm>
        </p:grpSpPr>
        <p:cxnSp>
          <p:nvCxnSpPr>
            <p:cNvPr id="8411" name="Google Shape;8411;p8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12" name="Google Shape;8412;p8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13" name="Google Shape;8413;p8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14" name="Google Shape;8414;p8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15" name="Google Shape;8415;p8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416" name="Google Shape;8416;p8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417" name="Google Shape;8417;p82"/>
            <p:cNvGrpSpPr/>
            <p:nvPr/>
          </p:nvGrpSpPr>
          <p:grpSpPr>
            <a:xfrm>
              <a:off x="7721175" y="2093194"/>
              <a:ext cx="599587" cy="623846"/>
              <a:chOff x="7721175" y="2093194"/>
              <a:chExt cx="599587" cy="623846"/>
            </a:xfrm>
          </p:grpSpPr>
          <p:grpSp>
            <p:nvGrpSpPr>
              <p:cNvPr id="8418" name="Google Shape;8418;p82"/>
              <p:cNvGrpSpPr/>
              <p:nvPr/>
            </p:nvGrpSpPr>
            <p:grpSpPr>
              <a:xfrm>
                <a:off x="7721175" y="2093194"/>
                <a:ext cx="291605" cy="623846"/>
                <a:chOff x="9405575" y="2061418"/>
                <a:chExt cx="291605" cy="623846"/>
              </a:xfrm>
            </p:grpSpPr>
            <p:sp>
              <p:nvSpPr>
                <p:cNvPr id="8419" name="Google Shape;8419;p8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82"/>
              <p:cNvGrpSpPr/>
              <p:nvPr/>
            </p:nvGrpSpPr>
            <p:grpSpPr>
              <a:xfrm flipH="1">
                <a:off x="8029157" y="2093194"/>
                <a:ext cx="291605" cy="623846"/>
                <a:chOff x="9405575" y="2061418"/>
                <a:chExt cx="291605" cy="623846"/>
              </a:xfrm>
            </p:grpSpPr>
            <p:sp>
              <p:nvSpPr>
                <p:cNvPr id="8427" name="Google Shape;8427;p8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34" name="Google Shape;8434;p82"/>
          <p:cNvGrpSpPr/>
          <p:nvPr/>
        </p:nvGrpSpPr>
        <p:grpSpPr>
          <a:xfrm>
            <a:off x="4013304" y="970938"/>
            <a:ext cx="712557" cy="785901"/>
            <a:chOff x="4206459" y="1191441"/>
            <a:chExt cx="712557" cy="785901"/>
          </a:xfrm>
        </p:grpSpPr>
        <p:sp>
          <p:nvSpPr>
            <p:cNvPr id="8435" name="Google Shape;8435;p8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9" name="Google Shape;8439;p82"/>
            <p:cNvGrpSpPr/>
            <p:nvPr/>
          </p:nvGrpSpPr>
          <p:grpSpPr>
            <a:xfrm>
              <a:off x="4644280" y="1290523"/>
              <a:ext cx="143716" cy="29463"/>
              <a:chOff x="4644280" y="1290523"/>
              <a:chExt cx="143716" cy="29463"/>
            </a:xfrm>
          </p:grpSpPr>
          <p:sp>
            <p:nvSpPr>
              <p:cNvPr id="8440" name="Google Shape;8440;p8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82"/>
            <p:cNvGrpSpPr/>
            <p:nvPr/>
          </p:nvGrpSpPr>
          <p:grpSpPr>
            <a:xfrm>
              <a:off x="4356567" y="1191441"/>
              <a:ext cx="143690" cy="29488"/>
              <a:chOff x="4356567" y="1191441"/>
              <a:chExt cx="143690" cy="29488"/>
            </a:xfrm>
          </p:grpSpPr>
          <p:sp>
            <p:nvSpPr>
              <p:cNvPr id="8445" name="Google Shape;8445;p8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82"/>
            <p:cNvGrpSpPr/>
            <p:nvPr/>
          </p:nvGrpSpPr>
          <p:grpSpPr>
            <a:xfrm>
              <a:off x="4339009" y="1863727"/>
              <a:ext cx="143703" cy="29476"/>
              <a:chOff x="4339009" y="1863727"/>
              <a:chExt cx="143703" cy="29476"/>
            </a:xfrm>
          </p:grpSpPr>
          <p:sp>
            <p:nvSpPr>
              <p:cNvPr id="8450" name="Google Shape;8450;p8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82"/>
            <p:cNvGrpSpPr/>
            <p:nvPr/>
          </p:nvGrpSpPr>
          <p:grpSpPr>
            <a:xfrm>
              <a:off x="4206459" y="1607315"/>
              <a:ext cx="29539" cy="142899"/>
              <a:chOff x="4206459" y="1607315"/>
              <a:chExt cx="29539" cy="142899"/>
            </a:xfrm>
          </p:grpSpPr>
          <p:sp>
            <p:nvSpPr>
              <p:cNvPr id="8455" name="Google Shape;8455;p8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9" name="Google Shape;8459;p8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3" name="Google Shape;8463;p82"/>
            <p:cNvGrpSpPr/>
            <p:nvPr/>
          </p:nvGrpSpPr>
          <p:grpSpPr>
            <a:xfrm>
              <a:off x="4889463" y="1423737"/>
              <a:ext cx="29552" cy="142899"/>
              <a:chOff x="4889463" y="1423737"/>
              <a:chExt cx="29552" cy="142899"/>
            </a:xfrm>
          </p:grpSpPr>
          <p:sp>
            <p:nvSpPr>
              <p:cNvPr id="8464" name="Google Shape;8464;p8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82"/>
            <p:cNvGrpSpPr/>
            <p:nvPr/>
          </p:nvGrpSpPr>
          <p:grpSpPr>
            <a:xfrm>
              <a:off x="4771663" y="1876896"/>
              <a:ext cx="108651" cy="100447"/>
              <a:chOff x="4771663" y="1876896"/>
              <a:chExt cx="108651" cy="100447"/>
            </a:xfrm>
          </p:grpSpPr>
          <p:sp>
            <p:nvSpPr>
              <p:cNvPr id="8469" name="Google Shape;8469;p8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3" name="Google Shape;8473;p82"/>
          <p:cNvGrpSpPr/>
          <p:nvPr/>
        </p:nvGrpSpPr>
        <p:grpSpPr>
          <a:xfrm>
            <a:off x="4008780" y="1854161"/>
            <a:ext cx="791287" cy="720350"/>
            <a:chOff x="267375" y="1071875"/>
            <a:chExt cx="470500" cy="428550"/>
          </a:xfrm>
        </p:grpSpPr>
        <p:sp>
          <p:nvSpPr>
            <p:cNvPr id="8474" name="Google Shape;8474;p8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82"/>
          <p:cNvGrpSpPr/>
          <p:nvPr/>
        </p:nvGrpSpPr>
        <p:grpSpPr>
          <a:xfrm>
            <a:off x="709275" y="3498791"/>
            <a:ext cx="1408444" cy="673166"/>
            <a:chOff x="712664" y="3693287"/>
            <a:chExt cx="1460738" cy="698160"/>
          </a:xfrm>
        </p:grpSpPr>
        <p:grpSp>
          <p:nvGrpSpPr>
            <p:cNvPr id="8483" name="Google Shape;8483;p82"/>
            <p:cNvGrpSpPr/>
            <p:nvPr/>
          </p:nvGrpSpPr>
          <p:grpSpPr>
            <a:xfrm>
              <a:off x="1380079" y="4133090"/>
              <a:ext cx="234048" cy="258099"/>
              <a:chOff x="1380079" y="4133090"/>
              <a:chExt cx="234048" cy="258099"/>
            </a:xfrm>
          </p:grpSpPr>
          <p:sp>
            <p:nvSpPr>
              <p:cNvPr id="8484" name="Google Shape;8484;p8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82"/>
            <p:cNvGrpSpPr/>
            <p:nvPr/>
          </p:nvGrpSpPr>
          <p:grpSpPr>
            <a:xfrm>
              <a:off x="884610" y="3864082"/>
              <a:ext cx="1118566" cy="527275"/>
              <a:chOff x="890961" y="3865463"/>
              <a:chExt cx="1115221" cy="525698"/>
            </a:xfrm>
          </p:grpSpPr>
          <p:sp>
            <p:nvSpPr>
              <p:cNvPr id="8488" name="Google Shape;8488;p8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82"/>
            <p:cNvGrpSpPr/>
            <p:nvPr/>
          </p:nvGrpSpPr>
          <p:grpSpPr>
            <a:xfrm>
              <a:off x="712664" y="3693287"/>
              <a:ext cx="1460738" cy="698160"/>
              <a:chOff x="712664" y="3693025"/>
              <a:chExt cx="1460738" cy="698160"/>
            </a:xfrm>
          </p:grpSpPr>
          <p:sp>
            <p:nvSpPr>
              <p:cNvPr id="8492" name="Google Shape;8492;p8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8" name="Google Shape;8498;p82"/>
          <p:cNvGrpSpPr/>
          <p:nvPr/>
        </p:nvGrpSpPr>
        <p:grpSpPr>
          <a:xfrm>
            <a:off x="3146990" y="970938"/>
            <a:ext cx="795485" cy="738831"/>
            <a:chOff x="3348603" y="1236445"/>
            <a:chExt cx="749256" cy="695894"/>
          </a:xfrm>
        </p:grpSpPr>
        <p:grpSp>
          <p:nvGrpSpPr>
            <p:cNvPr id="8499" name="Google Shape;8499;p82"/>
            <p:cNvGrpSpPr/>
            <p:nvPr/>
          </p:nvGrpSpPr>
          <p:grpSpPr>
            <a:xfrm>
              <a:off x="3583779" y="1236445"/>
              <a:ext cx="293795" cy="285811"/>
              <a:chOff x="3750225" y="1774000"/>
              <a:chExt cx="149575" cy="145525"/>
            </a:xfrm>
          </p:grpSpPr>
          <p:sp>
            <p:nvSpPr>
              <p:cNvPr id="8500" name="Google Shape;8500;p8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82"/>
            <p:cNvGrpSpPr/>
            <p:nvPr/>
          </p:nvGrpSpPr>
          <p:grpSpPr>
            <a:xfrm>
              <a:off x="3775534" y="1462599"/>
              <a:ext cx="322325" cy="285958"/>
              <a:chOff x="3847850" y="1889150"/>
              <a:chExt cx="164100" cy="145600"/>
            </a:xfrm>
          </p:grpSpPr>
          <p:sp>
            <p:nvSpPr>
              <p:cNvPr id="8503" name="Google Shape;8503;p8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82"/>
            <p:cNvGrpSpPr/>
            <p:nvPr/>
          </p:nvGrpSpPr>
          <p:grpSpPr>
            <a:xfrm>
              <a:off x="3545329" y="1646528"/>
              <a:ext cx="293746" cy="285811"/>
              <a:chOff x="3730650" y="1982800"/>
              <a:chExt cx="149550" cy="145525"/>
            </a:xfrm>
          </p:grpSpPr>
          <p:sp>
            <p:nvSpPr>
              <p:cNvPr id="8506" name="Google Shape;8506;p8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82"/>
            <p:cNvGrpSpPr/>
            <p:nvPr/>
          </p:nvGrpSpPr>
          <p:grpSpPr>
            <a:xfrm>
              <a:off x="3348603" y="1415046"/>
              <a:ext cx="294384" cy="284387"/>
              <a:chOff x="3630494" y="1864938"/>
              <a:chExt cx="149875" cy="144800"/>
            </a:xfrm>
          </p:grpSpPr>
          <p:sp>
            <p:nvSpPr>
              <p:cNvPr id="8509" name="Google Shape;8509;p8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1" name="Google Shape;8511;p82"/>
          <p:cNvGrpSpPr/>
          <p:nvPr/>
        </p:nvGrpSpPr>
        <p:grpSpPr>
          <a:xfrm>
            <a:off x="2268517" y="3493834"/>
            <a:ext cx="1324924" cy="678083"/>
            <a:chOff x="2413923" y="3711366"/>
            <a:chExt cx="1374117" cy="703260"/>
          </a:xfrm>
        </p:grpSpPr>
        <p:grpSp>
          <p:nvGrpSpPr>
            <p:cNvPr id="8512" name="Google Shape;8512;p82"/>
            <p:cNvGrpSpPr/>
            <p:nvPr/>
          </p:nvGrpSpPr>
          <p:grpSpPr>
            <a:xfrm>
              <a:off x="2413923" y="3711366"/>
              <a:ext cx="1374117" cy="703260"/>
              <a:chOff x="2413923" y="3711366"/>
              <a:chExt cx="1374117" cy="703260"/>
            </a:xfrm>
          </p:grpSpPr>
          <p:sp>
            <p:nvSpPr>
              <p:cNvPr id="8513" name="Google Shape;8513;p8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4" name="Google Shape;8514;p82"/>
              <p:cNvGrpSpPr/>
              <p:nvPr/>
            </p:nvGrpSpPr>
            <p:grpSpPr>
              <a:xfrm>
                <a:off x="2600284" y="3808654"/>
                <a:ext cx="234506" cy="138009"/>
                <a:chOff x="2600284" y="3808654"/>
                <a:chExt cx="234506" cy="138009"/>
              </a:xfrm>
            </p:grpSpPr>
            <p:sp>
              <p:nvSpPr>
                <p:cNvPr id="8515" name="Google Shape;8515;p8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16" name="Google Shape;8516;p8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17" name="Google Shape;8517;p82"/>
              <p:cNvGrpSpPr/>
              <p:nvPr/>
            </p:nvGrpSpPr>
            <p:grpSpPr>
              <a:xfrm>
                <a:off x="3359659" y="3805664"/>
                <a:ext cx="232294" cy="141000"/>
                <a:chOff x="3359659" y="3805664"/>
                <a:chExt cx="232294" cy="141000"/>
              </a:xfrm>
            </p:grpSpPr>
            <p:sp>
              <p:nvSpPr>
                <p:cNvPr id="8518" name="Google Shape;8518;p8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19" name="Google Shape;8519;p8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20" name="Google Shape;8520;p82"/>
              <p:cNvGrpSpPr/>
              <p:nvPr/>
            </p:nvGrpSpPr>
            <p:grpSpPr>
              <a:xfrm>
                <a:off x="3067316" y="3711366"/>
                <a:ext cx="66900" cy="166809"/>
                <a:chOff x="3067316" y="3711366"/>
                <a:chExt cx="66900" cy="166809"/>
              </a:xfrm>
            </p:grpSpPr>
            <p:sp>
              <p:nvSpPr>
                <p:cNvPr id="8521" name="Google Shape;8521;p8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22" name="Google Shape;8522;p8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23" name="Google Shape;8523;p82"/>
              <p:cNvGrpSpPr/>
              <p:nvPr/>
            </p:nvGrpSpPr>
            <p:grpSpPr>
              <a:xfrm>
                <a:off x="2413923" y="4058666"/>
                <a:ext cx="224119" cy="66900"/>
                <a:chOff x="2413923" y="4058666"/>
                <a:chExt cx="224119" cy="66900"/>
              </a:xfrm>
            </p:grpSpPr>
            <p:sp>
              <p:nvSpPr>
                <p:cNvPr id="8524" name="Google Shape;8524;p8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25" name="Google Shape;8525;p8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26" name="Google Shape;8526;p82"/>
              <p:cNvGrpSpPr/>
              <p:nvPr/>
            </p:nvGrpSpPr>
            <p:grpSpPr>
              <a:xfrm>
                <a:off x="3564643" y="4058666"/>
                <a:ext cx="223397" cy="66900"/>
                <a:chOff x="3564643" y="4058666"/>
                <a:chExt cx="223397" cy="66900"/>
              </a:xfrm>
            </p:grpSpPr>
            <p:sp>
              <p:nvSpPr>
                <p:cNvPr id="8527" name="Google Shape;8527;p8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28" name="Google Shape;8528;p8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529" name="Google Shape;8529;p82"/>
            <p:cNvGrpSpPr/>
            <p:nvPr/>
          </p:nvGrpSpPr>
          <p:grpSpPr>
            <a:xfrm>
              <a:off x="2633353" y="3965763"/>
              <a:ext cx="933975" cy="445687"/>
              <a:chOff x="2633353" y="3965763"/>
              <a:chExt cx="933975" cy="445687"/>
            </a:xfrm>
          </p:grpSpPr>
          <p:sp>
            <p:nvSpPr>
              <p:cNvPr id="8530" name="Google Shape;8530;p8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2" name="Google Shape;8532;p82"/>
          <p:cNvGrpSpPr/>
          <p:nvPr/>
        </p:nvGrpSpPr>
        <p:grpSpPr>
          <a:xfrm>
            <a:off x="6392789" y="1044382"/>
            <a:ext cx="1131087" cy="587383"/>
            <a:chOff x="238125" y="999450"/>
            <a:chExt cx="7140700" cy="3708225"/>
          </a:xfrm>
        </p:grpSpPr>
        <p:sp>
          <p:nvSpPr>
            <p:cNvPr id="8533" name="Google Shape;8533;p8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82"/>
          <p:cNvGrpSpPr/>
          <p:nvPr/>
        </p:nvGrpSpPr>
        <p:grpSpPr>
          <a:xfrm>
            <a:off x="3744240" y="3493876"/>
            <a:ext cx="1375854" cy="678131"/>
            <a:chOff x="3913765" y="3641905"/>
            <a:chExt cx="1522805" cy="750560"/>
          </a:xfrm>
        </p:grpSpPr>
        <p:grpSp>
          <p:nvGrpSpPr>
            <p:cNvPr id="8543" name="Google Shape;8543;p82"/>
            <p:cNvGrpSpPr/>
            <p:nvPr/>
          </p:nvGrpSpPr>
          <p:grpSpPr>
            <a:xfrm>
              <a:off x="3913765" y="3997002"/>
              <a:ext cx="1522805" cy="395463"/>
              <a:chOff x="3913765" y="3997002"/>
              <a:chExt cx="1522805" cy="395463"/>
            </a:xfrm>
          </p:grpSpPr>
          <p:grpSp>
            <p:nvGrpSpPr>
              <p:cNvPr id="8544" name="Google Shape;8544;p82"/>
              <p:cNvGrpSpPr/>
              <p:nvPr/>
            </p:nvGrpSpPr>
            <p:grpSpPr>
              <a:xfrm>
                <a:off x="3913765" y="4138659"/>
                <a:ext cx="507602" cy="253806"/>
                <a:chOff x="3913765" y="4138659"/>
                <a:chExt cx="507602" cy="253806"/>
              </a:xfrm>
            </p:grpSpPr>
            <p:sp>
              <p:nvSpPr>
                <p:cNvPr id="8545" name="Google Shape;8545;p8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547" name="Google Shape;8547;p82"/>
              <p:cNvGrpSpPr/>
              <p:nvPr/>
            </p:nvGrpSpPr>
            <p:grpSpPr>
              <a:xfrm>
                <a:off x="4421361" y="3997002"/>
                <a:ext cx="507618" cy="395463"/>
                <a:chOff x="4421361" y="3997002"/>
                <a:chExt cx="507618" cy="395463"/>
              </a:xfrm>
            </p:grpSpPr>
            <p:sp>
              <p:nvSpPr>
                <p:cNvPr id="8548" name="Google Shape;8548;p8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82"/>
              <p:cNvGrpSpPr/>
              <p:nvPr/>
            </p:nvGrpSpPr>
            <p:grpSpPr>
              <a:xfrm>
                <a:off x="4928973" y="4189418"/>
                <a:ext cx="507596" cy="203047"/>
                <a:chOff x="4928973" y="4189418"/>
                <a:chExt cx="507596" cy="203047"/>
              </a:xfrm>
            </p:grpSpPr>
            <p:sp>
              <p:nvSpPr>
                <p:cNvPr id="8551" name="Google Shape;8551;p8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3" name="Google Shape;8553;p82"/>
            <p:cNvGrpSpPr/>
            <p:nvPr/>
          </p:nvGrpSpPr>
          <p:grpSpPr>
            <a:xfrm>
              <a:off x="4482186" y="3641905"/>
              <a:ext cx="397605" cy="349784"/>
              <a:chOff x="2906375" y="1159725"/>
              <a:chExt cx="1860575" cy="1636800"/>
            </a:xfrm>
          </p:grpSpPr>
          <p:sp>
            <p:nvSpPr>
              <p:cNvPr id="8554" name="Google Shape;8554;p8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8" name="Google Shape;8558;p82"/>
          <p:cNvGrpSpPr/>
          <p:nvPr/>
        </p:nvGrpSpPr>
        <p:grpSpPr>
          <a:xfrm>
            <a:off x="6528949" y="1853803"/>
            <a:ext cx="940737" cy="721067"/>
            <a:chOff x="6599718" y="2068734"/>
            <a:chExt cx="940737" cy="721067"/>
          </a:xfrm>
        </p:grpSpPr>
        <p:sp>
          <p:nvSpPr>
            <p:cNvPr id="8559" name="Google Shape;8559;p8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5" name="Google Shape;8565;p82"/>
            <p:cNvGrpSpPr/>
            <p:nvPr/>
          </p:nvGrpSpPr>
          <p:grpSpPr>
            <a:xfrm>
              <a:off x="6836957" y="2068734"/>
              <a:ext cx="461892" cy="721067"/>
              <a:chOff x="6836957" y="2068734"/>
              <a:chExt cx="461892" cy="721067"/>
            </a:xfrm>
          </p:grpSpPr>
          <p:sp>
            <p:nvSpPr>
              <p:cNvPr id="8566" name="Google Shape;8566;p8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2" name="Google Shape;8572;p82"/>
              <p:cNvGrpSpPr/>
              <p:nvPr/>
            </p:nvGrpSpPr>
            <p:grpSpPr>
              <a:xfrm>
                <a:off x="6836957" y="2068734"/>
                <a:ext cx="461892" cy="721067"/>
                <a:chOff x="6836957" y="2068734"/>
                <a:chExt cx="461892" cy="721067"/>
              </a:xfrm>
            </p:grpSpPr>
            <p:sp>
              <p:nvSpPr>
                <p:cNvPr id="8573" name="Google Shape;8573;p8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80" name="Google Shape;8580;p82"/>
          <p:cNvGrpSpPr/>
          <p:nvPr/>
        </p:nvGrpSpPr>
        <p:grpSpPr>
          <a:xfrm>
            <a:off x="2412267" y="1858149"/>
            <a:ext cx="712577" cy="712374"/>
            <a:chOff x="2559249" y="2069323"/>
            <a:chExt cx="685566" cy="685634"/>
          </a:xfrm>
        </p:grpSpPr>
        <p:sp>
          <p:nvSpPr>
            <p:cNvPr id="8581" name="Google Shape;8581;p8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82"/>
          <p:cNvGrpSpPr/>
          <p:nvPr/>
        </p:nvGrpSpPr>
        <p:grpSpPr>
          <a:xfrm>
            <a:off x="7594705" y="970938"/>
            <a:ext cx="845645" cy="711911"/>
            <a:chOff x="951975" y="315800"/>
            <a:chExt cx="5860325" cy="4933550"/>
          </a:xfrm>
        </p:grpSpPr>
        <p:sp>
          <p:nvSpPr>
            <p:cNvPr id="8595" name="Google Shape;8595;p8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82"/>
          <p:cNvGrpSpPr/>
          <p:nvPr/>
        </p:nvGrpSpPr>
        <p:grpSpPr>
          <a:xfrm>
            <a:off x="3691834" y="2707047"/>
            <a:ext cx="1617932" cy="621724"/>
            <a:chOff x="3862800" y="3038525"/>
            <a:chExt cx="1329006" cy="510698"/>
          </a:xfrm>
        </p:grpSpPr>
        <p:sp>
          <p:nvSpPr>
            <p:cNvPr id="8604" name="Google Shape;8604;p8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6" name="Google Shape;8606;p82"/>
            <p:cNvGrpSpPr/>
            <p:nvPr/>
          </p:nvGrpSpPr>
          <p:grpSpPr>
            <a:xfrm>
              <a:off x="3967075" y="3040337"/>
              <a:ext cx="1019927" cy="402126"/>
              <a:chOff x="3967075" y="3040337"/>
              <a:chExt cx="1019927" cy="402126"/>
            </a:xfrm>
          </p:grpSpPr>
          <p:sp>
            <p:nvSpPr>
              <p:cNvPr id="8607" name="Google Shape;8607;p8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2"/>
            <p:cNvGrpSpPr/>
            <p:nvPr/>
          </p:nvGrpSpPr>
          <p:grpSpPr>
            <a:xfrm>
              <a:off x="4186700" y="3040337"/>
              <a:ext cx="390475" cy="183289"/>
              <a:chOff x="4186700" y="3040337"/>
              <a:chExt cx="390475" cy="183289"/>
            </a:xfrm>
          </p:grpSpPr>
          <p:sp>
            <p:nvSpPr>
              <p:cNvPr id="8610" name="Google Shape;8610;p8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82"/>
            <p:cNvGrpSpPr/>
            <p:nvPr/>
          </p:nvGrpSpPr>
          <p:grpSpPr>
            <a:xfrm>
              <a:off x="4073727" y="3040337"/>
              <a:ext cx="697794" cy="296263"/>
              <a:chOff x="4073727" y="3040337"/>
              <a:chExt cx="697794" cy="296263"/>
            </a:xfrm>
          </p:grpSpPr>
          <p:sp>
            <p:nvSpPr>
              <p:cNvPr id="8613" name="Google Shape;8613;p8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82"/>
            <p:cNvGrpSpPr/>
            <p:nvPr/>
          </p:nvGrpSpPr>
          <p:grpSpPr>
            <a:xfrm>
              <a:off x="3862800" y="3038525"/>
              <a:ext cx="1329006" cy="510698"/>
              <a:chOff x="3862800" y="3038525"/>
              <a:chExt cx="1329006" cy="510698"/>
            </a:xfrm>
          </p:grpSpPr>
          <p:sp>
            <p:nvSpPr>
              <p:cNvPr id="8616" name="Google Shape;8616;p8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8" name="Google Shape;8618;p82"/>
          <p:cNvGrpSpPr/>
          <p:nvPr/>
        </p:nvGrpSpPr>
        <p:grpSpPr>
          <a:xfrm>
            <a:off x="700156" y="970938"/>
            <a:ext cx="883205" cy="775176"/>
            <a:chOff x="649648" y="271400"/>
            <a:chExt cx="6215377" cy="5455143"/>
          </a:xfrm>
        </p:grpSpPr>
        <p:sp>
          <p:nvSpPr>
            <p:cNvPr id="8619" name="Google Shape;8619;p8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82"/>
          <p:cNvGrpSpPr/>
          <p:nvPr/>
        </p:nvGrpSpPr>
        <p:grpSpPr>
          <a:xfrm>
            <a:off x="2308457" y="970938"/>
            <a:ext cx="767704" cy="815489"/>
            <a:chOff x="2499700" y="1135950"/>
            <a:chExt cx="732402" cy="777990"/>
          </a:xfrm>
        </p:grpSpPr>
        <p:grpSp>
          <p:nvGrpSpPr>
            <p:cNvPr id="8632" name="Google Shape;8632;p82"/>
            <p:cNvGrpSpPr/>
            <p:nvPr/>
          </p:nvGrpSpPr>
          <p:grpSpPr>
            <a:xfrm>
              <a:off x="2499700" y="1135950"/>
              <a:ext cx="732402" cy="694705"/>
              <a:chOff x="2499700" y="1135950"/>
              <a:chExt cx="732402" cy="694705"/>
            </a:xfrm>
          </p:grpSpPr>
          <p:sp>
            <p:nvSpPr>
              <p:cNvPr id="8633" name="Google Shape;8633;p8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2"/>
            <p:cNvGrpSpPr/>
            <p:nvPr/>
          </p:nvGrpSpPr>
          <p:grpSpPr>
            <a:xfrm>
              <a:off x="2517909" y="1188726"/>
              <a:ext cx="702702" cy="725214"/>
              <a:chOff x="2517909" y="1188726"/>
              <a:chExt cx="702702" cy="725214"/>
            </a:xfrm>
          </p:grpSpPr>
          <p:sp>
            <p:nvSpPr>
              <p:cNvPr id="8661" name="Google Shape;8661;p8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6" name="Google Shape;8666;p82"/>
          <p:cNvGrpSpPr/>
          <p:nvPr/>
        </p:nvGrpSpPr>
        <p:grpSpPr>
          <a:xfrm>
            <a:off x="1654189" y="970938"/>
            <a:ext cx="583439" cy="870229"/>
            <a:chOff x="1716825" y="1121550"/>
            <a:chExt cx="622800" cy="928938"/>
          </a:xfrm>
        </p:grpSpPr>
        <p:grpSp>
          <p:nvGrpSpPr>
            <p:cNvPr id="8667" name="Google Shape;8667;p82"/>
            <p:cNvGrpSpPr/>
            <p:nvPr/>
          </p:nvGrpSpPr>
          <p:grpSpPr>
            <a:xfrm>
              <a:off x="1716825" y="1121550"/>
              <a:ext cx="622800" cy="928938"/>
              <a:chOff x="1716825" y="1121550"/>
              <a:chExt cx="622800" cy="928938"/>
            </a:xfrm>
          </p:grpSpPr>
          <p:cxnSp>
            <p:nvCxnSpPr>
              <p:cNvPr id="8668" name="Google Shape;8668;p8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669" name="Google Shape;8669;p8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82"/>
            <p:cNvGrpSpPr/>
            <p:nvPr/>
          </p:nvGrpSpPr>
          <p:grpSpPr>
            <a:xfrm>
              <a:off x="1768050" y="1172775"/>
              <a:ext cx="520200" cy="832000"/>
              <a:chOff x="1768050" y="1172775"/>
              <a:chExt cx="520200" cy="832000"/>
            </a:xfrm>
          </p:grpSpPr>
          <p:cxnSp>
            <p:nvCxnSpPr>
              <p:cNvPr id="8671" name="Google Shape;8671;p8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672" name="Google Shape;8672;p8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82"/>
            <p:cNvGrpSpPr/>
            <p:nvPr/>
          </p:nvGrpSpPr>
          <p:grpSpPr>
            <a:xfrm>
              <a:off x="1820100" y="1225475"/>
              <a:ext cx="416400" cy="729575"/>
              <a:chOff x="1820100" y="1225475"/>
              <a:chExt cx="416400" cy="729575"/>
            </a:xfrm>
          </p:grpSpPr>
          <p:cxnSp>
            <p:nvCxnSpPr>
              <p:cNvPr id="8674" name="Google Shape;8674;p8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675" name="Google Shape;8675;p8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82"/>
            <p:cNvGrpSpPr/>
            <p:nvPr/>
          </p:nvGrpSpPr>
          <p:grpSpPr>
            <a:xfrm>
              <a:off x="1874250" y="1278825"/>
              <a:ext cx="308100" cy="605275"/>
              <a:chOff x="1874250" y="1278825"/>
              <a:chExt cx="308100" cy="605275"/>
            </a:xfrm>
          </p:grpSpPr>
          <p:cxnSp>
            <p:nvCxnSpPr>
              <p:cNvPr id="8677" name="Google Shape;8677;p8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678" name="Google Shape;8678;p8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9" name="Google Shape;8679;p8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82"/>
          <p:cNvGrpSpPr/>
          <p:nvPr/>
        </p:nvGrpSpPr>
        <p:grpSpPr>
          <a:xfrm>
            <a:off x="1574012" y="1857260"/>
            <a:ext cx="739072" cy="714152"/>
            <a:chOff x="4334725" y="1355875"/>
            <a:chExt cx="3106650" cy="3001900"/>
          </a:xfrm>
        </p:grpSpPr>
        <p:grpSp>
          <p:nvGrpSpPr>
            <p:cNvPr id="8681" name="Google Shape;8681;p82"/>
            <p:cNvGrpSpPr/>
            <p:nvPr/>
          </p:nvGrpSpPr>
          <p:grpSpPr>
            <a:xfrm>
              <a:off x="4516050" y="1724875"/>
              <a:ext cx="2693725" cy="2632900"/>
              <a:chOff x="4516050" y="1724875"/>
              <a:chExt cx="2693725" cy="2632900"/>
            </a:xfrm>
          </p:grpSpPr>
          <p:sp>
            <p:nvSpPr>
              <p:cNvPr id="8682" name="Google Shape;8682;p8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82"/>
            <p:cNvGrpSpPr/>
            <p:nvPr/>
          </p:nvGrpSpPr>
          <p:grpSpPr>
            <a:xfrm>
              <a:off x="4334725" y="1355875"/>
              <a:ext cx="3106650" cy="2709650"/>
              <a:chOff x="4334725" y="1355875"/>
              <a:chExt cx="3106650" cy="2709650"/>
            </a:xfrm>
          </p:grpSpPr>
          <p:sp>
            <p:nvSpPr>
              <p:cNvPr id="8686" name="Google Shape;8686;p8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9" name="Google Shape;8689;p82"/>
          <p:cNvGrpSpPr/>
          <p:nvPr/>
        </p:nvGrpSpPr>
        <p:grpSpPr>
          <a:xfrm>
            <a:off x="7690961" y="3488031"/>
            <a:ext cx="312074" cy="684173"/>
            <a:chOff x="7645573" y="3754300"/>
            <a:chExt cx="293855" cy="644170"/>
          </a:xfrm>
        </p:grpSpPr>
        <p:sp>
          <p:nvSpPr>
            <p:cNvPr id="8690" name="Google Shape;8690;p8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82"/>
          <p:cNvGrpSpPr/>
          <p:nvPr/>
        </p:nvGrpSpPr>
        <p:grpSpPr>
          <a:xfrm>
            <a:off x="5612949" y="970938"/>
            <a:ext cx="709011" cy="739359"/>
            <a:chOff x="5830645" y="1256617"/>
            <a:chExt cx="530340" cy="553040"/>
          </a:xfrm>
        </p:grpSpPr>
        <p:grpSp>
          <p:nvGrpSpPr>
            <p:cNvPr id="8693" name="Google Shape;8693;p82"/>
            <p:cNvGrpSpPr/>
            <p:nvPr/>
          </p:nvGrpSpPr>
          <p:grpSpPr>
            <a:xfrm>
              <a:off x="5830645" y="1256617"/>
              <a:ext cx="259743" cy="269909"/>
              <a:chOff x="5830645" y="1256617"/>
              <a:chExt cx="259743" cy="269909"/>
            </a:xfrm>
          </p:grpSpPr>
          <p:sp>
            <p:nvSpPr>
              <p:cNvPr id="8694" name="Google Shape;8694;p8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82"/>
            <p:cNvGrpSpPr/>
            <p:nvPr/>
          </p:nvGrpSpPr>
          <p:grpSpPr>
            <a:xfrm>
              <a:off x="6101293" y="1256617"/>
              <a:ext cx="259692" cy="269909"/>
              <a:chOff x="6101293" y="1256617"/>
              <a:chExt cx="259692" cy="269909"/>
            </a:xfrm>
          </p:grpSpPr>
          <p:sp>
            <p:nvSpPr>
              <p:cNvPr id="8697" name="Google Shape;8697;p8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82"/>
            <p:cNvGrpSpPr/>
            <p:nvPr/>
          </p:nvGrpSpPr>
          <p:grpSpPr>
            <a:xfrm>
              <a:off x="5830645" y="1539749"/>
              <a:ext cx="259692" cy="269909"/>
              <a:chOff x="5830645" y="1539749"/>
              <a:chExt cx="259692" cy="269909"/>
            </a:xfrm>
          </p:grpSpPr>
          <p:sp>
            <p:nvSpPr>
              <p:cNvPr id="8700" name="Google Shape;8700;p8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82"/>
            <p:cNvGrpSpPr/>
            <p:nvPr/>
          </p:nvGrpSpPr>
          <p:grpSpPr>
            <a:xfrm>
              <a:off x="6101293" y="1539749"/>
              <a:ext cx="259692" cy="269909"/>
              <a:chOff x="6101293" y="1539749"/>
              <a:chExt cx="259692" cy="269909"/>
            </a:xfrm>
          </p:grpSpPr>
          <p:sp>
            <p:nvSpPr>
              <p:cNvPr id="8703" name="Google Shape;8703;p8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5" name="Google Shape;8705;p8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2"/>
          <p:cNvGrpSpPr/>
          <p:nvPr/>
        </p:nvGrpSpPr>
        <p:grpSpPr>
          <a:xfrm>
            <a:off x="714444" y="2707054"/>
            <a:ext cx="1452955" cy="621360"/>
            <a:chOff x="732422" y="2990152"/>
            <a:chExt cx="1337773" cy="572102"/>
          </a:xfrm>
        </p:grpSpPr>
        <p:sp>
          <p:nvSpPr>
            <p:cNvPr id="8707" name="Google Shape;8707;p8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716"/>
        <p:cNvGrpSpPr/>
        <p:nvPr/>
      </p:nvGrpSpPr>
      <p:grpSpPr>
        <a:xfrm>
          <a:off x="0" y="0"/>
          <a:ext cx="0" cy="0"/>
          <a:chOff x="0" y="0"/>
          <a:chExt cx="0" cy="0"/>
        </a:xfrm>
      </p:grpSpPr>
      <p:grpSp>
        <p:nvGrpSpPr>
          <p:cNvPr id="8717" name="Google Shape;8717;p83"/>
          <p:cNvGrpSpPr/>
          <p:nvPr/>
        </p:nvGrpSpPr>
        <p:grpSpPr>
          <a:xfrm>
            <a:off x="708579" y="965872"/>
            <a:ext cx="1636117" cy="1526144"/>
            <a:chOff x="729238" y="1179665"/>
            <a:chExt cx="1636117" cy="1526144"/>
          </a:xfrm>
        </p:grpSpPr>
        <p:grpSp>
          <p:nvGrpSpPr>
            <p:cNvPr id="8718" name="Google Shape;8718;p83"/>
            <p:cNvGrpSpPr/>
            <p:nvPr/>
          </p:nvGrpSpPr>
          <p:grpSpPr>
            <a:xfrm>
              <a:off x="729238" y="1179665"/>
              <a:ext cx="80700" cy="1526144"/>
              <a:chOff x="729238" y="1179665"/>
              <a:chExt cx="80700" cy="1526144"/>
            </a:xfrm>
          </p:grpSpPr>
          <p:sp>
            <p:nvSpPr>
              <p:cNvPr id="8719" name="Google Shape;8719;p8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83"/>
            <p:cNvGrpSpPr/>
            <p:nvPr/>
          </p:nvGrpSpPr>
          <p:grpSpPr>
            <a:xfrm>
              <a:off x="903098" y="1179665"/>
              <a:ext cx="80700" cy="1526144"/>
              <a:chOff x="903098" y="1179665"/>
              <a:chExt cx="80700" cy="1526144"/>
            </a:xfrm>
          </p:grpSpPr>
          <p:sp>
            <p:nvSpPr>
              <p:cNvPr id="8730" name="Google Shape;8730;p8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83"/>
            <p:cNvGrpSpPr/>
            <p:nvPr/>
          </p:nvGrpSpPr>
          <p:grpSpPr>
            <a:xfrm>
              <a:off x="1076958" y="1179665"/>
              <a:ext cx="80700" cy="1526144"/>
              <a:chOff x="1076958" y="1179665"/>
              <a:chExt cx="80700" cy="1526144"/>
            </a:xfrm>
          </p:grpSpPr>
          <p:sp>
            <p:nvSpPr>
              <p:cNvPr id="8741" name="Google Shape;8741;p8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83"/>
            <p:cNvGrpSpPr/>
            <p:nvPr/>
          </p:nvGrpSpPr>
          <p:grpSpPr>
            <a:xfrm>
              <a:off x="1247707" y="1179665"/>
              <a:ext cx="80700" cy="1526144"/>
              <a:chOff x="1247707" y="1179665"/>
              <a:chExt cx="80700" cy="1526144"/>
            </a:xfrm>
          </p:grpSpPr>
          <p:sp>
            <p:nvSpPr>
              <p:cNvPr id="8752" name="Google Shape;8752;p8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83"/>
            <p:cNvGrpSpPr/>
            <p:nvPr/>
          </p:nvGrpSpPr>
          <p:grpSpPr>
            <a:xfrm>
              <a:off x="1421567" y="1179665"/>
              <a:ext cx="80700" cy="1526144"/>
              <a:chOff x="1421567" y="1179665"/>
              <a:chExt cx="80700" cy="1526144"/>
            </a:xfrm>
          </p:grpSpPr>
          <p:sp>
            <p:nvSpPr>
              <p:cNvPr id="8763" name="Google Shape;8763;p8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83"/>
            <p:cNvGrpSpPr/>
            <p:nvPr/>
          </p:nvGrpSpPr>
          <p:grpSpPr>
            <a:xfrm>
              <a:off x="1592327" y="1179665"/>
              <a:ext cx="80700" cy="1526144"/>
              <a:chOff x="1592327" y="1179665"/>
              <a:chExt cx="80700" cy="1526144"/>
            </a:xfrm>
          </p:grpSpPr>
          <p:sp>
            <p:nvSpPr>
              <p:cNvPr id="8774" name="Google Shape;8774;p8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83"/>
            <p:cNvGrpSpPr/>
            <p:nvPr/>
          </p:nvGrpSpPr>
          <p:grpSpPr>
            <a:xfrm>
              <a:off x="1766187" y="1179665"/>
              <a:ext cx="80700" cy="1526144"/>
              <a:chOff x="1766187" y="1179665"/>
              <a:chExt cx="80700" cy="1526144"/>
            </a:xfrm>
          </p:grpSpPr>
          <p:sp>
            <p:nvSpPr>
              <p:cNvPr id="8785" name="Google Shape;8785;p8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83"/>
            <p:cNvGrpSpPr/>
            <p:nvPr/>
          </p:nvGrpSpPr>
          <p:grpSpPr>
            <a:xfrm>
              <a:off x="1936935" y="1179665"/>
              <a:ext cx="80700" cy="1526144"/>
              <a:chOff x="1936935" y="1179665"/>
              <a:chExt cx="80700" cy="1526144"/>
            </a:xfrm>
          </p:grpSpPr>
          <p:sp>
            <p:nvSpPr>
              <p:cNvPr id="8796" name="Google Shape;8796;p8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3"/>
            <p:cNvGrpSpPr/>
            <p:nvPr/>
          </p:nvGrpSpPr>
          <p:grpSpPr>
            <a:xfrm>
              <a:off x="2110795" y="1179665"/>
              <a:ext cx="80700" cy="1526144"/>
              <a:chOff x="2110795" y="1179665"/>
              <a:chExt cx="80700" cy="1526144"/>
            </a:xfrm>
          </p:grpSpPr>
          <p:sp>
            <p:nvSpPr>
              <p:cNvPr id="8807" name="Google Shape;8807;p8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83"/>
            <p:cNvGrpSpPr/>
            <p:nvPr/>
          </p:nvGrpSpPr>
          <p:grpSpPr>
            <a:xfrm>
              <a:off x="2284655" y="1179665"/>
              <a:ext cx="80700" cy="1526144"/>
              <a:chOff x="2284655" y="1179665"/>
              <a:chExt cx="80700" cy="1526144"/>
            </a:xfrm>
          </p:grpSpPr>
          <p:sp>
            <p:nvSpPr>
              <p:cNvPr id="8818" name="Google Shape;8818;p8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8" name="Google Shape;8828;p83"/>
          <p:cNvGrpSpPr/>
          <p:nvPr/>
        </p:nvGrpSpPr>
        <p:grpSpPr>
          <a:xfrm>
            <a:off x="2603245" y="985011"/>
            <a:ext cx="1364248" cy="1102133"/>
            <a:chOff x="2623904" y="1198803"/>
            <a:chExt cx="1364248" cy="1102133"/>
          </a:xfrm>
        </p:grpSpPr>
        <p:grpSp>
          <p:nvGrpSpPr>
            <p:cNvPr id="8829" name="Google Shape;8829;p83"/>
            <p:cNvGrpSpPr/>
            <p:nvPr/>
          </p:nvGrpSpPr>
          <p:grpSpPr>
            <a:xfrm>
              <a:off x="2623907" y="1198803"/>
              <a:ext cx="1364245" cy="273000"/>
              <a:chOff x="2623907" y="1198803"/>
              <a:chExt cx="1364245" cy="273000"/>
            </a:xfrm>
          </p:grpSpPr>
          <p:sp>
            <p:nvSpPr>
              <p:cNvPr id="8830" name="Google Shape;8830;p8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83"/>
            <p:cNvGrpSpPr/>
            <p:nvPr/>
          </p:nvGrpSpPr>
          <p:grpSpPr>
            <a:xfrm>
              <a:off x="2623904" y="1476964"/>
              <a:ext cx="1364245" cy="273000"/>
              <a:chOff x="2623904" y="1476964"/>
              <a:chExt cx="1364245" cy="273000"/>
            </a:xfrm>
          </p:grpSpPr>
          <p:sp>
            <p:nvSpPr>
              <p:cNvPr id="8836" name="Google Shape;8836;p8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83"/>
            <p:cNvGrpSpPr/>
            <p:nvPr/>
          </p:nvGrpSpPr>
          <p:grpSpPr>
            <a:xfrm>
              <a:off x="2623907" y="1749775"/>
              <a:ext cx="1364245" cy="273000"/>
              <a:chOff x="2623907" y="1749775"/>
              <a:chExt cx="1364245" cy="273000"/>
            </a:xfrm>
          </p:grpSpPr>
          <p:sp>
            <p:nvSpPr>
              <p:cNvPr id="8842" name="Google Shape;8842;p8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83"/>
            <p:cNvGrpSpPr/>
            <p:nvPr/>
          </p:nvGrpSpPr>
          <p:grpSpPr>
            <a:xfrm>
              <a:off x="2623904" y="2027936"/>
              <a:ext cx="1364245" cy="273000"/>
              <a:chOff x="2623904" y="2027936"/>
              <a:chExt cx="1364245" cy="273000"/>
            </a:xfrm>
          </p:grpSpPr>
          <p:sp>
            <p:nvSpPr>
              <p:cNvPr id="8848" name="Google Shape;8848;p8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3" name="Google Shape;8853;p83"/>
          <p:cNvGrpSpPr/>
          <p:nvPr/>
        </p:nvGrpSpPr>
        <p:grpSpPr>
          <a:xfrm>
            <a:off x="2592706" y="2444193"/>
            <a:ext cx="1387541" cy="159124"/>
            <a:chOff x="3200660" y="2180272"/>
            <a:chExt cx="2563824" cy="378237"/>
          </a:xfrm>
        </p:grpSpPr>
        <p:sp>
          <p:nvSpPr>
            <p:cNvPr id="8854" name="Google Shape;8854;p8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83"/>
          <p:cNvGrpSpPr/>
          <p:nvPr/>
        </p:nvGrpSpPr>
        <p:grpSpPr>
          <a:xfrm>
            <a:off x="2589231" y="2722018"/>
            <a:ext cx="1390502" cy="159625"/>
            <a:chOff x="3530150" y="2790075"/>
            <a:chExt cx="1962600" cy="225300"/>
          </a:xfrm>
        </p:grpSpPr>
        <p:sp>
          <p:nvSpPr>
            <p:cNvPr id="8873" name="Google Shape;8873;p8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83"/>
          <p:cNvGrpSpPr/>
          <p:nvPr/>
        </p:nvGrpSpPr>
        <p:grpSpPr>
          <a:xfrm>
            <a:off x="2589884" y="3000344"/>
            <a:ext cx="1411629" cy="153761"/>
            <a:chOff x="3558802" y="4011427"/>
            <a:chExt cx="1866000" cy="111300"/>
          </a:xfrm>
        </p:grpSpPr>
        <p:sp>
          <p:nvSpPr>
            <p:cNvPr id="8876" name="Google Shape;8876;p8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83"/>
          <p:cNvGrpSpPr/>
          <p:nvPr/>
        </p:nvGrpSpPr>
        <p:grpSpPr>
          <a:xfrm>
            <a:off x="2589576" y="2205744"/>
            <a:ext cx="1383503" cy="119749"/>
            <a:chOff x="3465975" y="2270276"/>
            <a:chExt cx="1986364" cy="171929"/>
          </a:xfrm>
        </p:grpSpPr>
        <p:sp>
          <p:nvSpPr>
            <p:cNvPr id="8879" name="Google Shape;8879;p8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83"/>
          <p:cNvGrpSpPr/>
          <p:nvPr/>
        </p:nvGrpSpPr>
        <p:grpSpPr>
          <a:xfrm>
            <a:off x="2600584" y="3569394"/>
            <a:ext cx="1369531" cy="195460"/>
            <a:chOff x="723300" y="4253549"/>
            <a:chExt cx="2276482" cy="324900"/>
          </a:xfrm>
        </p:grpSpPr>
        <p:sp>
          <p:nvSpPr>
            <p:cNvPr id="8888" name="Google Shape;8888;p8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83"/>
          <p:cNvGrpSpPr/>
          <p:nvPr/>
        </p:nvGrpSpPr>
        <p:grpSpPr>
          <a:xfrm>
            <a:off x="2590145" y="3270574"/>
            <a:ext cx="1389066" cy="180119"/>
            <a:chOff x="705948" y="3788465"/>
            <a:chExt cx="2308953" cy="299400"/>
          </a:xfrm>
        </p:grpSpPr>
        <p:sp>
          <p:nvSpPr>
            <p:cNvPr id="8894" name="Google Shape;8894;p8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83"/>
          <p:cNvGrpSpPr/>
          <p:nvPr/>
        </p:nvGrpSpPr>
        <p:grpSpPr>
          <a:xfrm>
            <a:off x="2638082" y="3883554"/>
            <a:ext cx="1304609" cy="294074"/>
            <a:chOff x="2658741" y="4097347"/>
            <a:chExt cx="1304609" cy="294074"/>
          </a:xfrm>
        </p:grpSpPr>
        <p:grpSp>
          <p:nvGrpSpPr>
            <p:cNvPr id="8900" name="Google Shape;8900;p83"/>
            <p:cNvGrpSpPr/>
            <p:nvPr/>
          </p:nvGrpSpPr>
          <p:grpSpPr>
            <a:xfrm>
              <a:off x="2658741" y="4097347"/>
              <a:ext cx="118572" cy="294074"/>
              <a:chOff x="3343310" y="4475555"/>
              <a:chExt cx="127717" cy="316753"/>
            </a:xfrm>
          </p:grpSpPr>
          <p:sp>
            <p:nvSpPr>
              <p:cNvPr id="8901" name="Google Shape;8901;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83"/>
            <p:cNvGrpSpPr/>
            <p:nvPr/>
          </p:nvGrpSpPr>
          <p:grpSpPr>
            <a:xfrm>
              <a:off x="3815519" y="4098388"/>
              <a:ext cx="147831" cy="291991"/>
              <a:chOff x="3527539" y="4476677"/>
              <a:chExt cx="159232" cy="314510"/>
            </a:xfrm>
          </p:grpSpPr>
          <p:sp>
            <p:nvSpPr>
              <p:cNvPr id="8904" name="Google Shape;8904;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83"/>
            <p:cNvGrpSpPr/>
            <p:nvPr/>
          </p:nvGrpSpPr>
          <p:grpSpPr>
            <a:xfrm>
              <a:off x="3511696" y="4098388"/>
              <a:ext cx="147831" cy="291991"/>
              <a:chOff x="3527539" y="4476677"/>
              <a:chExt cx="159232" cy="314510"/>
            </a:xfrm>
          </p:grpSpPr>
          <p:sp>
            <p:nvSpPr>
              <p:cNvPr id="8907" name="Google Shape;8907;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3"/>
            <p:cNvGrpSpPr/>
            <p:nvPr/>
          </p:nvGrpSpPr>
          <p:grpSpPr>
            <a:xfrm>
              <a:off x="3207874" y="4098388"/>
              <a:ext cx="147831" cy="291991"/>
              <a:chOff x="3527539" y="4476677"/>
              <a:chExt cx="159232" cy="314510"/>
            </a:xfrm>
          </p:grpSpPr>
          <p:sp>
            <p:nvSpPr>
              <p:cNvPr id="8910" name="Google Shape;8910;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83"/>
            <p:cNvGrpSpPr/>
            <p:nvPr/>
          </p:nvGrpSpPr>
          <p:grpSpPr>
            <a:xfrm>
              <a:off x="2933305" y="4097347"/>
              <a:ext cx="118572" cy="294074"/>
              <a:chOff x="3343310" y="4475555"/>
              <a:chExt cx="127717" cy="316753"/>
            </a:xfrm>
          </p:grpSpPr>
          <p:sp>
            <p:nvSpPr>
              <p:cNvPr id="8913" name="Google Shape;8913;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5" name="Google Shape;8915;p83"/>
          <p:cNvGrpSpPr/>
          <p:nvPr/>
        </p:nvGrpSpPr>
        <p:grpSpPr>
          <a:xfrm>
            <a:off x="4256912" y="1866676"/>
            <a:ext cx="1433821" cy="191501"/>
            <a:chOff x="4273350" y="2080469"/>
            <a:chExt cx="1433821" cy="191501"/>
          </a:xfrm>
        </p:grpSpPr>
        <p:grpSp>
          <p:nvGrpSpPr>
            <p:cNvPr id="8916" name="Google Shape;8916;p83"/>
            <p:cNvGrpSpPr/>
            <p:nvPr/>
          </p:nvGrpSpPr>
          <p:grpSpPr>
            <a:xfrm>
              <a:off x="4273350" y="2080469"/>
              <a:ext cx="1433821" cy="0"/>
              <a:chOff x="5224975" y="2962250"/>
              <a:chExt cx="1544400" cy="0"/>
            </a:xfrm>
          </p:grpSpPr>
          <p:cxnSp>
            <p:nvCxnSpPr>
              <p:cNvPr id="8917" name="Google Shape;8917;p8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918" name="Google Shape;8918;p8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919" name="Google Shape;8919;p83"/>
            <p:cNvGrpSpPr/>
            <p:nvPr/>
          </p:nvGrpSpPr>
          <p:grpSpPr>
            <a:xfrm>
              <a:off x="4273350" y="2271969"/>
              <a:ext cx="1433821" cy="0"/>
              <a:chOff x="5224975" y="2962250"/>
              <a:chExt cx="1544400" cy="0"/>
            </a:xfrm>
          </p:grpSpPr>
          <p:cxnSp>
            <p:nvCxnSpPr>
              <p:cNvPr id="8920" name="Google Shape;8920;p8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921" name="Google Shape;8921;p8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922" name="Google Shape;8922;p83"/>
          <p:cNvGrpSpPr/>
          <p:nvPr/>
        </p:nvGrpSpPr>
        <p:grpSpPr>
          <a:xfrm>
            <a:off x="4258467" y="969244"/>
            <a:ext cx="1430711" cy="743389"/>
            <a:chOff x="5159450" y="1919950"/>
            <a:chExt cx="1541050" cy="862500"/>
          </a:xfrm>
        </p:grpSpPr>
        <p:sp>
          <p:nvSpPr>
            <p:cNvPr id="8923" name="Google Shape;8923;p8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it-IT"/>
            </a:p>
          </p:txBody>
        </p:sp>
        <p:grpSp>
          <p:nvGrpSpPr>
            <p:cNvPr id="8924" name="Google Shape;8924;p83"/>
            <p:cNvGrpSpPr/>
            <p:nvPr/>
          </p:nvGrpSpPr>
          <p:grpSpPr>
            <a:xfrm>
              <a:off x="5159450" y="1919950"/>
              <a:ext cx="1541050" cy="862500"/>
              <a:chOff x="5159450" y="1919950"/>
              <a:chExt cx="1541050" cy="862500"/>
            </a:xfrm>
          </p:grpSpPr>
          <p:cxnSp>
            <p:nvCxnSpPr>
              <p:cNvPr id="8925" name="Google Shape;8925;p8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926" name="Google Shape;8926;p8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927" name="Google Shape;8927;p83"/>
          <p:cNvGrpSpPr/>
          <p:nvPr/>
        </p:nvGrpSpPr>
        <p:grpSpPr>
          <a:xfrm>
            <a:off x="4248581" y="2192571"/>
            <a:ext cx="1450484" cy="1052087"/>
            <a:chOff x="5230575" y="1554475"/>
            <a:chExt cx="2137150" cy="1550150"/>
          </a:xfrm>
        </p:grpSpPr>
        <p:sp>
          <p:nvSpPr>
            <p:cNvPr id="8928" name="Google Shape;8928;p8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83"/>
          <p:cNvGrpSpPr/>
          <p:nvPr/>
        </p:nvGrpSpPr>
        <p:grpSpPr>
          <a:xfrm rot="10800000">
            <a:off x="4265131" y="3284761"/>
            <a:ext cx="1417383" cy="887946"/>
            <a:chOff x="5645403" y="2920021"/>
            <a:chExt cx="2650800" cy="2180614"/>
          </a:xfrm>
        </p:grpSpPr>
        <p:sp>
          <p:nvSpPr>
            <p:cNvPr id="8942" name="Google Shape;8942;p8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3" name="Google Shape;8943;p83"/>
            <p:cNvCxnSpPr>
              <a:stCxn id="894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944" name="Google Shape;8944;p8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5" name="Google Shape;8945;p83"/>
            <p:cNvCxnSpPr>
              <a:endCxn id="8944"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946" name="Google Shape;8946;p8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7" name="Google Shape;8947;p83"/>
            <p:cNvCxnSpPr>
              <a:stCxn id="8946"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948" name="Google Shape;8948;p8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9" name="Google Shape;8949;p83"/>
            <p:cNvCxnSpPr>
              <a:endCxn id="894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950" name="Google Shape;8950;p83"/>
          <p:cNvGrpSpPr/>
          <p:nvPr/>
        </p:nvGrpSpPr>
        <p:grpSpPr>
          <a:xfrm>
            <a:off x="7365491" y="2188116"/>
            <a:ext cx="1071743" cy="1021579"/>
            <a:chOff x="7189833" y="2022667"/>
            <a:chExt cx="1251159" cy="1192597"/>
          </a:xfrm>
        </p:grpSpPr>
        <p:sp>
          <p:nvSpPr>
            <p:cNvPr id="8951" name="Google Shape;8951;p8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3"/>
          <p:cNvGrpSpPr/>
          <p:nvPr/>
        </p:nvGrpSpPr>
        <p:grpSpPr>
          <a:xfrm>
            <a:off x="706762" y="2614523"/>
            <a:ext cx="1695374" cy="1560837"/>
            <a:chOff x="727421" y="2828315"/>
            <a:chExt cx="1695374" cy="1560837"/>
          </a:xfrm>
        </p:grpSpPr>
        <p:grpSp>
          <p:nvGrpSpPr>
            <p:cNvPr id="8956" name="Google Shape;8956;p83"/>
            <p:cNvGrpSpPr/>
            <p:nvPr/>
          </p:nvGrpSpPr>
          <p:grpSpPr>
            <a:xfrm>
              <a:off x="819108" y="2882501"/>
              <a:ext cx="103104" cy="1426186"/>
              <a:chOff x="4674013" y="3100904"/>
              <a:chExt cx="122758" cy="1698043"/>
            </a:xfrm>
          </p:grpSpPr>
          <p:sp>
            <p:nvSpPr>
              <p:cNvPr id="8957" name="Google Shape;8957;p8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83"/>
            <p:cNvGrpSpPr/>
            <p:nvPr/>
          </p:nvGrpSpPr>
          <p:grpSpPr>
            <a:xfrm>
              <a:off x="1062475" y="2882501"/>
              <a:ext cx="103104" cy="1426186"/>
              <a:chOff x="4940438" y="3100904"/>
              <a:chExt cx="122758" cy="1698043"/>
            </a:xfrm>
          </p:grpSpPr>
          <p:sp>
            <p:nvSpPr>
              <p:cNvPr id="8965" name="Google Shape;8965;p8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83"/>
            <p:cNvGrpSpPr/>
            <p:nvPr/>
          </p:nvGrpSpPr>
          <p:grpSpPr>
            <a:xfrm>
              <a:off x="1299324" y="2882501"/>
              <a:ext cx="103104" cy="1426186"/>
              <a:chOff x="5206863" y="3100904"/>
              <a:chExt cx="122758" cy="1698043"/>
            </a:xfrm>
          </p:grpSpPr>
          <p:sp>
            <p:nvSpPr>
              <p:cNvPr id="8973" name="Google Shape;8973;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3"/>
            <p:cNvGrpSpPr/>
            <p:nvPr/>
          </p:nvGrpSpPr>
          <p:grpSpPr>
            <a:xfrm>
              <a:off x="1786057" y="2882501"/>
              <a:ext cx="103104" cy="1426186"/>
              <a:chOff x="6006138" y="3143629"/>
              <a:chExt cx="122758" cy="1698043"/>
            </a:xfrm>
          </p:grpSpPr>
          <p:sp>
            <p:nvSpPr>
              <p:cNvPr id="8981" name="Google Shape;8981;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83"/>
            <p:cNvGrpSpPr/>
            <p:nvPr/>
          </p:nvGrpSpPr>
          <p:grpSpPr>
            <a:xfrm>
              <a:off x="2029422" y="2882501"/>
              <a:ext cx="103104" cy="1426186"/>
              <a:chOff x="6805413" y="3100904"/>
              <a:chExt cx="122758" cy="1698043"/>
            </a:xfrm>
          </p:grpSpPr>
          <p:sp>
            <p:nvSpPr>
              <p:cNvPr id="8989" name="Google Shape;8989;p8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83"/>
            <p:cNvGrpSpPr/>
            <p:nvPr/>
          </p:nvGrpSpPr>
          <p:grpSpPr>
            <a:xfrm>
              <a:off x="727421" y="2828315"/>
              <a:ext cx="1695374" cy="1560837"/>
              <a:chOff x="734799" y="2782450"/>
              <a:chExt cx="1571100" cy="1577400"/>
            </a:xfrm>
          </p:grpSpPr>
          <p:cxnSp>
            <p:nvCxnSpPr>
              <p:cNvPr id="8997" name="Google Shape;8997;p8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998" name="Google Shape;8998;p8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999" name="Google Shape;8999;p83"/>
            <p:cNvGrpSpPr/>
            <p:nvPr/>
          </p:nvGrpSpPr>
          <p:grpSpPr>
            <a:xfrm>
              <a:off x="2272795" y="2882501"/>
              <a:ext cx="103104" cy="1426186"/>
              <a:chOff x="5206863" y="3100904"/>
              <a:chExt cx="122758" cy="1698043"/>
            </a:xfrm>
          </p:grpSpPr>
          <p:sp>
            <p:nvSpPr>
              <p:cNvPr id="9000" name="Google Shape;9000;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83"/>
            <p:cNvGrpSpPr/>
            <p:nvPr/>
          </p:nvGrpSpPr>
          <p:grpSpPr>
            <a:xfrm>
              <a:off x="1542694" y="2882501"/>
              <a:ext cx="103104" cy="1426186"/>
              <a:chOff x="6006138" y="3143629"/>
              <a:chExt cx="122758" cy="1698043"/>
            </a:xfrm>
          </p:grpSpPr>
          <p:sp>
            <p:nvSpPr>
              <p:cNvPr id="9008" name="Google Shape;9008;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5" name="Google Shape;9015;p83"/>
          <p:cNvGrpSpPr/>
          <p:nvPr/>
        </p:nvGrpSpPr>
        <p:grpSpPr>
          <a:xfrm>
            <a:off x="5915341" y="2192094"/>
            <a:ext cx="1248543" cy="1025319"/>
            <a:chOff x="5183758" y="1210600"/>
            <a:chExt cx="3605380" cy="2960783"/>
          </a:xfrm>
        </p:grpSpPr>
        <p:sp>
          <p:nvSpPr>
            <p:cNvPr id="9016" name="Google Shape;9016;p8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0" name="Google Shape;9020;p8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021" name="Google Shape;9021;p8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022" name="Google Shape;9022;p8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023" name="Google Shape;9023;p8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024" name="Google Shape;9024;p8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83"/>
          <p:cNvGrpSpPr/>
          <p:nvPr/>
        </p:nvGrpSpPr>
        <p:grpSpPr>
          <a:xfrm>
            <a:off x="5772403" y="3330411"/>
            <a:ext cx="2664831" cy="843440"/>
            <a:chOff x="5916567" y="1099697"/>
            <a:chExt cx="2556683" cy="809211"/>
          </a:xfrm>
        </p:grpSpPr>
        <p:sp>
          <p:nvSpPr>
            <p:cNvPr id="9026" name="Google Shape;9026;p8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83"/>
          <p:cNvGrpSpPr/>
          <p:nvPr/>
        </p:nvGrpSpPr>
        <p:grpSpPr>
          <a:xfrm>
            <a:off x="5879943" y="979270"/>
            <a:ext cx="1299851" cy="1023338"/>
            <a:chOff x="5900602" y="1193063"/>
            <a:chExt cx="1299851" cy="1023338"/>
          </a:xfrm>
        </p:grpSpPr>
        <p:grpSp>
          <p:nvGrpSpPr>
            <p:cNvPr id="9035" name="Google Shape;9035;p83"/>
            <p:cNvGrpSpPr/>
            <p:nvPr/>
          </p:nvGrpSpPr>
          <p:grpSpPr>
            <a:xfrm>
              <a:off x="6743564" y="1193063"/>
              <a:ext cx="456889" cy="700379"/>
              <a:chOff x="6743564" y="1193063"/>
              <a:chExt cx="456889" cy="700379"/>
            </a:xfrm>
          </p:grpSpPr>
          <p:grpSp>
            <p:nvGrpSpPr>
              <p:cNvPr id="9036" name="Google Shape;9036;p83"/>
              <p:cNvGrpSpPr/>
              <p:nvPr/>
            </p:nvGrpSpPr>
            <p:grpSpPr>
              <a:xfrm>
                <a:off x="6743564" y="1690731"/>
                <a:ext cx="214402" cy="202710"/>
                <a:chOff x="6743564" y="1690731"/>
                <a:chExt cx="214402" cy="202710"/>
              </a:xfrm>
            </p:grpSpPr>
            <p:sp>
              <p:nvSpPr>
                <p:cNvPr id="9037" name="Google Shape;9037;p8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83"/>
              <p:cNvGrpSpPr/>
              <p:nvPr/>
            </p:nvGrpSpPr>
            <p:grpSpPr>
              <a:xfrm>
                <a:off x="6915505" y="1193063"/>
                <a:ext cx="284947" cy="589637"/>
                <a:chOff x="6915505" y="1193063"/>
                <a:chExt cx="284947" cy="589637"/>
              </a:xfrm>
            </p:grpSpPr>
            <p:sp>
              <p:nvSpPr>
                <p:cNvPr id="9040" name="Google Shape;9040;p8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1" name="Google Shape;9041;p8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042" name="Google Shape;9042;p83"/>
            <p:cNvGrpSpPr/>
            <p:nvPr/>
          </p:nvGrpSpPr>
          <p:grpSpPr>
            <a:xfrm>
              <a:off x="6520337" y="1193063"/>
              <a:ext cx="341815" cy="801589"/>
              <a:chOff x="6520337" y="1193063"/>
              <a:chExt cx="341815" cy="801589"/>
            </a:xfrm>
          </p:grpSpPr>
          <p:grpSp>
            <p:nvGrpSpPr>
              <p:cNvPr id="9043" name="Google Shape;9043;p83"/>
              <p:cNvGrpSpPr/>
              <p:nvPr/>
            </p:nvGrpSpPr>
            <p:grpSpPr>
              <a:xfrm>
                <a:off x="6520337" y="1589527"/>
                <a:ext cx="213950" cy="405125"/>
                <a:chOff x="6520337" y="1589527"/>
                <a:chExt cx="213950" cy="405125"/>
              </a:xfrm>
            </p:grpSpPr>
            <p:sp>
              <p:nvSpPr>
                <p:cNvPr id="9044" name="Google Shape;9044;p8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83"/>
              <p:cNvGrpSpPr/>
              <p:nvPr/>
            </p:nvGrpSpPr>
            <p:grpSpPr>
              <a:xfrm>
                <a:off x="6577204" y="1193063"/>
                <a:ext cx="284947" cy="453562"/>
                <a:chOff x="6577204" y="1193063"/>
                <a:chExt cx="284947" cy="453562"/>
              </a:xfrm>
            </p:grpSpPr>
            <p:sp>
              <p:nvSpPr>
                <p:cNvPr id="9047" name="Google Shape;9047;p8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8" name="Google Shape;9048;p8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049" name="Google Shape;9049;p83"/>
            <p:cNvGrpSpPr/>
            <p:nvPr/>
          </p:nvGrpSpPr>
          <p:grpSpPr>
            <a:xfrm>
              <a:off x="6238903" y="1193063"/>
              <a:ext cx="300475" cy="901782"/>
              <a:chOff x="6238903" y="1193063"/>
              <a:chExt cx="300475" cy="901782"/>
            </a:xfrm>
          </p:grpSpPr>
          <p:grpSp>
            <p:nvGrpSpPr>
              <p:cNvPr id="9050" name="Google Shape;9050;p83"/>
              <p:cNvGrpSpPr/>
              <p:nvPr/>
            </p:nvGrpSpPr>
            <p:grpSpPr>
              <a:xfrm>
                <a:off x="6290865" y="1489315"/>
                <a:ext cx="248514" cy="605530"/>
                <a:chOff x="6290865" y="1489315"/>
                <a:chExt cx="248514" cy="605530"/>
              </a:xfrm>
            </p:grpSpPr>
            <p:sp>
              <p:nvSpPr>
                <p:cNvPr id="9051" name="Google Shape;9051;p8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83"/>
              <p:cNvGrpSpPr/>
              <p:nvPr/>
            </p:nvGrpSpPr>
            <p:grpSpPr>
              <a:xfrm>
                <a:off x="6238903" y="1193063"/>
                <a:ext cx="284947" cy="327512"/>
                <a:chOff x="6238903" y="1193063"/>
                <a:chExt cx="284947" cy="327512"/>
              </a:xfrm>
            </p:grpSpPr>
            <p:sp>
              <p:nvSpPr>
                <p:cNvPr id="9054" name="Google Shape;9054;p8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5" name="Google Shape;9055;p8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056" name="Google Shape;9056;p83"/>
            <p:cNvGrpSpPr/>
            <p:nvPr/>
          </p:nvGrpSpPr>
          <p:grpSpPr>
            <a:xfrm>
              <a:off x="5900602" y="1193063"/>
              <a:ext cx="444345" cy="1023338"/>
              <a:chOff x="5900602" y="1193063"/>
              <a:chExt cx="444345" cy="1023338"/>
            </a:xfrm>
          </p:grpSpPr>
          <p:grpSp>
            <p:nvGrpSpPr>
              <p:cNvPr id="9057" name="Google Shape;9057;p83"/>
              <p:cNvGrpSpPr/>
              <p:nvPr/>
            </p:nvGrpSpPr>
            <p:grpSpPr>
              <a:xfrm>
                <a:off x="6046501" y="1367785"/>
                <a:ext cx="298446" cy="848616"/>
                <a:chOff x="6046501" y="1367785"/>
                <a:chExt cx="298446" cy="848616"/>
              </a:xfrm>
            </p:grpSpPr>
            <p:sp>
              <p:nvSpPr>
                <p:cNvPr id="9058" name="Google Shape;9058;p8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83"/>
              <p:cNvGrpSpPr/>
              <p:nvPr/>
            </p:nvGrpSpPr>
            <p:grpSpPr>
              <a:xfrm>
                <a:off x="5900602" y="1193063"/>
                <a:ext cx="284947" cy="182312"/>
                <a:chOff x="5900602" y="1193063"/>
                <a:chExt cx="284947" cy="182312"/>
              </a:xfrm>
            </p:grpSpPr>
            <p:sp>
              <p:nvSpPr>
                <p:cNvPr id="9061" name="Google Shape;9061;p8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2" name="Google Shape;9062;p8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063" name="Google Shape;9063;p83"/>
          <p:cNvGrpSpPr/>
          <p:nvPr/>
        </p:nvGrpSpPr>
        <p:grpSpPr>
          <a:xfrm>
            <a:off x="7217825" y="979415"/>
            <a:ext cx="1219413" cy="1051365"/>
            <a:chOff x="7287122" y="1165658"/>
            <a:chExt cx="1219413" cy="1051365"/>
          </a:xfrm>
        </p:grpSpPr>
        <p:grpSp>
          <p:nvGrpSpPr>
            <p:cNvPr id="9064" name="Google Shape;9064;p83"/>
            <p:cNvGrpSpPr/>
            <p:nvPr/>
          </p:nvGrpSpPr>
          <p:grpSpPr>
            <a:xfrm>
              <a:off x="7287122" y="1969723"/>
              <a:ext cx="1219413" cy="247300"/>
              <a:chOff x="7287122" y="1969723"/>
              <a:chExt cx="1219413" cy="247300"/>
            </a:xfrm>
          </p:grpSpPr>
          <p:sp>
            <p:nvSpPr>
              <p:cNvPr id="9065" name="Google Shape;9065;p8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6" name="Google Shape;9066;p83"/>
              <p:cNvGrpSpPr/>
              <p:nvPr/>
            </p:nvGrpSpPr>
            <p:grpSpPr>
              <a:xfrm>
                <a:off x="7287122" y="2063892"/>
                <a:ext cx="1151753" cy="73428"/>
                <a:chOff x="7287122" y="2063892"/>
                <a:chExt cx="1151753" cy="73428"/>
              </a:xfrm>
            </p:grpSpPr>
            <p:sp>
              <p:nvSpPr>
                <p:cNvPr id="9067" name="Google Shape;9067;p8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8" name="Google Shape;9068;p8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069" name="Google Shape;9069;p83"/>
            <p:cNvGrpSpPr/>
            <p:nvPr/>
          </p:nvGrpSpPr>
          <p:grpSpPr>
            <a:xfrm>
              <a:off x="7287122" y="1712201"/>
              <a:ext cx="1219403" cy="246767"/>
              <a:chOff x="7287122" y="1712201"/>
              <a:chExt cx="1219403" cy="246767"/>
            </a:xfrm>
          </p:grpSpPr>
          <p:sp>
            <p:nvSpPr>
              <p:cNvPr id="9070" name="Google Shape;9070;p8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1" name="Google Shape;9071;p83"/>
              <p:cNvGrpSpPr/>
              <p:nvPr/>
            </p:nvGrpSpPr>
            <p:grpSpPr>
              <a:xfrm>
                <a:off x="7287122" y="1842861"/>
                <a:ext cx="1005303" cy="73419"/>
                <a:chOff x="7287122" y="1842861"/>
                <a:chExt cx="1005303" cy="73419"/>
              </a:xfrm>
            </p:grpSpPr>
            <p:sp>
              <p:nvSpPr>
                <p:cNvPr id="9072" name="Google Shape;9072;p8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3" name="Google Shape;9073;p8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074" name="Google Shape;9074;p83"/>
            <p:cNvGrpSpPr/>
            <p:nvPr/>
          </p:nvGrpSpPr>
          <p:grpSpPr>
            <a:xfrm>
              <a:off x="7287122" y="1447520"/>
              <a:ext cx="1219403" cy="286667"/>
              <a:chOff x="7287122" y="1447520"/>
              <a:chExt cx="1219403" cy="286667"/>
            </a:xfrm>
          </p:grpSpPr>
          <p:sp>
            <p:nvSpPr>
              <p:cNvPr id="9075" name="Google Shape;9075;p8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6" name="Google Shape;9076;p83"/>
              <p:cNvGrpSpPr/>
              <p:nvPr/>
            </p:nvGrpSpPr>
            <p:grpSpPr>
              <a:xfrm>
                <a:off x="7287122" y="1581977"/>
                <a:ext cx="852803" cy="73428"/>
                <a:chOff x="7287122" y="1581977"/>
                <a:chExt cx="852803" cy="73428"/>
              </a:xfrm>
            </p:grpSpPr>
            <p:sp>
              <p:nvSpPr>
                <p:cNvPr id="9077" name="Google Shape;9077;p8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8" name="Google Shape;9078;p8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079" name="Google Shape;9079;p83"/>
            <p:cNvGrpSpPr/>
            <p:nvPr/>
          </p:nvGrpSpPr>
          <p:grpSpPr>
            <a:xfrm>
              <a:off x="7287122" y="1165658"/>
              <a:ext cx="1219403" cy="344253"/>
              <a:chOff x="7287122" y="1165658"/>
              <a:chExt cx="1219403" cy="344253"/>
            </a:xfrm>
          </p:grpSpPr>
          <p:sp>
            <p:nvSpPr>
              <p:cNvPr id="9080" name="Google Shape;9080;p8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1" name="Google Shape;9081;p83"/>
              <p:cNvGrpSpPr/>
              <p:nvPr/>
            </p:nvGrpSpPr>
            <p:grpSpPr>
              <a:xfrm>
                <a:off x="7287122" y="1341025"/>
                <a:ext cx="695703" cy="73419"/>
                <a:chOff x="7287122" y="1341025"/>
                <a:chExt cx="695703" cy="73419"/>
              </a:xfrm>
            </p:grpSpPr>
            <p:sp>
              <p:nvSpPr>
                <p:cNvPr id="9082" name="Google Shape;9082;p8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3" name="Google Shape;9083;p8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87"/>
        <p:cNvGrpSpPr/>
        <p:nvPr/>
      </p:nvGrpSpPr>
      <p:grpSpPr>
        <a:xfrm>
          <a:off x="0" y="0"/>
          <a:ext cx="0" cy="0"/>
          <a:chOff x="0" y="0"/>
          <a:chExt cx="0" cy="0"/>
        </a:xfrm>
      </p:grpSpPr>
      <p:sp>
        <p:nvSpPr>
          <p:cNvPr id="9088" name="Google Shape;9088;p8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089" name="Google Shape;9089;p84"/>
          <p:cNvGrpSpPr/>
          <p:nvPr/>
        </p:nvGrpSpPr>
        <p:grpSpPr>
          <a:xfrm>
            <a:off x="830341" y="2307733"/>
            <a:ext cx="340168" cy="298978"/>
            <a:chOff x="892750" y="267400"/>
            <a:chExt cx="483125" cy="424625"/>
          </a:xfrm>
        </p:grpSpPr>
        <p:sp>
          <p:nvSpPr>
            <p:cNvPr id="9090" name="Google Shape;9090;p8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8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8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93" name="Google Shape;9093;p84"/>
          <p:cNvGrpSpPr/>
          <p:nvPr/>
        </p:nvGrpSpPr>
        <p:grpSpPr>
          <a:xfrm>
            <a:off x="1268776" y="2287121"/>
            <a:ext cx="298996" cy="340204"/>
            <a:chOff x="1516475" y="238075"/>
            <a:chExt cx="424650" cy="483175"/>
          </a:xfrm>
        </p:grpSpPr>
        <p:sp>
          <p:nvSpPr>
            <p:cNvPr id="9094" name="Google Shape;9094;p8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5" name="Google Shape;9095;p8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96" name="Google Shape;9096;p84"/>
          <p:cNvGrpSpPr/>
          <p:nvPr/>
        </p:nvGrpSpPr>
        <p:grpSpPr>
          <a:xfrm>
            <a:off x="1661867" y="2367520"/>
            <a:ext cx="341488" cy="179405"/>
            <a:chOff x="2080675" y="352325"/>
            <a:chExt cx="485000" cy="254800"/>
          </a:xfrm>
        </p:grpSpPr>
        <p:sp>
          <p:nvSpPr>
            <p:cNvPr id="9097" name="Google Shape;9097;p8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8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99" name="Google Shape;9099;p84"/>
          <p:cNvGrpSpPr/>
          <p:nvPr/>
        </p:nvGrpSpPr>
        <p:grpSpPr>
          <a:xfrm>
            <a:off x="2111046" y="2287138"/>
            <a:ext cx="298996" cy="340168"/>
            <a:chOff x="2705375" y="238125"/>
            <a:chExt cx="424650" cy="483125"/>
          </a:xfrm>
        </p:grpSpPr>
        <p:sp>
          <p:nvSpPr>
            <p:cNvPr id="9100" name="Google Shape;9100;p8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8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2" name="Google Shape;9102;p8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3" name="Google Shape;9103;p8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4" name="Google Shape;9104;p84"/>
          <p:cNvGrpSpPr/>
          <p:nvPr/>
        </p:nvGrpSpPr>
        <p:grpSpPr>
          <a:xfrm>
            <a:off x="2527187" y="2287455"/>
            <a:ext cx="301161" cy="339535"/>
            <a:chOff x="3299850" y="238575"/>
            <a:chExt cx="427725" cy="482225"/>
          </a:xfrm>
        </p:grpSpPr>
        <p:sp>
          <p:nvSpPr>
            <p:cNvPr id="9105" name="Google Shape;9105;p8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6" name="Google Shape;9106;p8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8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8" name="Google Shape;9108;p8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9" name="Google Shape;9109;p8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0" name="Google Shape;9110;p84"/>
          <p:cNvGrpSpPr/>
          <p:nvPr/>
        </p:nvGrpSpPr>
        <p:grpSpPr>
          <a:xfrm>
            <a:off x="2914108" y="2287138"/>
            <a:ext cx="352455" cy="340168"/>
            <a:chOff x="3857225" y="238125"/>
            <a:chExt cx="500575" cy="483125"/>
          </a:xfrm>
        </p:grpSpPr>
        <p:sp>
          <p:nvSpPr>
            <p:cNvPr id="9111" name="Google Shape;9111;p8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2" name="Google Shape;9112;p8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3" name="Google Shape;9113;p8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8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5" name="Google Shape;9115;p8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8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8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8" name="Google Shape;9118;p8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9" name="Google Shape;9119;p84"/>
          <p:cNvGrpSpPr/>
          <p:nvPr/>
        </p:nvGrpSpPr>
        <p:grpSpPr>
          <a:xfrm>
            <a:off x="3760885" y="2287165"/>
            <a:ext cx="340186" cy="340116"/>
            <a:chOff x="5053900" y="238200"/>
            <a:chExt cx="483150" cy="483050"/>
          </a:xfrm>
        </p:grpSpPr>
        <p:sp>
          <p:nvSpPr>
            <p:cNvPr id="9120" name="Google Shape;9120;p8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1" name="Google Shape;9121;p8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2" name="Google Shape;9122;p8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3" name="Google Shape;9123;p8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4" name="Google Shape;9124;p84"/>
          <p:cNvGrpSpPr/>
          <p:nvPr/>
        </p:nvGrpSpPr>
        <p:grpSpPr>
          <a:xfrm>
            <a:off x="4174835" y="2287138"/>
            <a:ext cx="340168" cy="340168"/>
            <a:chOff x="5648375" y="238125"/>
            <a:chExt cx="483125" cy="483125"/>
          </a:xfrm>
        </p:grpSpPr>
        <p:sp>
          <p:nvSpPr>
            <p:cNvPr id="9125" name="Google Shape;9125;p8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6" name="Google Shape;9126;p8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7" name="Google Shape;9127;p8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8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9" name="Google Shape;9129;p8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0" name="Google Shape;9130;p8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8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8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8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4" name="Google Shape;9134;p8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35" name="Google Shape;9135;p84"/>
          <p:cNvGrpSpPr/>
          <p:nvPr/>
        </p:nvGrpSpPr>
        <p:grpSpPr>
          <a:xfrm>
            <a:off x="4591521" y="2287138"/>
            <a:ext cx="340168" cy="340168"/>
            <a:chOff x="6242825" y="238125"/>
            <a:chExt cx="483125" cy="483125"/>
          </a:xfrm>
        </p:grpSpPr>
        <p:sp>
          <p:nvSpPr>
            <p:cNvPr id="9136" name="Google Shape;9136;p8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7" name="Google Shape;9137;p8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8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39" name="Google Shape;9139;p84"/>
          <p:cNvGrpSpPr/>
          <p:nvPr/>
        </p:nvGrpSpPr>
        <p:grpSpPr>
          <a:xfrm>
            <a:off x="828643" y="2727362"/>
            <a:ext cx="343566" cy="298943"/>
            <a:chOff x="889275" y="861850"/>
            <a:chExt cx="487950" cy="424575"/>
          </a:xfrm>
        </p:grpSpPr>
        <p:sp>
          <p:nvSpPr>
            <p:cNvPr id="9140" name="Google Shape;9140;p8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1" name="Google Shape;9141;p8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2" name="Google Shape;9142;p8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8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44" name="Google Shape;9144;p8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8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46" name="Google Shape;9146;p84"/>
          <p:cNvGrpSpPr/>
          <p:nvPr/>
        </p:nvGrpSpPr>
        <p:grpSpPr>
          <a:xfrm>
            <a:off x="2090460" y="2706749"/>
            <a:ext cx="340168" cy="340168"/>
            <a:chOff x="2676100" y="832575"/>
            <a:chExt cx="483125" cy="483125"/>
          </a:xfrm>
        </p:grpSpPr>
        <p:sp>
          <p:nvSpPr>
            <p:cNvPr id="9147" name="Google Shape;9147;p8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8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8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0" name="Google Shape;9150;p84"/>
          <p:cNvGrpSpPr/>
          <p:nvPr/>
        </p:nvGrpSpPr>
        <p:grpSpPr>
          <a:xfrm>
            <a:off x="2501963" y="2706749"/>
            <a:ext cx="351610" cy="340168"/>
            <a:chOff x="3270550" y="832575"/>
            <a:chExt cx="499375" cy="483125"/>
          </a:xfrm>
        </p:grpSpPr>
        <p:sp>
          <p:nvSpPr>
            <p:cNvPr id="9151" name="Google Shape;9151;p8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2" name="Google Shape;9152;p8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8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4" name="Google Shape;9154;p84"/>
          <p:cNvGrpSpPr/>
          <p:nvPr/>
        </p:nvGrpSpPr>
        <p:grpSpPr>
          <a:xfrm>
            <a:off x="3335925" y="2727300"/>
            <a:ext cx="344798" cy="299066"/>
            <a:chOff x="4452900" y="861750"/>
            <a:chExt cx="489700" cy="424750"/>
          </a:xfrm>
        </p:grpSpPr>
        <p:sp>
          <p:nvSpPr>
            <p:cNvPr id="9155" name="Google Shape;9155;p8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6" name="Google Shape;9156;p8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7" name="Google Shape;9157;p8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8" name="Google Shape;9158;p84"/>
          <p:cNvGrpSpPr/>
          <p:nvPr/>
        </p:nvGrpSpPr>
        <p:grpSpPr>
          <a:xfrm>
            <a:off x="3753158" y="2706758"/>
            <a:ext cx="355641" cy="340151"/>
            <a:chOff x="5049750" y="832600"/>
            <a:chExt cx="505100" cy="483100"/>
          </a:xfrm>
        </p:grpSpPr>
        <p:sp>
          <p:nvSpPr>
            <p:cNvPr id="9159" name="Google Shape;9159;p8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0" name="Google Shape;9160;p8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1" name="Google Shape;9161;p8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2" name="Google Shape;9162;p84"/>
          <p:cNvGrpSpPr/>
          <p:nvPr/>
        </p:nvGrpSpPr>
        <p:grpSpPr>
          <a:xfrm>
            <a:off x="4612107" y="2706749"/>
            <a:ext cx="298996" cy="340168"/>
            <a:chOff x="6272100" y="832575"/>
            <a:chExt cx="424650" cy="483125"/>
          </a:xfrm>
        </p:grpSpPr>
        <p:sp>
          <p:nvSpPr>
            <p:cNvPr id="9163" name="Google Shape;9163;p8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8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84"/>
          <p:cNvGrpSpPr/>
          <p:nvPr/>
        </p:nvGrpSpPr>
        <p:grpSpPr>
          <a:xfrm>
            <a:off x="2920243" y="2717381"/>
            <a:ext cx="340186" cy="318904"/>
            <a:chOff x="3865000" y="847675"/>
            <a:chExt cx="483150" cy="452925"/>
          </a:xfrm>
        </p:grpSpPr>
        <p:sp>
          <p:nvSpPr>
            <p:cNvPr id="9166" name="Google Shape;9166;p8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8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8" name="Google Shape;9168;p8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9" name="Google Shape;9169;p8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0" name="Google Shape;9170;p84"/>
          <p:cNvGrpSpPr/>
          <p:nvPr/>
        </p:nvGrpSpPr>
        <p:grpSpPr>
          <a:xfrm>
            <a:off x="830315" y="3125798"/>
            <a:ext cx="340221" cy="340186"/>
            <a:chOff x="893650" y="1428000"/>
            <a:chExt cx="483200" cy="483150"/>
          </a:xfrm>
        </p:grpSpPr>
        <p:sp>
          <p:nvSpPr>
            <p:cNvPr id="9171" name="Google Shape;9171;p8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2" name="Google Shape;9172;p8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3" name="Google Shape;9173;p8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8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5" name="Google Shape;9175;p8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6" name="Google Shape;9176;p8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7" name="Google Shape;9177;p84"/>
          <p:cNvGrpSpPr/>
          <p:nvPr/>
        </p:nvGrpSpPr>
        <p:grpSpPr>
          <a:xfrm>
            <a:off x="2084132" y="3146463"/>
            <a:ext cx="352825" cy="298855"/>
            <a:chOff x="2676100" y="1456375"/>
            <a:chExt cx="501100" cy="424450"/>
          </a:xfrm>
        </p:grpSpPr>
        <p:sp>
          <p:nvSpPr>
            <p:cNvPr id="9178" name="Google Shape;9178;p8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9" name="Google Shape;9179;p8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0" name="Google Shape;9180;p8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1" name="Google Shape;9181;p84"/>
          <p:cNvGrpSpPr/>
          <p:nvPr/>
        </p:nvGrpSpPr>
        <p:grpSpPr>
          <a:xfrm>
            <a:off x="2507657" y="3125806"/>
            <a:ext cx="340221" cy="340168"/>
            <a:chOff x="3270475" y="1427025"/>
            <a:chExt cx="483200" cy="483125"/>
          </a:xfrm>
        </p:grpSpPr>
        <p:sp>
          <p:nvSpPr>
            <p:cNvPr id="9182" name="Google Shape;9182;p8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3" name="Google Shape;9183;p8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4" name="Google Shape;9184;p8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5" name="Google Shape;9185;p84"/>
          <p:cNvGrpSpPr/>
          <p:nvPr/>
        </p:nvGrpSpPr>
        <p:grpSpPr>
          <a:xfrm>
            <a:off x="2918570" y="3125780"/>
            <a:ext cx="343530" cy="340221"/>
            <a:chOff x="3860250" y="1427025"/>
            <a:chExt cx="487900" cy="483200"/>
          </a:xfrm>
        </p:grpSpPr>
        <p:sp>
          <p:nvSpPr>
            <p:cNvPr id="9186" name="Google Shape;9186;p8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7" name="Google Shape;9187;p8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8" name="Google Shape;9188;p8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89" name="Google Shape;9189;p8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8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91" name="Google Shape;9191;p84"/>
          <p:cNvGrpSpPr/>
          <p:nvPr/>
        </p:nvGrpSpPr>
        <p:grpSpPr>
          <a:xfrm>
            <a:off x="4174808" y="3125806"/>
            <a:ext cx="340221" cy="340168"/>
            <a:chOff x="5648375" y="1427025"/>
            <a:chExt cx="483200" cy="483125"/>
          </a:xfrm>
        </p:grpSpPr>
        <p:sp>
          <p:nvSpPr>
            <p:cNvPr id="9192" name="Google Shape;9192;p8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8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4" name="Google Shape;9194;p84"/>
          <p:cNvGrpSpPr/>
          <p:nvPr/>
        </p:nvGrpSpPr>
        <p:grpSpPr>
          <a:xfrm>
            <a:off x="4589294" y="3125789"/>
            <a:ext cx="344622" cy="340204"/>
            <a:chOff x="6238300" y="1426975"/>
            <a:chExt cx="489450" cy="483175"/>
          </a:xfrm>
        </p:grpSpPr>
        <p:sp>
          <p:nvSpPr>
            <p:cNvPr id="9195" name="Google Shape;9195;p8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6" name="Google Shape;9196;p8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8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98" name="Google Shape;9198;p8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99" name="Google Shape;9199;p84"/>
          <p:cNvGrpSpPr/>
          <p:nvPr/>
        </p:nvGrpSpPr>
        <p:grpSpPr>
          <a:xfrm>
            <a:off x="1248190" y="3544794"/>
            <a:ext cx="340168" cy="340186"/>
            <a:chOff x="1487200" y="2021475"/>
            <a:chExt cx="483125" cy="483150"/>
          </a:xfrm>
        </p:grpSpPr>
        <p:sp>
          <p:nvSpPr>
            <p:cNvPr id="9200" name="Google Shape;9200;p8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8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2" name="Google Shape;9202;p8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3" name="Google Shape;9203;p8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4" name="Google Shape;9204;p84"/>
          <p:cNvGrpSpPr/>
          <p:nvPr/>
        </p:nvGrpSpPr>
        <p:grpSpPr>
          <a:xfrm>
            <a:off x="1662527" y="3565398"/>
            <a:ext cx="340168" cy="298978"/>
            <a:chOff x="2081650" y="2050750"/>
            <a:chExt cx="483125" cy="424625"/>
          </a:xfrm>
        </p:grpSpPr>
        <p:sp>
          <p:nvSpPr>
            <p:cNvPr id="9205" name="Google Shape;9205;p8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6" name="Google Shape;9206;p8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7" name="Google Shape;9207;p8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8" name="Google Shape;9208;p8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9" name="Google Shape;9209;p8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8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1" name="Google Shape;9211;p84"/>
          <p:cNvGrpSpPr/>
          <p:nvPr/>
        </p:nvGrpSpPr>
        <p:grpSpPr>
          <a:xfrm>
            <a:off x="2090460" y="3588721"/>
            <a:ext cx="340168" cy="252332"/>
            <a:chOff x="2676100" y="2083800"/>
            <a:chExt cx="483125" cy="358375"/>
          </a:xfrm>
        </p:grpSpPr>
        <p:sp>
          <p:nvSpPr>
            <p:cNvPr id="9212" name="Google Shape;9212;p8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3" name="Google Shape;9213;p8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4" name="Google Shape;9214;p84"/>
          <p:cNvGrpSpPr/>
          <p:nvPr/>
        </p:nvGrpSpPr>
        <p:grpSpPr>
          <a:xfrm>
            <a:off x="2515974" y="3554766"/>
            <a:ext cx="323587" cy="320242"/>
            <a:chOff x="3282325" y="2035675"/>
            <a:chExt cx="459575" cy="454825"/>
          </a:xfrm>
        </p:grpSpPr>
        <p:sp>
          <p:nvSpPr>
            <p:cNvPr id="9215" name="Google Shape;9215;p8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6" name="Google Shape;9216;p8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7" name="Google Shape;9217;p8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8" name="Google Shape;9218;p8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19" name="Google Shape;9219;p8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0" name="Google Shape;9220;p8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21" name="Google Shape;9221;p84"/>
          <p:cNvGrpSpPr/>
          <p:nvPr/>
        </p:nvGrpSpPr>
        <p:grpSpPr>
          <a:xfrm>
            <a:off x="3760673" y="3544803"/>
            <a:ext cx="340608" cy="340168"/>
            <a:chOff x="5053900" y="2021500"/>
            <a:chExt cx="483750" cy="483125"/>
          </a:xfrm>
        </p:grpSpPr>
        <p:sp>
          <p:nvSpPr>
            <p:cNvPr id="9222" name="Google Shape;9222;p8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3" name="Google Shape;9223;p8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4" name="Google Shape;9224;p8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5" name="Google Shape;9225;p8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6" name="Google Shape;9226;p8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7" name="Google Shape;9227;p8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8" name="Google Shape;9228;p8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9" name="Google Shape;9229;p8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30" name="Google Shape;9230;p8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31" name="Google Shape;9231;p84"/>
          <p:cNvGrpSpPr/>
          <p:nvPr/>
        </p:nvGrpSpPr>
        <p:grpSpPr>
          <a:xfrm>
            <a:off x="4585773" y="3547971"/>
            <a:ext cx="351663" cy="333831"/>
            <a:chOff x="6222125" y="2025975"/>
            <a:chExt cx="499450" cy="474125"/>
          </a:xfrm>
        </p:grpSpPr>
        <p:sp>
          <p:nvSpPr>
            <p:cNvPr id="9232" name="Google Shape;9232;p8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3" name="Google Shape;9233;p8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4" name="Google Shape;9234;p8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5" name="Google Shape;9235;p84"/>
          <p:cNvGrpSpPr/>
          <p:nvPr/>
        </p:nvGrpSpPr>
        <p:grpSpPr>
          <a:xfrm>
            <a:off x="5043335" y="2364541"/>
            <a:ext cx="335504" cy="185953"/>
            <a:chOff x="896050" y="2725450"/>
            <a:chExt cx="476500" cy="264100"/>
          </a:xfrm>
        </p:grpSpPr>
        <p:sp>
          <p:nvSpPr>
            <p:cNvPr id="9236" name="Google Shape;9236;p8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7" name="Google Shape;9237;p8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8" name="Google Shape;9238;p8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9" name="Google Shape;9239;p84"/>
          <p:cNvGrpSpPr/>
          <p:nvPr/>
        </p:nvGrpSpPr>
        <p:grpSpPr>
          <a:xfrm>
            <a:off x="5474075" y="2287425"/>
            <a:ext cx="340168" cy="340186"/>
            <a:chOff x="1487200" y="2615925"/>
            <a:chExt cx="483125" cy="483150"/>
          </a:xfrm>
        </p:grpSpPr>
        <p:sp>
          <p:nvSpPr>
            <p:cNvPr id="9240" name="Google Shape;9240;p8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1" name="Google Shape;9241;p8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2" name="Google Shape;9242;p8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3" name="Google Shape;9243;p84"/>
          <p:cNvGrpSpPr/>
          <p:nvPr/>
        </p:nvGrpSpPr>
        <p:grpSpPr>
          <a:xfrm>
            <a:off x="5874024" y="2287425"/>
            <a:ext cx="353564" cy="340186"/>
            <a:chOff x="2077575" y="2615925"/>
            <a:chExt cx="502150" cy="483150"/>
          </a:xfrm>
        </p:grpSpPr>
        <p:sp>
          <p:nvSpPr>
            <p:cNvPr id="9244" name="Google Shape;9244;p8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5" name="Google Shape;9245;p8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6" name="Google Shape;9246;p8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7" name="Google Shape;9247;p8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8" name="Google Shape;9248;p84"/>
          <p:cNvGrpSpPr/>
          <p:nvPr/>
        </p:nvGrpSpPr>
        <p:grpSpPr>
          <a:xfrm>
            <a:off x="6297813" y="2303452"/>
            <a:ext cx="334536" cy="308132"/>
            <a:chOff x="2680100" y="2638725"/>
            <a:chExt cx="475125" cy="437625"/>
          </a:xfrm>
        </p:grpSpPr>
        <p:sp>
          <p:nvSpPr>
            <p:cNvPr id="9249" name="Google Shape;9249;p8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0" name="Google Shape;9250;p8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1" name="Google Shape;9251;p8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2" name="Google Shape;9252;p8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3" name="Google Shape;9253;p84"/>
          <p:cNvGrpSpPr/>
          <p:nvPr/>
        </p:nvGrpSpPr>
        <p:grpSpPr>
          <a:xfrm>
            <a:off x="6763452" y="2287425"/>
            <a:ext cx="239183" cy="340186"/>
            <a:chOff x="3342275" y="2615925"/>
            <a:chExt cx="339700" cy="483150"/>
          </a:xfrm>
        </p:grpSpPr>
        <p:sp>
          <p:nvSpPr>
            <p:cNvPr id="9254" name="Google Shape;9254;p8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5" name="Google Shape;9255;p8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56" name="Google Shape;9256;p8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7" name="Google Shape;9257;p8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8" name="Google Shape;9258;p8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59" name="Google Shape;9259;p84"/>
          <p:cNvGrpSpPr/>
          <p:nvPr/>
        </p:nvGrpSpPr>
        <p:grpSpPr>
          <a:xfrm>
            <a:off x="5380655" y="3961361"/>
            <a:ext cx="339482" cy="339271"/>
            <a:chOff x="5648900" y="2616600"/>
            <a:chExt cx="482150" cy="481850"/>
          </a:xfrm>
        </p:grpSpPr>
        <p:sp>
          <p:nvSpPr>
            <p:cNvPr id="9260" name="Google Shape;9260;p8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1" name="Google Shape;9261;p8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2" name="Google Shape;9262;p84"/>
          <p:cNvGrpSpPr/>
          <p:nvPr/>
        </p:nvGrpSpPr>
        <p:grpSpPr>
          <a:xfrm>
            <a:off x="3699939" y="3968149"/>
            <a:ext cx="325626" cy="325694"/>
            <a:chOff x="6242825" y="2615925"/>
            <a:chExt cx="483125" cy="483225"/>
          </a:xfrm>
        </p:grpSpPr>
        <p:sp>
          <p:nvSpPr>
            <p:cNvPr id="9263" name="Google Shape;9263;p8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4" name="Google Shape;9264;p8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5" name="Google Shape;9265;p8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6" name="Google Shape;9266;p8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7" name="Google Shape;9267;p8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68" name="Google Shape;9268;p8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69" name="Google Shape;9269;p84"/>
          <p:cNvGrpSpPr/>
          <p:nvPr/>
        </p:nvGrpSpPr>
        <p:grpSpPr>
          <a:xfrm>
            <a:off x="5473116" y="2707036"/>
            <a:ext cx="342087" cy="340186"/>
            <a:chOff x="1487200" y="3210375"/>
            <a:chExt cx="485850" cy="483150"/>
          </a:xfrm>
        </p:grpSpPr>
        <p:sp>
          <p:nvSpPr>
            <p:cNvPr id="9270" name="Google Shape;9270;p8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1" name="Google Shape;9271;p8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2" name="Google Shape;9272;p8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73" name="Google Shape;9273;p8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4" name="Google Shape;9274;p8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75" name="Google Shape;9275;p84"/>
          <p:cNvGrpSpPr/>
          <p:nvPr/>
        </p:nvGrpSpPr>
        <p:grpSpPr>
          <a:xfrm>
            <a:off x="6712475" y="2707027"/>
            <a:ext cx="341136" cy="340204"/>
            <a:chOff x="3269875" y="3210400"/>
            <a:chExt cx="484500" cy="483175"/>
          </a:xfrm>
        </p:grpSpPr>
        <p:sp>
          <p:nvSpPr>
            <p:cNvPr id="9276" name="Google Shape;9276;p8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8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8" name="Google Shape;9278;p84"/>
          <p:cNvGrpSpPr/>
          <p:nvPr/>
        </p:nvGrpSpPr>
        <p:grpSpPr>
          <a:xfrm>
            <a:off x="7211568" y="2706666"/>
            <a:ext cx="170216" cy="340925"/>
            <a:chOff x="3985700" y="3210375"/>
            <a:chExt cx="241750" cy="484200"/>
          </a:xfrm>
        </p:grpSpPr>
        <p:sp>
          <p:nvSpPr>
            <p:cNvPr id="9279" name="Google Shape;9279;p8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0" name="Google Shape;9280;p8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1" name="Google Shape;9281;p84"/>
          <p:cNvGrpSpPr/>
          <p:nvPr/>
        </p:nvGrpSpPr>
        <p:grpSpPr>
          <a:xfrm>
            <a:off x="7550838" y="2707678"/>
            <a:ext cx="339007" cy="338901"/>
            <a:chOff x="4460225" y="3211300"/>
            <a:chExt cx="481475" cy="481325"/>
          </a:xfrm>
        </p:grpSpPr>
        <p:sp>
          <p:nvSpPr>
            <p:cNvPr id="9282" name="Google Shape;9282;p8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3" name="Google Shape;9283;p8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84" name="Google Shape;9284;p8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85" name="Google Shape;9285;p84"/>
          <p:cNvGrpSpPr/>
          <p:nvPr/>
        </p:nvGrpSpPr>
        <p:grpSpPr>
          <a:xfrm>
            <a:off x="5824496" y="3990669"/>
            <a:ext cx="342034" cy="280654"/>
            <a:chOff x="5647000" y="3252650"/>
            <a:chExt cx="485775" cy="398600"/>
          </a:xfrm>
        </p:grpSpPr>
        <p:sp>
          <p:nvSpPr>
            <p:cNvPr id="9286" name="Google Shape;9286;p8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7" name="Google Shape;9287;p8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8" name="Google Shape;9288;p8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9" name="Google Shape;9289;p8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0" name="Google Shape;9290;p8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1" name="Google Shape;9291;p84"/>
          <p:cNvGrpSpPr/>
          <p:nvPr/>
        </p:nvGrpSpPr>
        <p:grpSpPr>
          <a:xfrm>
            <a:off x="4129937" y="3996769"/>
            <a:ext cx="326536" cy="268454"/>
            <a:chOff x="6242450" y="3252800"/>
            <a:chExt cx="484475" cy="398300"/>
          </a:xfrm>
        </p:grpSpPr>
        <p:sp>
          <p:nvSpPr>
            <p:cNvPr id="9292" name="Google Shape;9292;p8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3" name="Google Shape;9293;p8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4" name="Google Shape;9294;p8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5" name="Google Shape;9295;p84"/>
          <p:cNvGrpSpPr/>
          <p:nvPr/>
        </p:nvGrpSpPr>
        <p:grpSpPr>
          <a:xfrm>
            <a:off x="5061598" y="3126102"/>
            <a:ext cx="298978" cy="340168"/>
            <a:chOff x="922025" y="3804850"/>
            <a:chExt cx="424625" cy="483125"/>
          </a:xfrm>
        </p:grpSpPr>
        <p:sp>
          <p:nvSpPr>
            <p:cNvPr id="9296" name="Google Shape;9296;p8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7" name="Google Shape;9297;p8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98" name="Google Shape;9298;p8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99" name="Google Shape;9299;p84"/>
          <p:cNvGrpSpPr/>
          <p:nvPr/>
        </p:nvGrpSpPr>
        <p:grpSpPr>
          <a:xfrm>
            <a:off x="5894327" y="3126102"/>
            <a:ext cx="312955" cy="340168"/>
            <a:chOff x="2100300" y="3804850"/>
            <a:chExt cx="444475" cy="483125"/>
          </a:xfrm>
        </p:grpSpPr>
        <p:sp>
          <p:nvSpPr>
            <p:cNvPr id="9300" name="Google Shape;9300;p8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1" name="Google Shape;9301;p8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2" name="Google Shape;9302;p84"/>
          <p:cNvGrpSpPr/>
          <p:nvPr/>
        </p:nvGrpSpPr>
        <p:grpSpPr>
          <a:xfrm>
            <a:off x="6317950" y="3126102"/>
            <a:ext cx="294261" cy="340168"/>
            <a:chOff x="2708700" y="3804850"/>
            <a:chExt cx="417925" cy="483125"/>
          </a:xfrm>
        </p:grpSpPr>
        <p:sp>
          <p:nvSpPr>
            <p:cNvPr id="9303" name="Google Shape;9303;p8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4" name="Google Shape;9304;p8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5" name="Google Shape;9305;p8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6" name="Google Shape;9306;p8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07" name="Google Shape;9307;p8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8" name="Google Shape;9308;p8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09" name="Google Shape;9309;p84"/>
          <p:cNvGrpSpPr/>
          <p:nvPr/>
        </p:nvGrpSpPr>
        <p:grpSpPr>
          <a:xfrm>
            <a:off x="7554825" y="3127378"/>
            <a:ext cx="331033" cy="337616"/>
            <a:chOff x="4467450" y="3808475"/>
            <a:chExt cx="470150" cy="479500"/>
          </a:xfrm>
        </p:grpSpPr>
        <p:sp>
          <p:nvSpPr>
            <p:cNvPr id="9310" name="Google Shape;9310;p8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1" name="Google Shape;9311;p8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2" name="Google Shape;9312;p8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3" name="Google Shape;9313;p8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4" name="Google Shape;9314;p84"/>
          <p:cNvGrpSpPr/>
          <p:nvPr/>
        </p:nvGrpSpPr>
        <p:grpSpPr>
          <a:xfrm>
            <a:off x="7975172" y="3126102"/>
            <a:ext cx="340186" cy="340168"/>
            <a:chOff x="5053900" y="3804850"/>
            <a:chExt cx="483150" cy="483125"/>
          </a:xfrm>
        </p:grpSpPr>
        <p:sp>
          <p:nvSpPr>
            <p:cNvPr id="9315" name="Google Shape;9315;p8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6" name="Google Shape;9316;p8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7" name="Google Shape;9317;p8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8" name="Google Shape;9318;p8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9" name="Google Shape;9319;p84"/>
          <p:cNvGrpSpPr/>
          <p:nvPr/>
        </p:nvGrpSpPr>
        <p:grpSpPr>
          <a:xfrm>
            <a:off x="6270890" y="3960912"/>
            <a:ext cx="340168" cy="340168"/>
            <a:chOff x="5648375" y="3804850"/>
            <a:chExt cx="483125" cy="483125"/>
          </a:xfrm>
        </p:grpSpPr>
        <p:sp>
          <p:nvSpPr>
            <p:cNvPr id="9320" name="Google Shape;9320;p8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1" name="Google Shape;9321;p8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2" name="Google Shape;9322;p8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3" name="Google Shape;9323;p8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4" name="Google Shape;9324;p84"/>
          <p:cNvGrpSpPr/>
          <p:nvPr/>
        </p:nvGrpSpPr>
        <p:grpSpPr>
          <a:xfrm>
            <a:off x="4560845" y="3973272"/>
            <a:ext cx="280923" cy="315449"/>
            <a:chOff x="6276025" y="3812400"/>
            <a:chExt cx="416800" cy="468025"/>
          </a:xfrm>
        </p:grpSpPr>
        <p:sp>
          <p:nvSpPr>
            <p:cNvPr id="9325" name="Google Shape;9325;p8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6" name="Google Shape;9326;p8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7" name="Google Shape;9327;p8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8" name="Google Shape;9328;p8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9" name="Google Shape;9329;p84"/>
          <p:cNvGrpSpPr/>
          <p:nvPr/>
        </p:nvGrpSpPr>
        <p:grpSpPr>
          <a:xfrm>
            <a:off x="5039779" y="3545089"/>
            <a:ext cx="342615" cy="340186"/>
            <a:chOff x="890400" y="4399350"/>
            <a:chExt cx="486600" cy="483150"/>
          </a:xfrm>
        </p:grpSpPr>
        <p:sp>
          <p:nvSpPr>
            <p:cNvPr id="9330" name="Google Shape;9330;p8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1" name="Google Shape;9331;p8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2" name="Google Shape;9332;p8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3" name="Google Shape;9333;p84"/>
          <p:cNvGrpSpPr/>
          <p:nvPr/>
        </p:nvGrpSpPr>
        <p:grpSpPr>
          <a:xfrm>
            <a:off x="5474075" y="3560368"/>
            <a:ext cx="340168" cy="309628"/>
            <a:chOff x="1487200" y="4421025"/>
            <a:chExt cx="483125" cy="439750"/>
          </a:xfrm>
        </p:grpSpPr>
        <p:sp>
          <p:nvSpPr>
            <p:cNvPr id="9334" name="Google Shape;9334;p8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5" name="Google Shape;9335;p8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6" name="Google Shape;9336;p8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7" name="Google Shape;9337;p8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8" name="Google Shape;9338;p84"/>
          <p:cNvGrpSpPr/>
          <p:nvPr/>
        </p:nvGrpSpPr>
        <p:grpSpPr>
          <a:xfrm>
            <a:off x="5878353" y="3545107"/>
            <a:ext cx="344903" cy="340151"/>
            <a:chOff x="2079300" y="4399325"/>
            <a:chExt cx="489850" cy="483100"/>
          </a:xfrm>
        </p:grpSpPr>
        <p:sp>
          <p:nvSpPr>
            <p:cNvPr id="9339" name="Google Shape;9339;p8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0" name="Google Shape;9340;p8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41" name="Google Shape;9341;p8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42" name="Google Shape;9342;p84"/>
          <p:cNvGrpSpPr/>
          <p:nvPr/>
        </p:nvGrpSpPr>
        <p:grpSpPr>
          <a:xfrm>
            <a:off x="6744925" y="3545107"/>
            <a:ext cx="276236" cy="340151"/>
            <a:chOff x="3316000" y="4399325"/>
            <a:chExt cx="392325" cy="483100"/>
          </a:xfrm>
        </p:grpSpPr>
        <p:sp>
          <p:nvSpPr>
            <p:cNvPr id="9343" name="Google Shape;9343;p8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8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5" name="Google Shape;9345;p84"/>
          <p:cNvGrpSpPr/>
          <p:nvPr/>
        </p:nvGrpSpPr>
        <p:grpSpPr>
          <a:xfrm>
            <a:off x="7169665" y="3545089"/>
            <a:ext cx="254022" cy="340186"/>
            <a:chOff x="3926225" y="4399275"/>
            <a:chExt cx="360775" cy="483150"/>
          </a:xfrm>
        </p:grpSpPr>
        <p:sp>
          <p:nvSpPr>
            <p:cNvPr id="9346" name="Google Shape;9346;p8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7" name="Google Shape;9347;p8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48" name="Google Shape;9348;p8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49" name="Google Shape;9349;p84"/>
          <p:cNvGrpSpPr/>
          <p:nvPr/>
        </p:nvGrpSpPr>
        <p:grpSpPr>
          <a:xfrm>
            <a:off x="7975224" y="3545151"/>
            <a:ext cx="340080" cy="340063"/>
            <a:chOff x="5053975" y="4399375"/>
            <a:chExt cx="483000" cy="482975"/>
          </a:xfrm>
        </p:grpSpPr>
        <p:sp>
          <p:nvSpPr>
            <p:cNvPr id="9350" name="Google Shape;9350;p8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1" name="Google Shape;9351;p8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2" name="Google Shape;9352;p8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3" name="Google Shape;9353;p84"/>
          <p:cNvGrpSpPr/>
          <p:nvPr/>
        </p:nvGrpSpPr>
        <p:grpSpPr>
          <a:xfrm>
            <a:off x="6715417" y="3960912"/>
            <a:ext cx="340168" cy="340168"/>
            <a:chOff x="5648375" y="4399300"/>
            <a:chExt cx="483125" cy="483125"/>
          </a:xfrm>
        </p:grpSpPr>
        <p:sp>
          <p:nvSpPr>
            <p:cNvPr id="9354" name="Google Shape;9354;p8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8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6" name="Google Shape;9356;p84"/>
          <p:cNvGrpSpPr/>
          <p:nvPr/>
        </p:nvGrpSpPr>
        <p:grpSpPr>
          <a:xfrm>
            <a:off x="4946140" y="3979624"/>
            <a:ext cx="330007" cy="302744"/>
            <a:chOff x="6239575" y="4416275"/>
            <a:chExt cx="489625" cy="449175"/>
          </a:xfrm>
        </p:grpSpPr>
        <p:sp>
          <p:nvSpPr>
            <p:cNvPr id="9357" name="Google Shape;9357;p8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8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9" name="Google Shape;9359;p8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0" name="Google Shape;9360;p84"/>
          <p:cNvGrpSpPr/>
          <p:nvPr/>
        </p:nvGrpSpPr>
        <p:grpSpPr>
          <a:xfrm>
            <a:off x="2049419" y="3976879"/>
            <a:ext cx="308234" cy="308234"/>
            <a:chOff x="892750" y="4993750"/>
            <a:chExt cx="483125" cy="483125"/>
          </a:xfrm>
        </p:grpSpPr>
        <p:sp>
          <p:nvSpPr>
            <p:cNvPr id="9361" name="Google Shape;9361;p8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2" name="Google Shape;9362;p8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3" name="Google Shape;9363;p8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4" name="Google Shape;9364;p84"/>
          <p:cNvGrpSpPr/>
          <p:nvPr/>
        </p:nvGrpSpPr>
        <p:grpSpPr>
          <a:xfrm>
            <a:off x="853427" y="3984006"/>
            <a:ext cx="293982" cy="293982"/>
            <a:chOff x="2676100" y="4993750"/>
            <a:chExt cx="483125" cy="483125"/>
          </a:xfrm>
        </p:grpSpPr>
        <p:sp>
          <p:nvSpPr>
            <p:cNvPr id="9365" name="Google Shape;9365;p8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6" name="Google Shape;9366;p8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7" name="Google Shape;9367;p8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8" name="Google Shape;9368;p84"/>
          <p:cNvGrpSpPr/>
          <p:nvPr/>
        </p:nvGrpSpPr>
        <p:grpSpPr>
          <a:xfrm>
            <a:off x="3287244" y="3976879"/>
            <a:ext cx="308234" cy="308234"/>
            <a:chOff x="3270550" y="4993750"/>
            <a:chExt cx="483125" cy="483125"/>
          </a:xfrm>
        </p:grpSpPr>
        <p:sp>
          <p:nvSpPr>
            <p:cNvPr id="9369" name="Google Shape;9369;p8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0" name="Google Shape;9370;p8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8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2" name="Google Shape;9372;p84"/>
          <p:cNvGrpSpPr/>
          <p:nvPr/>
        </p:nvGrpSpPr>
        <p:grpSpPr>
          <a:xfrm>
            <a:off x="1271279" y="3983960"/>
            <a:ext cx="293997" cy="294073"/>
            <a:chOff x="4459450" y="4993700"/>
            <a:chExt cx="483150" cy="483275"/>
          </a:xfrm>
        </p:grpSpPr>
        <p:sp>
          <p:nvSpPr>
            <p:cNvPr id="9373" name="Google Shape;9373;p8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8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5" name="Google Shape;9375;p84"/>
          <p:cNvGrpSpPr/>
          <p:nvPr/>
        </p:nvGrpSpPr>
        <p:grpSpPr>
          <a:xfrm>
            <a:off x="2462028" y="3976879"/>
            <a:ext cx="308234" cy="308234"/>
            <a:chOff x="1487200" y="4993750"/>
            <a:chExt cx="483125" cy="483125"/>
          </a:xfrm>
        </p:grpSpPr>
        <p:sp>
          <p:nvSpPr>
            <p:cNvPr id="9376" name="Google Shape;9376;p8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7" name="Google Shape;9377;p8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8" name="Google Shape;9378;p84"/>
          <p:cNvGrpSpPr/>
          <p:nvPr/>
        </p:nvGrpSpPr>
        <p:grpSpPr>
          <a:xfrm>
            <a:off x="2874638" y="3976879"/>
            <a:ext cx="308234" cy="308234"/>
            <a:chOff x="2081650" y="4993750"/>
            <a:chExt cx="483125" cy="483125"/>
          </a:xfrm>
        </p:grpSpPr>
        <p:sp>
          <p:nvSpPr>
            <p:cNvPr id="9379" name="Google Shape;9379;p8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0" name="Google Shape;9380;p8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1" name="Google Shape;9381;p84"/>
          <p:cNvGrpSpPr/>
          <p:nvPr/>
        </p:nvGrpSpPr>
        <p:grpSpPr>
          <a:xfrm>
            <a:off x="1651280" y="3983960"/>
            <a:ext cx="293997" cy="294073"/>
            <a:chOff x="5053900" y="4993700"/>
            <a:chExt cx="483150" cy="483275"/>
          </a:xfrm>
        </p:grpSpPr>
        <p:sp>
          <p:nvSpPr>
            <p:cNvPr id="9382" name="Google Shape;9382;p8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3" name="Google Shape;9383;p8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84" name="Google Shape;9384;p8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385" name="Google Shape;9385;p84"/>
          <p:cNvGrpSpPr/>
          <p:nvPr/>
        </p:nvGrpSpPr>
        <p:grpSpPr>
          <a:xfrm>
            <a:off x="7159962" y="3960299"/>
            <a:ext cx="195401" cy="341395"/>
            <a:chOff x="1426400" y="1814750"/>
            <a:chExt cx="407850" cy="712575"/>
          </a:xfrm>
        </p:grpSpPr>
        <p:sp>
          <p:nvSpPr>
            <p:cNvPr id="9386" name="Google Shape;9386;p8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84"/>
          <p:cNvGrpSpPr/>
          <p:nvPr/>
        </p:nvGrpSpPr>
        <p:grpSpPr>
          <a:xfrm>
            <a:off x="7494377" y="3991261"/>
            <a:ext cx="279423" cy="279471"/>
            <a:chOff x="1910075" y="2021700"/>
            <a:chExt cx="583225" cy="583325"/>
          </a:xfrm>
        </p:grpSpPr>
        <p:sp>
          <p:nvSpPr>
            <p:cNvPr id="9390" name="Google Shape;9390;p8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84"/>
          <p:cNvGrpSpPr/>
          <p:nvPr/>
        </p:nvGrpSpPr>
        <p:grpSpPr>
          <a:xfrm>
            <a:off x="7912814" y="4026678"/>
            <a:ext cx="392874" cy="208636"/>
            <a:chOff x="2749275" y="2099575"/>
            <a:chExt cx="820025" cy="435475"/>
          </a:xfrm>
        </p:grpSpPr>
        <p:sp>
          <p:nvSpPr>
            <p:cNvPr id="9394" name="Google Shape;9394;p8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01"/>
        <p:cNvGrpSpPr/>
        <p:nvPr/>
      </p:nvGrpSpPr>
      <p:grpSpPr>
        <a:xfrm>
          <a:off x="0" y="0"/>
          <a:ext cx="0" cy="0"/>
          <a:chOff x="0" y="0"/>
          <a:chExt cx="0" cy="0"/>
        </a:xfrm>
      </p:grpSpPr>
      <p:sp>
        <p:nvSpPr>
          <p:cNvPr id="9402" name="Google Shape;9402;p8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5" name="Google Shape;9405;p85"/>
          <p:cNvGrpSpPr/>
          <p:nvPr/>
        </p:nvGrpSpPr>
        <p:grpSpPr>
          <a:xfrm>
            <a:off x="2987728" y="1340982"/>
            <a:ext cx="371882" cy="373766"/>
            <a:chOff x="-41270450" y="1973375"/>
            <a:chExt cx="315850" cy="317450"/>
          </a:xfrm>
        </p:grpSpPr>
        <p:sp>
          <p:nvSpPr>
            <p:cNvPr id="9406" name="Google Shape;9406;p8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5"/>
          <p:cNvGrpSpPr/>
          <p:nvPr/>
        </p:nvGrpSpPr>
        <p:grpSpPr>
          <a:xfrm>
            <a:off x="3005407" y="1787939"/>
            <a:ext cx="395871" cy="372088"/>
            <a:chOff x="-41291625" y="2339025"/>
            <a:chExt cx="336225" cy="316025"/>
          </a:xfrm>
        </p:grpSpPr>
        <p:sp>
          <p:nvSpPr>
            <p:cNvPr id="9411" name="Google Shape;9411;p8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3" name="Google Shape;9413;p8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9" name="Google Shape;9419;p85"/>
          <p:cNvGrpSpPr/>
          <p:nvPr/>
        </p:nvGrpSpPr>
        <p:grpSpPr>
          <a:xfrm>
            <a:off x="1229534" y="1312990"/>
            <a:ext cx="396931" cy="373147"/>
            <a:chOff x="-42804750" y="1949600"/>
            <a:chExt cx="337125" cy="316925"/>
          </a:xfrm>
        </p:grpSpPr>
        <p:sp>
          <p:nvSpPr>
            <p:cNvPr id="9420" name="Google Shape;9420;p8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85"/>
          <p:cNvGrpSpPr/>
          <p:nvPr/>
        </p:nvGrpSpPr>
        <p:grpSpPr>
          <a:xfrm>
            <a:off x="1292211" y="1765686"/>
            <a:ext cx="335706" cy="364258"/>
            <a:chOff x="-42778750" y="2320125"/>
            <a:chExt cx="285125" cy="309375"/>
          </a:xfrm>
        </p:grpSpPr>
        <p:sp>
          <p:nvSpPr>
            <p:cNvPr id="9424" name="Google Shape;9424;p8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85"/>
          <p:cNvGrpSpPr/>
          <p:nvPr/>
        </p:nvGrpSpPr>
        <p:grpSpPr>
          <a:xfrm>
            <a:off x="1269879" y="2212691"/>
            <a:ext cx="375591" cy="374678"/>
            <a:chOff x="-42796875" y="2680675"/>
            <a:chExt cx="319000" cy="318225"/>
          </a:xfrm>
        </p:grpSpPr>
        <p:sp>
          <p:nvSpPr>
            <p:cNvPr id="9427" name="Google Shape;9427;p8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2" name="Google Shape;9432;p8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6" name="Google Shape;9436;p85"/>
          <p:cNvGrpSpPr/>
          <p:nvPr/>
        </p:nvGrpSpPr>
        <p:grpSpPr>
          <a:xfrm>
            <a:off x="2168150" y="3090966"/>
            <a:ext cx="390426" cy="369586"/>
            <a:chOff x="-39055650" y="2315975"/>
            <a:chExt cx="331600" cy="313900"/>
          </a:xfrm>
        </p:grpSpPr>
        <p:sp>
          <p:nvSpPr>
            <p:cNvPr id="9437" name="Google Shape;9437;p8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9" name="Google Shape;9439;p8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1" name="Google Shape;9441;p85"/>
          <p:cNvGrpSpPr/>
          <p:nvPr/>
        </p:nvGrpSpPr>
        <p:grpSpPr>
          <a:xfrm>
            <a:off x="1659816" y="1313166"/>
            <a:ext cx="380241" cy="371793"/>
            <a:chOff x="-42430625" y="1949750"/>
            <a:chExt cx="322950" cy="315775"/>
          </a:xfrm>
        </p:grpSpPr>
        <p:sp>
          <p:nvSpPr>
            <p:cNvPr id="9442" name="Google Shape;9442;p8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6" name="Google Shape;9446;p8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2" name="Google Shape;9452;p85"/>
          <p:cNvGrpSpPr/>
          <p:nvPr/>
        </p:nvGrpSpPr>
        <p:grpSpPr>
          <a:xfrm>
            <a:off x="2623344" y="3089112"/>
            <a:ext cx="372824" cy="372058"/>
            <a:chOff x="-38686275" y="2314400"/>
            <a:chExt cx="316650" cy="316000"/>
          </a:xfrm>
        </p:grpSpPr>
        <p:sp>
          <p:nvSpPr>
            <p:cNvPr id="9453" name="Google Shape;9453;p8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85"/>
          <p:cNvGrpSpPr/>
          <p:nvPr/>
        </p:nvGrpSpPr>
        <p:grpSpPr>
          <a:xfrm>
            <a:off x="2621946" y="3581152"/>
            <a:ext cx="375620" cy="373736"/>
            <a:chOff x="-38686275" y="2682250"/>
            <a:chExt cx="319025" cy="317425"/>
          </a:xfrm>
        </p:grpSpPr>
        <p:sp>
          <p:nvSpPr>
            <p:cNvPr id="9456" name="Google Shape;9456;p8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85"/>
          <p:cNvGrpSpPr/>
          <p:nvPr/>
        </p:nvGrpSpPr>
        <p:grpSpPr>
          <a:xfrm>
            <a:off x="3940328" y="3579695"/>
            <a:ext cx="391368" cy="376650"/>
            <a:chOff x="-37534750" y="2668075"/>
            <a:chExt cx="332400" cy="319900"/>
          </a:xfrm>
        </p:grpSpPr>
        <p:sp>
          <p:nvSpPr>
            <p:cNvPr id="9459" name="Google Shape;9459;p8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1" name="Google Shape;9461;p8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2" name="Google Shape;9462;p85"/>
          <p:cNvGrpSpPr/>
          <p:nvPr/>
        </p:nvGrpSpPr>
        <p:grpSpPr>
          <a:xfrm>
            <a:off x="2131694" y="1760829"/>
            <a:ext cx="375591" cy="374060"/>
            <a:chOff x="-42062025" y="2316000"/>
            <a:chExt cx="319000" cy="317700"/>
          </a:xfrm>
        </p:grpSpPr>
        <p:sp>
          <p:nvSpPr>
            <p:cNvPr id="9463" name="Google Shape;9463;p8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5" name="Google Shape;9465;p8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6" name="Google Shape;9466;p85"/>
          <p:cNvGrpSpPr/>
          <p:nvPr/>
        </p:nvGrpSpPr>
        <p:grpSpPr>
          <a:xfrm>
            <a:off x="876569" y="2671933"/>
            <a:ext cx="330143" cy="368173"/>
            <a:chOff x="-40150450" y="1977325"/>
            <a:chExt cx="280400" cy="312700"/>
          </a:xfrm>
        </p:grpSpPr>
        <p:sp>
          <p:nvSpPr>
            <p:cNvPr id="9467" name="Google Shape;9467;p8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85"/>
          <p:cNvGrpSpPr/>
          <p:nvPr/>
        </p:nvGrpSpPr>
        <p:grpSpPr>
          <a:xfrm>
            <a:off x="870534" y="3131151"/>
            <a:ext cx="342211" cy="372824"/>
            <a:chOff x="-40160700" y="2339625"/>
            <a:chExt cx="290650" cy="316650"/>
          </a:xfrm>
        </p:grpSpPr>
        <p:sp>
          <p:nvSpPr>
            <p:cNvPr id="9472" name="Google Shape;9472;p8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85"/>
          <p:cNvGrpSpPr/>
          <p:nvPr/>
        </p:nvGrpSpPr>
        <p:grpSpPr>
          <a:xfrm>
            <a:off x="852359" y="3581608"/>
            <a:ext cx="375591" cy="372824"/>
            <a:chOff x="-40171725" y="2705875"/>
            <a:chExt cx="319000" cy="316650"/>
          </a:xfrm>
        </p:grpSpPr>
        <p:sp>
          <p:nvSpPr>
            <p:cNvPr id="9477" name="Google Shape;9477;p8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85"/>
          <p:cNvGrpSpPr/>
          <p:nvPr/>
        </p:nvGrpSpPr>
        <p:grpSpPr>
          <a:xfrm>
            <a:off x="3109957" y="2656064"/>
            <a:ext cx="272686" cy="373766"/>
            <a:chOff x="-38275925" y="1946600"/>
            <a:chExt cx="231600" cy="317450"/>
          </a:xfrm>
        </p:grpSpPr>
        <p:sp>
          <p:nvSpPr>
            <p:cNvPr id="9480" name="Google Shape;9480;p8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2" name="Google Shape;9482;p8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4" name="Google Shape;9484;p85"/>
          <p:cNvGrpSpPr/>
          <p:nvPr/>
        </p:nvGrpSpPr>
        <p:grpSpPr>
          <a:xfrm>
            <a:off x="2173841" y="4053505"/>
            <a:ext cx="382096" cy="371911"/>
            <a:chOff x="-37190575" y="1951325"/>
            <a:chExt cx="324525" cy="315875"/>
          </a:xfrm>
        </p:grpSpPr>
        <p:sp>
          <p:nvSpPr>
            <p:cNvPr id="9485" name="Google Shape;9485;p8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0" name="Google Shape;9490;p8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1" name="Google Shape;9491;p85"/>
          <p:cNvGrpSpPr/>
          <p:nvPr/>
        </p:nvGrpSpPr>
        <p:grpSpPr>
          <a:xfrm>
            <a:off x="2574144" y="1839656"/>
            <a:ext cx="373736" cy="293055"/>
            <a:chOff x="-41694200" y="2382950"/>
            <a:chExt cx="317425" cy="248900"/>
          </a:xfrm>
        </p:grpSpPr>
        <p:sp>
          <p:nvSpPr>
            <p:cNvPr id="9492" name="Google Shape;9492;p8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85"/>
          <p:cNvGrpSpPr/>
          <p:nvPr/>
        </p:nvGrpSpPr>
        <p:grpSpPr>
          <a:xfrm>
            <a:off x="2570967" y="2192964"/>
            <a:ext cx="375591" cy="373766"/>
            <a:chOff x="-41695775" y="2683025"/>
            <a:chExt cx="319000" cy="317450"/>
          </a:xfrm>
        </p:grpSpPr>
        <p:sp>
          <p:nvSpPr>
            <p:cNvPr id="9495" name="Google Shape;9495;p8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85"/>
          <p:cNvGrpSpPr/>
          <p:nvPr/>
        </p:nvGrpSpPr>
        <p:grpSpPr>
          <a:xfrm>
            <a:off x="1313266" y="2685734"/>
            <a:ext cx="342211" cy="375620"/>
            <a:chOff x="-39792875" y="1971800"/>
            <a:chExt cx="290650" cy="319025"/>
          </a:xfrm>
        </p:grpSpPr>
        <p:sp>
          <p:nvSpPr>
            <p:cNvPr id="9499" name="Google Shape;9499;p8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1" name="Google Shape;9501;p8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2" name="Google Shape;9502;p85"/>
          <p:cNvGrpSpPr/>
          <p:nvPr/>
        </p:nvGrpSpPr>
        <p:grpSpPr>
          <a:xfrm>
            <a:off x="3490328" y="2657918"/>
            <a:ext cx="383950" cy="372618"/>
            <a:chOff x="-37956150" y="1948175"/>
            <a:chExt cx="326100" cy="316475"/>
          </a:xfrm>
        </p:grpSpPr>
        <p:sp>
          <p:nvSpPr>
            <p:cNvPr id="9503" name="Google Shape;9503;p8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85"/>
          <p:cNvGrpSpPr/>
          <p:nvPr/>
        </p:nvGrpSpPr>
        <p:grpSpPr>
          <a:xfrm>
            <a:off x="1323705" y="3133960"/>
            <a:ext cx="324609" cy="374825"/>
            <a:chOff x="-39783425" y="2337925"/>
            <a:chExt cx="275700" cy="318350"/>
          </a:xfrm>
        </p:grpSpPr>
        <p:sp>
          <p:nvSpPr>
            <p:cNvPr id="9507" name="Google Shape;9507;p8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85"/>
          <p:cNvGrpSpPr/>
          <p:nvPr/>
        </p:nvGrpSpPr>
        <p:grpSpPr>
          <a:xfrm>
            <a:off x="3497847" y="3165172"/>
            <a:ext cx="375620" cy="243015"/>
            <a:chOff x="-37953000" y="2379000"/>
            <a:chExt cx="319025" cy="206400"/>
          </a:xfrm>
        </p:grpSpPr>
        <p:sp>
          <p:nvSpPr>
            <p:cNvPr id="9510" name="Google Shape;9510;p8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5" name="Google Shape;9515;p8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518" name="Google Shape;9518;p8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519" name="Google Shape;9519;p8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0" name="Google Shape;9520;p85"/>
          <p:cNvGrpSpPr/>
          <p:nvPr/>
        </p:nvGrpSpPr>
        <p:grpSpPr>
          <a:xfrm>
            <a:off x="4855594" y="1782519"/>
            <a:ext cx="354107" cy="355063"/>
            <a:chOff x="-28467625" y="2331750"/>
            <a:chExt cx="296150" cy="296950"/>
          </a:xfrm>
        </p:grpSpPr>
        <p:sp>
          <p:nvSpPr>
            <p:cNvPr id="9521" name="Google Shape;9521;p8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85"/>
          <p:cNvGrpSpPr/>
          <p:nvPr/>
        </p:nvGrpSpPr>
        <p:grpSpPr>
          <a:xfrm>
            <a:off x="4869719" y="2225601"/>
            <a:ext cx="325858" cy="351327"/>
            <a:chOff x="-28461325" y="2701925"/>
            <a:chExt cx="272525" cy="293825"/>
          </a:xfrm>
        </p:grpSpPr>
        <p:sp>
          <p:nvSpPr>
            <p:cNvPr id="9524" name="Google Shape;9524;p8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85"/>
          <p:cNvGrpSpPr/>
          <p:nvPr/>
        </p:nvGrpSpPr>
        <p:grpSpPr>
          <a:xfrm>
            <a:off x="7093910" y="1399238"/>
            <a:ext cx="354107" cy="226974"/>
            <a:chOff x="-26585200" y="2025375"/>
            <a:chExt cx="296150" cy="189825"/>
          </a:xfrm>
        </p:grpSpPr>
        <p:sp>
          <p:nvSpPr>
            <p:cNvPr id="9528" name="Google Shape;9528;p8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85"/>
          <p:cNvGrpSpPr/>
          <p:nvPr/>
        </p:nvGrpSpPr>
        <p:grpSpPr>
          <a:xfrm>
            <a:off x="7094373" y="1783461"/>
            <a:ext cx="353180" cy="353180"/>
            <a:chOff x="-26584425" y="2340425"/>
            <a:chExt cx="295375" cy="295375"/>
          </a:xfrm>
        </p:grpSpPr>
        <p:sp>
          <p:nvSpPr>
            <p:cNvPr id="9534" name="Google Shape;9534;p8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85"/>
          <p:cNvGrpSpPr/>
          <p:nvPr/>
        </p:nvGrpSpPr>
        <p:grpSpPr>
          <a:xfrm>
            <a:off x="7089202" y="2224555"/>
            <a:ext cx="363523" cy="353419"/>
            <a:chOff x="-26585200" y="2710400"/>
            <a:chExt cx="304025" cy="295575"/>
          </a:xfrm>
        </p:grpSpPr>
        <p:sp>
          <p:nvSpPr>
            <p:cNvPr id="9540" name="Google Shape;9540;p8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85"/>
          <p:cNvGrpSpPr/>
          <p:nvPr/>
        </p:nvGrpSpPr>
        <p:grpSpPr>
          <a:xfrm>
            <a:off x="5744337" y="2666033"/>
            <a:ext cx="354136" cy="353210"/>
            <a:chOff x="-24709875" y="1970225"/>
            <a:chExt cx="296175" cy="295400"/>
          </a:xfrm>
        </p:grpSpPr>
        <p:sp>
          <p:nvSpPr>
            <p:cNvPr id="9553" name="Google Shape;9553;p8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85"/>
          <p:cNvGrpSpPr/>
          <p:nvPr/>
        </p:nvGrpSpPr>
        <p:grpSpPr>
          <a:xfrm>
            <a:off x="5776352" y="3112911"/>
            <a:ext cx="290107" cy="354107"/>
            <a:chOff x="-24683100" y="2340425"/>
            <a:chExt cx="242625" cy="296150"/>
          </a:xfrm>
        </p:grpSpPr>
        <p:sp>
          <p:nvSpPr>
            <p:cNvPr id="9556" name="Google Shape;9556;p8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0" name="Google Shape;9560;p8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1" name="Google Shape;9561;p85"/>
          <p:cNvGrpSpPr/>
          <p:nvPr/>
        </p:nvGrpSpPr>
        <p:grpSpPr>
          <a:xfrm>
            <a:off x="7982594" y="2666033"/>
            <a:ext cx="360713" cy="353210"/>
            <a:chOff x="-22881800" y="1971800"/>
            <a:chExt cx="301675" cy="295400"/>
          </a:xfrm>
        </p:grpSpPr>
        <p:sp>
          <p:nvSpPr>
            <p:cNvPr id="9562" name="Google Shape;9562;p8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8" name="Google Shape;9568;p8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0" name="Google Shape;9570;p85"/>
          <p:cNvGrpSpPr/>
          <p:nvPr/>
        </p:nvGrpSpPr>
        <p:grpSpPr>
          <a:xfrm>
            <a:off x="5358939" y="2224196"/>
            <a:ext cx="227930" cy="354136"/>
            <a:chOff x="-28043900" y="2701925"/>
            <a:chExt cx="190625" cy="296175"/>
          </a:xfrm>
        </p:grpSpPr>
        <p:sp>
          <p:nvSpPr>
            <p:cNvPr id="9571" name="Google Shape;9571;p8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85"/>
          <p:cNvGrpSpPr/>
          <p:nvPr/>
        </p:nvGrpSpPr>
        <p:grpSpPr>
          <a:xfrm>
            <a:off x="7531805" y="1336135"/>
            <a:ext cx="354136" cy="353180"/>
            <a:chOff x="-26215025" y="1971025"/>
            <a:chExt cx="296175" cy="295375"/>
          </a:xfrm>
        </p:grpSpPr>
        <p:sp>
          <p:nvSpPr>
            <p:cNvPr id="9577" name="Google Shape;9577;p8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85"/>
          <p:cNvGrpSpPr/>
          <p:nvPr/>
        </p:nvGrpSpPr>
        <p:grpSpPr>
          <a:xfrm>
            <a:off x="7531327" y="1783924"/>
            <a:ext cx="355093" cy="352253"/>
            <a:chOff x="-26215825" y="2341200"/>
            <a:chExt cx="296975" cy="294600"/>
          </a:xfrm>
        </p:grpSpPr>
        <p:sp>
          <p:nvSpPr>
            <p:cNvPr id="9586" name="Google Shape;9586;p8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85"/>
          <p:cNvGrpSpPr/>
          <p:nvPr/>
        </p:nvGrpSpPr>
        <p:grpSpPr>
          <a:xfrm>
            <a:off x="7563357" y="2224674"/>
            <a:ext cx="291033" cy="353180"/>
            <a:chOff x="-26179575" y="2710600"/>
            <a:chExt cx="243400" cy="295375"/>
          </a:xfrm>
        </p:grpSpPr>
        <p:sp>
          <p:nvSpPr>
            <p:cNvPr id="9589" name="Google Shape;9589;p8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85"/>
          <p:cNvGrpSpPr/>
          <p:nvPr/>
        </p:nvGrpSpPr>
        <p:grpSpPr>
          <a:xfrm>
            <a:off x="6202417" y="2666048"/>
            <a:ext cx="337187" cy="353180"/>
            <a:chOff x="-24328675" y="1971025"/>
            <a:chExt cx="282000" cy="295375"/>
          </a:xfrm>
        </p:grpSpPr>
        <p:sp>
          <p:nvSpPr>
            <p:cNvPr id="9593" name="Google Shape;9593;p8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85"/>
          <p:cNvGrpSpPr/>
          <p:nvPr/>
        </p:nvGrpSpPr>
        <p:grpSpPr>
          <a:xfrm>
            <a:off x="6204778" y="3113374"/>
            <a:ext cx="332464" cy="353180"/>
            <a:chOff x="-24330250" y="2340425"/>
            <a:chExt cx="278050" cy="295375"/>
          </a:xfrm>
        </p:grpSpPr>
        <p:sp>
          <p:nvSpPr>
            <p:cNvPr id="9596" name="Google Shape;9596;p8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85"/>
          <p:cNvGrpSpPr/>
          <p:nvPr/>
        </p:nvGrpSpPr>
        <p:grpSpPr>
          <a:xfrm>
            <a:off x="6194420" y="3554587"/>
            <a:ext cx="353180" cy="353180"/>
            <a:chOff x="-24338900" y="2710600"/>
            <a:chExt cx="295375" cy="295375"/>
          </a:xfrm>
        </p:grpSpPr>
        <p:sp>
          <p:nvSpPr>
            <p:cNvPr id="9604" name="Google Shape;9604;p8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85"/>
          <p:cNvGrpSpPr/>
          <p:nvPr/>
        </p:nvGrpSpPr>
        <p:grpSpPr>
          <a:xfrm>
            <a:off x="7985419" y="3113972"/>
            <a:ext cx="355063" cy="351984"/>
            <a:chOff x="-22859750" y="2335900"/>
            <a:chExt cx="296950" cy="294375"/>
          </a:xfrm>
        </p:grpSpPr>
        <p:sp>
          <p:nvSpPr>
            <p:cNvPr id="9607" name="Google Shape;9607;p8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85"/>
          <p:cNvGrpSpPr/>
          <p:nvPr/>
        </p:nvGrpSpPr>
        <p:grpSpPr>
          <a:xfrm>
            <a:off x="5764767" y="1336120"/>
            <a:ext cx="311749" cy="353210"/>
            <a:chOff x="-27710725" y="1959200"/>
            <a:chExt cx="260725" cy="295400"/>
          </a:xfrm>
        </p:grpSpPr>
        <p:sp>
          <p:nvSpPr>
            <p:cNvPr id="9611" name="Google Shape;9611;p8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5"/>
          <p:cNvGrpSpPr/>
          <p:nvPr/>
        </p:nvGrpSpPr>
        <p:grpSpPr>
          <a:xfrm>
            <a:off x="5742631" y="1844666"/>
            <a:ext cx="356020" cy="230770"/>
            <a:chOff x="-27728850" y="2382950"/>
            <a:chExt cx="297750" cy="193000"/>
          </a:xfrm>
        </p:grpSpPr>
        <p:sp>
          <p:nvSpPr>
            <p:cNvPr id="9614" name="Google Shape;9614;p8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7" name="Google Shape;9617;p8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9" name="Google Shape;9619;p85"/>
          <p:cNvGrpSpPr/>
          <p:nvPr/>
        </p:nvGrpSpPr>
        <p:grpSpPr>
          <a:xfrm>
            <a:off x="7973975" y="1792877"/>
            <a:ext cx="354136" cy="334348"/>
            <a:chOff x="-25844850" y="2357750"/>
            <a:chExt cx="296175" cy="279625"/>
          </a:xfrm>
        </p:grpSpPr>
        <p:sp>
          <p:nvSpPr>
            <p:cNvPr id="9620" name="Google Shape;9620;p8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6" name="Google Shape;9626;p8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7" name="Google Shape;9627;p85"/>
          <p:cNvGrpSpPr/>
          <p:nvPr/>
        </p:nvGrpSpPr>
        <p:grpSpPr>
          <a:xfrm>
            <a:off x="6702883" y="2666033"/>
            <a:ext cx="228887" cy="353210"/>
            <a:chOff x="-23917525" y="1970225"/>
            <a:chExt cx="191425" cy="295400"/>
          </a:xfrm>
        </p:grpSpPr>
        <p:sp>
          <p:nvSpPr>
            <p:cNvPr id="9628" name="Google Shape;9628;p8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85"/>
          <p:cNvGrpSpPr/>
          <p:nvPr/>
        </p:nvGrpSpPr>
        <p:grpSpPr>
          <a:xfrm>
            <a:off x="6658164" y="3112911"/>
            <a:ext cx="318325" cy="354107"/>
            <a:chOff x="-23952175" y="2340425"/>
            <a:chExt cx="266225" cy="296150"/>
          </a:xfrm>
        </p:grpSpPr>
        <p:sp>
          <p:nvSpPr>
            <p:cNvPr id="9632" name="Google Shape;9632;p8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4" name="Google Shape;9634;p8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5" name="Google Shape;9635;p85"/>
          <p:cNvGrpSpPr/>
          <p:nvPr/>
        </p:nvGrpSpPr>
        <p:grpSpPr>
          <a:xfrm>
            <a:off x="8043336" y="3553167"/>
            <a:ext cx="239230" cy="356020"/>
            <a:chOff x="-22811700" y="2700350"/>
            <a:chExt cx="200075" cy="297750"/>
          </a:xfrm>
        </p:grpSpPr>
        <p:sp>
          <p:nvSpPr>
            <p:cNvPr id="9636" name="Google Shape;9636;p8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85"/>
          <p:cNvGrpSpPr/>
          <p:nvPr/>
        </p:nvGrpSpPr>
        <p:grpSpPr>
          <a:xfrm>
            <a:off x="6191787" y="1335656"/>
            <a:ext cx="355063" cy="354136"/>
            <a:chOff x="-27358650" y="1961575"/>
            <a:chExt cx="296950" cy="296175"/>
          </a:xfrm>
        </p:grpSpPr>
        <p:sp>
          <p:nvSpPr>
            <p:cNvPr id="9640" name="Google Shape;9640;p8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2" name="Google Shape;9642;p8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4" name="Google Shape;9644;p85"/>
          <p:cNvGrpSpPr/>
          <p:nvPr/>
        </p:nvGrpSpPr>
        <p:grpSpPr>
          <a:xfrm>
            <a:off x="7090357" y="2666048"/>
            <a:ext cx="354136" cy="353180"/>
            <a:chOff x="-23599325" y="1971025"/>
            <a:chExt cx="296175" cy="295375"/>
          </a:xfrm>
        </p:grpSpPr>
        <p:sp>
          <p:nvSpPr>
            <p:cNvPr id="9645" name="Google Shape;9645;p8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7" name="Google Shape;9647;p8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0" name="Google Shape;9650;p85"/>
          <p:cNvGrpSpPr/>
          <p:nvPr/>
        </p:nvGrpSpPr>
        <p:grpSpPr>
          <a:xfrm>
            <a:off x="6634801" y="1335776"/>
            <a:ext cx="360713" cy="353897"/>
            <a:chOff x="-26993200" y="1961775"/>
            <a:chExt cx="301675" cy="295975"/>
          </a:xfrm>
        </p:grpSpPr>
        <p:sp>
          <p:nvSpPr>
            <p:cNvPr id="9651" name="Google Shape;9651;p8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85"/>
          <p:cNvGrpSpPr/>
          <p:nvPr/>
        </p:nvGrpSpPr>
        <p:grpSpPr>
          <a:xfrm>
            <a:off x="6659761" y="1783461"/>
            <a:ext cx="310792" cy="353180"/>
            <a:chOff x="-26970350" y="2332550"/>
            <a:chExt cx="259925" cy="295375"/>
          </a:xfrm>
        </p:grpSpPr>
        <p:sp>
          <p:nvSpPr>
            <p:cNvPr id="9655" name="Google Shape;9655;p8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85"/>
          <p:cNvGrpSpPr/>
          <p:nvPr/>
        </p:nvGrpSpPr>
        <p:grpSpPr>
          <a:xfrm>
            <a:off x="6639046" y="2256226"/>
            <a:ext cx="352223" cy="290077"/>
            <a:chOff x="-26986100" y="2735800"/>
            <a:chExt cx="294575" cy="242600"/>
          </a:xfrm>
        </p:grpSpPr>
        <p:sp>
          <p:nvSpPr>
            <p:cNvPr id="9658" name="Google Shape;9658;p8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85"/>
          <p:cNvGrpSpPr/>
          <p:nvPr/>
        </p:nvGrpSpPr>
        <p:grpSpPr>
          <a:xfrm>
            <a:off x="7538093" y="2665569"/>
            <a:ext cx="355063" cy="354136"/>
            <a:chOff x="-23229925" y="1970225"/>
            <a:chExt cx="296950" cy="296175"/>
          </a:xfrm>
        </p:grpSpPr>
        <p:sp>
          <p:nvSpPr>
            <p:cNvPr id="9661" name="Google Shape;9661;p8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85"/>
          <p:cNvGrpSpPr/>
          <p:nvPr/>
        </p:nvGrpSpPr>
        <p:grpSpPr>
          <a:xfrm>
            <a:off x="7580466" y="3112432"/>
            <a:ext cx="270318" cy="355063"/>
            <a:chOff x="-23177950" y="2340425"/>
            <a:chExt cx="226075" cy="296950"/>
          </a:xfrm>
        </p:grpSpPr>
        <p:sp>
          <p:nvSpPr>
            <p:cNvPr id="9666" name="Google Shape;9666;p8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85"/>
          <p:cNvGrpSpPr/>
          <p:nvPr/>
        </p:nvGrpSpPr>
        <p:grpSpPr>
          <a:xfrm>
            <a:off x="7538556" y="3554109"/>
            <a:ext cx="354136" cy="354136"/>
            <a:chOff x="-23229150" y="2710600"/>
            <a:chExt cx="296175" cy="296175"/>
          </a:xfrm>
        </p:grpSpPr>
        <p:sp>
          <p:nvSpPr>
            <p:cNvPr id="9669" name="Google Shape;9669;p8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1" name="Google Shape;9671;p8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3" name="Google Shape;9673;p85"/>
          <p:cNvGrpSpPr/>
          <p:nvPr/>
        </p:nvGrpSpPr>
        <p:grpSpPr>
          <a:xfrm>
            <a:off x="4855631" y="3123732"/>
            <a:ext cx="356946" cy="332464"/>
            <a:chOff x="-25477800" y="2357750"/>
            <a:chExt cx="298525" cy="278050"/>
          </a:xfrm>
        </p:grpSpPr>
        <p:sp>
          <p:nvSpPr>
            <p:cNvPr id="9674" name="Google Shape;9674;p8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6" name="Google Shape;9676;p8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8" name="Google Shape;9678;p85"/>
          <p:cNvGrpSpPr/>
          <p:nvPr/>
        </p:nvGrpSpPr>
        <p:grpSpPr>
          <a:xfrm>
            <a:off x="5298265" y="3112911"/>
            <a:ext cx="353180" cy="354107"/>
            <a:chOff x="-25104475" y="2340425"/>
            <a:chExt cx="295375" cy="296150"/>
          </a:xfrm>
        </p:grpSpPr>
        <p:sp>
          <p:nvSpPr>
            <p:cNvPr id="9679" name="Google Shape;9679;p8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8" name="Google Shape;9688;p8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9" name="Google Shape;9689;p85"/>
          <p:cNvGrpSpPr/>
          <p:nvPr/>
        </p:nvGrpSpPr>
        <p:grpSpPr>
          <a:xfrm>
            <a:off x="4855594" y="1782519"/>
            <a:ext cx="354107" cy="355063"/>
            <a:chOff x="-28467625" y="2331750"/>
            <a:chExt cx="296150" cy="296950"/>
          </a:xfrm>
        </p:grpSpPr>
        <p:sp>
          <p:nvSpPr>
            <p:cNvPr id="9690" name="Google Shape;9690;p8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95"/>
        <p:cNvGrpSpPr/>
        <p:nvPr/>
      </p:nvGrpSpPr>
      <p:grpSpPr>
        <a:xfrm>
          <a:off x="0" y="0"/>
          <a:ext cx="0" cy="0"/>
          <a:chOff x="0" y="0"/>
          <a:chExt cx="0" cy="0"/>
        </a:xfrm>
      </p:grpSpPr>
      <p:sp>
        <p:nvSpPr>
          <p:cNvPr id="9696" name="Google Shape;9696;p8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697" name="Google Shape;9697;p8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698" name="Google Shape;9698;p86"/>
          <p:cNvGrpSpPr/>
          <p:nvPr/>
        </p:nvGrpSpPr>
        <p:grpSpPr>
          <a:xfrm>
            <a:off x="854368" y="1313920"/>
            <a:ext cx="366269" cy="366240"/>
            <a:chOff x="-65131525" y="1914325"/>
            <a:chExt cx="316650" cy="316625"/>
          </a:xfrm>
        </p:grpSpPr>
        <p:sp>
          <p:nvSpPr>
            <p:cNvPr id="9699" name="Google Shape;9699;p8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6"/>
          <p:cNvGrpSpPr/>
          <p:nvPr/>
        </p:nvGrpSpPr>
        <p:grpSpPr>
          <a:xfrm>
            <a:off x="854368" y="1794207"/>
            <a:ext cx="366269" cy="366269"/>
            <a:chOff x="-65131525" y="2281350"/>
            <a:chExt cx="316650" cy="316650"/>
          </a:xfrm>
        </p:grpSpPr>
        <p:sp>
          <p:nvSpPr>
            <p:cNvPr id="9702" name="Google Shape;9702;p8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86"/>
          <p:cNvGrpSpPr/>
          <p:nvPr/>
        </p:nvGrpSpPr>
        <p:grpSpPr>
          <a:xfrm>
            <a:off x="857564" y="2259206"/>
            <a:ext cx="359878" cy="367165"/>
            <a:chOff x="-65129950" y="2646800"/>
            <a:chExt cx="311125" cy="317425"/>
          </a:xfrm>
        </p:grpSpPr>
        <p:sp>
          <p:nvSpPr>
            <p:cNvPr id="9705" name="Google Shape;9705;p8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86"/>
          <p:cNvGrpSpPr/>
          <p:nvPr/>
        </p:nvGrpSpPr>
        <p:grpSpPr>
          <a:xfrm>
            <a:off x="3060897" y="1312532"/>
            <a:ext cx="368987" cy="369016"/>
            <a:chOff x="-63252250" y="1930850"/>
            <a:chExt cx="319000" cy="319025"/>
          </a:xfrm>
        </p:grpSpPr>
        <p:sp>
          <p:nvSpPr>
            <p:cNvPr id="9708" name="Google Shape;9708;p8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0" name="Google Shape;9710;p8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1" name="Google Shape;9711;p86"/>
          <p:cNvGrpSpPr/>
          <p:nvPr/>
        </p:nvGrpSpPr>
        <p:grpSpPr>
          <a:xfrm>
            <a:off x="3061808" y="2258743"/>
            <a:ext cx="367165" cy="368091"/>
            <a:chOff x="-63250675" y="2664125"/>
            <a:chExt cx="317425" cy="318225"/>
          </a:xfrm>
        </p:grpSpPr>
        <p:sp>
          <p:nvSpPr>
            <p:cNvPr id="9712" name="Google Shape;9712;p8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86"/>
          <p:cNvGrpSpPr/>
          <p:nvPr/>
        </p:nvGrpSpPr>
        <p:grpSpPr>
          <a:xfrm>
            <a:off x="1738471" y="2735150"/>
            <a:ext cx="363522" cy="361266"/>
            <a:chOff x="-61354075" y="1940500"/>
            <a:chExt cx="314275" cy="312325"/>
          </a:xfrm>
        </p:grpSpPr>
        <p:sp>
          <p:nvSpPr>
            <p:cNvPr id="9715" name="Google Shape;9715;p8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86"/>
          <p:cNvGrpSpPr/>
          <p:nvPr/>
        </p:nvGrpSpPr>
        <p:grpSpPr>
          <a:xfrm>
            <a:off x="1737098" y="3183702"/>
            <a:ext cx="366269" cy="336195"/>
            <a:chOff x="-61354875" y="2322300"/>
            <a:chExt cx="316650" cy="290650"/>
          </a:xfrm>
        </p:grpSpPr>
        <p:sp>
          <p:nvSpPr>
            <p:cNvPr id="9720" name="Google Shape;9720;p8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86"/>
          <p:cNvGrpSpPr/>
          <p:nvPr/>
        </p:nvGrpSpPr>
        <p:grpSpPr>
          <a:xfrm>
            <a:off x="1737098" y="3611266"/>
            <a:ext cx="366269" cy="366269"/>
            <a:chOff x="-61354875" y="2671225"/>
            <a:chExt cx="316650" cy="316650"/>
          </a:xfrm>
        </p:grpSpPr>
        <p:sp>
          <p:nvSpPr>
            <p:cNvPr id="9724" name="Google Shape;9724;p8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86"/>
          <p:cNvGrpSpPr/>
          <p:nvPr/>
        </p:nvGrpSpPr>
        <p:grpSpPr>
          <a:xfrm>
            <a:off x="3952502" y="2731001"/>
            <a:ext cx="368987" cy="369566"/>
            <a:chOff x="-59502375" y="1904375"/>
            <a:chExt cx="319000" cy="319500"/>
          </a:xfrm>
        </p:grpSpPr>
        <p:sp>
          <p:nvSpPr>
            <p:cNvPr id="9730" name="Google Shape;9730;p8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86"/>
          <p:cNvGrpSpPr/>
          <p:nvPr/>
        </p:nvGrpSpPr>
        <p:grpSpPr>
          <a:xfrm>
            <a:off x="1298621" y="1315207"/>
            <a:ext cx="368987" cy="363666"/>
            <a:chOff x="-64774725" y="1916550"/>
            <a:chExt cx="319000" cy="314400"/>
          </a:xfrm>
        </p:grpSpPr>
        <p:sp>
          <p:nvSpPr>
            <p:cNvPr id="9734" name="Google Shape;9734;p8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6"/>
          <p:cNvGrpSpPr/>
          <p:nvPr/>
        </p:nvGrpSpPr>
        <p:grpSpPr>
          <a:xfrm>
            <a:off x="1299979" y="1792386"/>
            <a:ext cx="366269" cy="369913"/>
            <a:chOff x="-64764500" y="2280550"/>
            <a:chExt cx="316650" cy="319800"/>
          </a:xfrm>
        </p:grpSpPr>
        <p:sp>
          <p:nvSpPr>
            <p:cNvPr id="9737" name="Google Shape;9737;p8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9" name="Google Shape;9739;p8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0" name="Google Shape;9740;p86"/>
          <p:cNvGrpSpPr/>
          <p:nvPr/>
        </p:nvGrpSpPr>
        <p:grpSpPr>
          <a:xfrm>
            <a:off x="3512023" y="1352163"/>
            <a:ext cx="365344" cy="289753"/>
            <a:chOff x="-62882850" y="1999375"/>
            <a:chExt cx="315850" cy="250500"/>
          </a:xfrm>
        </p:grpSpPr>
        <p:sp>
          <p:nvSpPr>
            <p:cNvPr id="9741" name="Google Shape;9741;p8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86"/>
          <p:cNvGrpSpPr/>
          <p:nvPr/>
        </p:nvGrpSpPr>
        <p:grpSpPr>
          <a:xfrm>
            <a:off x="3503362" y="1793745"/>
            <a:ext cx="382665" cy="367194"/>
            <a:chOff x="-62890750" y="2296300"/>
            <a:chExt cx="330825" cy="317450"/>
          </a:xfrm>
        </p:grpSpPr>
        <p:sp>
          <p:nvSpPr>
            <p:cNvPr id="9744" name="Google Shape;9744;p8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86"/>
          <p:cNvGrpSpPr/>
          <p:nvPr/>
        </p:nvGrpSpPr>
        <p:grpSpPr>
          <a:xfrm>
            <a:off x="3512023" y="2259206"/>
            <a:ext cx="365344" cy="367165"/>
            <a:chOff x="-62882850" y="2664925"/>
            <a:chExt cx="315850" cy="317425"/>
          </a:xfrm>
        </p:grpSpPr>
        <p:sp>
          <p:nvSpPr>
            <p:cNvPr id="9748" name="Google Shape;9748;p8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0" name="Google Shape;9750;p8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1" name="Google Shape;9751;p86"/>
          <p:cNvGrpSpPr/>
          <p:nvPr/>
        </p:nvGrpSpPr>
        <p:grpSpPr>
          <a:xfrm>
            <a:off x="2183172" y="3171846"/>
            <a:ext cx="366269" cy="359907"/>
            <a:chOff x="-60988625" y="2310475"/>
            <a:chExt cx="316650" cy="311150"/>
          </a:xfrm>
        </p:grpSpPr>
        <p:sp>
          <p:nvSpPr>
            <p:cNvPr id="9752" name="Google Shape;9752;p8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86"/>
          <p:cNvGrpSpPr/>
          <p:nvPr/>
        </p:nvGrpSpPr>
        <p:grpSpPr>
          <a:xfrm>
            <a:off x="2183634" y="3610009"/>
            <a:ext cx="365344" cy="368785"/>
            <a:chOff x="-60987050" y="2671400"/>
            <a:chExt cx="315850" cy="318825"/>
          </a:xfrm>
        </p:grpSpPr>
        <p:sp>
          <p:nvSpPr>
            <p:cNvPr id="9759" name="Google Shape;9759;p8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86"/>
          <p:cNvGrpSpPr/>
          <p:nvPr/>
        </p:nvGrpSpPr>
        <p:grpSpPr>
          <a:xfrm>
            <a:off x="3952500" y="3172771"/>
            <a:ext cx="368987" cy="358056"/>
            <a:chOff x="-59481900" y="2290800"/>
            <a:chExt cx="319000" cy="309550"/>
          </a:xfrm>
        </p:grpSpPr>
        <p:sp>
          <p:nvSpPr>
            <p:cNvPr id="9762" name="Google Shape;9762;p8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86"/>
          <p:cNvGrpSpPr/>
          <p:nvPr/>
        </p:nvGrpSpPr>
        <p:grpSpPr>
          <a:xfrm>
            <a:off x="1741805" y="1313544"/>
            <a:ext cx="368987" cy="366992"/>
            <a:chOff x="-64401400" y="1914475"/>
            <a:chExt cx="319000" cy="317275"/>
          </a:xfrm>
        </p:grpSpPr>
        <p:sp>
          <p:nvSpPr>
            <p:cNvPr id="9769" name="Google Shape;9769;p8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86"/>
          <p:cNvGrpSpPr/>
          <p:nvPr/>
        </p:nvGrpSpPr>
        <p:grpSpPr>
          <a:xfrm>
            <a:off x="1806493" y="1794583"/>
            <a:ext cx="239610" cy="365517"/>
            <a:chOff x="-64343900" y="2282125"/>
            <a:chExt cx="207150" cy="316000"/>
          </a:xfrm>
        </p:grpSpPr>
        <p:sp>
          <p:nvSpPr>
            <p:cNvPr id="9773" name="Google Shape;9773;p8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8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6" name="Google Shape;9776;p86"/>
          <p:cNvGrpSpPr/>
          <p:nvPr/>
        </p:nvGrpSpPr>
        <p:grpSpPr>
          <a:xfrm>
            <a:off x="3986941" y="1313804"/>
            <a:ext cx="318873" cy="366471"/>
            <a:chOff x="-62496925" y="1931475"/>
            <a:chExt cx="275675" cy="316825"/>
          </a:xfrm>
        </p:grpSpPr>
        <p:sp>
          <p:nvSpPr>
            <p:cNvPr id="9777" name="Google Shape;9777;p8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86"/>
          <p:cNvGrpSpPr/>
          <p:nvPr/>
        </p:nvGrpSpPr>
        <p:grpSpPr>
          <a:xfrm>
            <a:off x="3963691" y="1793629"/>
            <a:ext cx="365373" cy="367426"/>
            <a:chOff x="-62516625" y="2297875"/>
            <a:chExt cx="315875" cy="317650"/>
          </a:xfrm>
        </p:grpSpPr>
        <p:sp>
          <p:nvSpPr>
            <p:cNvPr id="9780" name="Google Shape;9780;p8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6"/>
          <p:cNvGrpSpPr/>
          <p:nvPr/>
        </p:nvGrpSpPr>
        <p:grpSpPr>
          <a:xfrm>
            <a:off x="3962332" y="2275588"/>
            <a:ext cx="368091" cy="334402"/>
            <a:chOff x="-62518200" y="2692475"/>
            <a:chExt cx="318225" cy="289100"/>
          </a:xfrm>
        </p:grpSpPr>
        <p:sp>
          <p:nvSpPr>
            <p:cNvPr id="9783" name="Google Shape;9783;p8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86"/>
          <p:cNvGrpSpPr/>
          <p:nvPr/>
        </p:nvGrpSpPr>
        <p:grpSpPr>
          <a:xfrm>
            <a:off x="2648986" y="2733112"/>
            <a:ext cx="309793" cy="365344"/>
            <a:chOff x="-60597975" y="1939525"/>
            <a:chExt cx="267825" cy="315850"/>
          </a:xfrm>
        </p:grpSpPr>
        <p:sp>
          <p:nvSpPr>
            <p:cNvPr id="9786" name="Google Shape;9786;p8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86"/>
          <p:cNvGrpSpPr/>
          <p:nvPr/>
        </p:nvGrpSpPr>
        <p:grpSpPr>
          <a:xfrm>
            <a:off x="2619389" y="3167537"/>
            <a:ext cx="368987" cy="368525"/>
            <a:chOff x="-60620800" y="2304600"/>
            <a:chExt cx="319000" cy="318600"/>
          </a:xfrm>
        </p:grpSpPr>
        <p:sp>
          <p:nvSpPr>
            <p:cNvPr id="9789" name="Google Shape;9789;p8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86"/>
          <p:cNvGrpSpPr/>
          <p:nvPr/>
        </p:nvGrpSpPr>
        <p:grpSpPr>
          <a:xfrm>
            <a:off x="2620748" y="3663188"/>
            <a:ext cx="366269" cy="262426"/>
            <a:chOff x="-60621600" y="2716100"/>
            <a:chExt cx="316650" cy="226875"/>
          </a:xfrm>
        </p:grpSpPr>
        <p:sp>
          <p:nvSpPr>
            <p:cNvPr id="9793" name="Google Shape;9793;p8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86"/>
          <p:cNvGrpSpPr/>
          <p:nvPr/>
        </p:nvGrpSpPr>
        <p:grpSpPr>
          <a:xfrm>
            <a:off x="3957965" y="3611281"/>
            <a:ext cx="358056" cy="366240"/>
            <a:chOff x="-59475600" y="2658625"/>
            <a:chExt cx="309550" cy="316625"/>
          </a:xfrm>
        </p:grpSpPr>
        <p:sp>
          <p:nvSpPr>
            <p:cNvPr id="9796" name="Google Shape;9796;p8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3" name="Google Shape;9803;p8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5" name="Google Shape;9805;p86"/>
          <p:cNvGrpSpPr/>
          <p:nvPr/>
        </p:nvGrpSpPr>
        <p:grpSpPr>
          <a:xfrm>
            <a:off x="2233086" y="2259206"/>
            <a:ext cx="263294" cy="367165"/>
            <a:chOff x="-63987100" y="2646800"/>
            <a:chExt cx="227625" cy="317425"/>
          </a:xfrm>
        </p:grpSpPr>
        <p:sp>
          <p:nvSpPr>
            <p:cNvPr id="9806" name="Google Shape;9806;p8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86"/>
          <p:cNvGrpSpPr/>
          <p:nvPr/>
        </p:nvGrpSpPr>
        <p:grpSpPr>
          <a:xfrm>
            <a:off x="852428" y="2730827"/>
            <a:ext cx="358056" cy="369913"/>
            <a:chOff x="-62148000" y="1930075"/>
            <a:chExt cx="309550" cy="319800"/>
          </a:xfrm>
        </p:grpSpPr>
        <p:sp>
          <p:nvSpPr>
            <p:cNvPr id="9809" name="Google Shape;9809;p8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86"/>
          <p:cNvGrpSpPr/>
          <p:nvPr/>
        </p:nvGrpSpPr>
        <p:grpSpPr>
          <a:xfrm>
            <a:off x="849695" y="3169113"/>
            <a:ext cx="363522" cy="365373"/>
            <a:chOff x="-62150375" y="2297875"/>
            <a:chExt cx="314275" cy="315875"/>
          </a:xfrm>
        </p:grpSpPr>
        <p:sp>
          <p:nvSpPr>
            <p:cNvPr id="9812" name="Google Shape;9812;p8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86"/>
          <p:cNvGrpSpPr/>
          <p:nvPr/>
        </p:nvGrpSpPr>
        <p:grpSpPr>
          <a:xfrm>
            <a:off x="848322" y="3610356"/>
            <a:ext cx="366269" cy="368091"/>
            <a:chOff x="-62150375" y="2664925"/>
            <a:chExt cx="316650" cy="318225"/>
          </a:xfrm>
        </p:grpSpPr>
        <p:sp>
          <p:nvSpPr>
            <p:cNvPr id="9818" name="Google Shape;9818;p8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86"/>
          <p:cNvGrpSpPr/>
          <p:nvPr/>
        </p:nvGrpSpPr>
        <p:grpSpPr>
          <a:xfrm>
            <a:off x="3065911" y="2731333"/>
            <a:ext cx="367165" cy="368901"/>
            <a:chOff x="-60254550" y="1938025"/>
            <a:chExt cx="317425" cy="318925"/>
          </a:xfrm>
        </p:grpSpPr>
        <p:sp>
          <p:nvSpPr>
            <p:cNvPr id="9823" name="Google Shape;9823;p8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86"/>
          <p:cNvGrpSpPr/>
          <p:nvPr/>
        </p:nvGrpSpPr>
        <p:grpSpPr>
          <a:xfrm>
            <a:off x="3094149" y="3609907"/>
            <a:ext cx="310690" cy="368987"/>
            <a:chOff x="-60232500" y="2671225"/>
            <a:chExt cx="268600" cy="319000"/>
          </a:xfrm>
        </p:grpSpPr>
        <p:sp>
          <p:nvSpPr>
            <p:cNvPr id="9828" name="Google Shape;9828;p8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6"/>
          <p:cNvGrpSpPr/>
          <p:nvPr/>
        </p:nvGrpSpPr>
        <p:grpSpPr>
          <a:xfrm>
            <a:off x="2179643" y="4058541"/>
            <a:ext cx="365373" cy="368987"/>
            <a:chOff x="-59100700" y="1911950"/>
            <a:chExt cx="315875" cy="319000"/>
          </a:xfrm>
        </p:grpSpPr>
        <p:sp>
          <p:nvSpPr>
            <p:cNvPr id="9831" name="Google Shape;9831;p8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86"/>
          <p:cNvGrpSpPr/>
          <p:nvPr/>
        </p:nvGrpSpPr>
        <p:grpSpPr>
          <a:xfrm>
            <a:off x="2621810" y="1314021"/>
            <a:ext cx="379918" cy="366038"/>
            <a:chOff x="-63665750" y="1914325"/>
            <a:chExt cx="328450" cy="316450"/>
          </a:xfrm>
        </p:grpSpPr>
        <p:sp>
          <p:nvSpPr>
            <p:cNvPr id="9842" name="Google Shape;9842;p8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86"/>
          <p:cNvGrpSpPr/>
          <p:nvPr/>
        </p:nvGrpSpPr>
        <p:grpSpPr>
          <a:xfrm>
            <a:off x="2626814" y="1793065"/>
            <a:ext cx="369913" cy="368554"/>
            <a:chOff x="-63666550" y="2278975"/>
            <a:chExt cx="319800" cy="318625"/>
          </a:xfrm>
        </p:grpSpPr>
        <p:sp>
          <p:nvSpPr>
            <p:cNvPr id="9845" name="Google Shape;9845;p8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86"/>
          <p:cNvGrpSpPr/>
          <p:nvPr/>
        </p:nvGrpSpPr>
        <p:grpSpPr>
          <a:xfrm>
            <a:off x="2624081" y="2259090"/>
            <a:ext cx="375378" cy="367397"/>
            <a:chOff x="-63669700" y="2646600"/>
            <a:chExt cx="324525" cy="317625"/>
          </a:xfrm>
        </p:grpSpPr>
        <p:sp>
          <p:nvSpPr>
            <p:cNvPr id="9848" name="Google Shape;9848;p8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86"/>
          <p:cNvGrpSpPr/>
          <p:nvPr/>
        </p:nvGrpSpPr>
        <p:grpSpPr>
          <a:xfrm>
            <a:off x="1286361" y="2732418"/>
            <a:ext cx="366269" cy="366732"/>
            <a:chOff x="-61784125" y="1931250"/>
            <a:chExt cx="316650" cy="317050"/>
          </a:xfrm>
        </p:grpSpPr>
        <p:sp>
          <p:nvSpPr>
            <p:cNvPr id="9851" name="Google Shape;9851;p8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86"/>
          <p:cNvGrpSpPr/>
          <p:nvPr/>
        </p:nvGrpSpPr>
        <p:grpSpPr>
          <a:xfrm>
            <a:off x="1286360" y="3168665"/>
            <a:ext cx="366269" cy="366269"/>
            <a:chOff x="-61783350" y="2297100"/>
            <a:chExt cx="316650" cy="316650"/>
          </a:xfrm>
        </p:grpSpPr>
        <p:sp>
          <p:nvSpPr>
            <p:cNvPr id="9856" name="Google Shape;9856;p8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86"/>
          <p:cNvGrpSpPr/>
          <p:nvPr/>
        </p:nvGrpSpPr>
        <p:grpSpPr>
          <a:xfrm>
            <a:off x="1286360" y="3609748"/>
            <a:ext cx="366269" cy="369305"/>
            <a:chOff x="-61782550" y="2664925"/>
            <a:chExt cx="316650" cy="319275"/>
          </a:xfrm>
        </p:grpSpPr>
        <p:sp>
          <p:nvSpPr>
            <p:cNvPr id="9859" name="Google Shape;9859;p8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86"/>
          <p:cNvGrpSpPr/>
          <p:nvPr/>
        </p:nvGrpSpPr>
        <p:grpSpPr>
          <a:xfrm>
            <a:off x="3508137" y="2741136"/>
            <a:ext cx="367165" cy="349294"/>
            <a:chOff x="-59889100" y="1945025"/>
            <a:chExt cx="317425" cy="301975"/>
          </a:xfrm>
        </p:grpSpPr>
        <p:sp>
          <p:nvSpPr>
            <p:cNvPr id="9863" name="Google Shape;9863;p8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86"/>
          <p:cNvGrpSpPr/>
          <p:nvPr/>
        </p:nvGrpSpPr>
        <p:grpSpPr>
          <a:xfrm>
            <a:off x="3040249" y="3168589"/>
            <a:ext cx="366648" cy="366420"/>
            <a:chOff x="6479471" y="2079003"/>
            <a:chExt cx="348923" cy="348706"/>
          </a:xfrm>
        </p:grpSpPr>
        <p:sp>
          <p:nvSpPr>
            <p:cNvPr id="9868" name="Google Shape;9868;p8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9" name="Google Shape;9869;p86"/>
            <p:cNvGrpSpPr/>
            <p:nvPr/>
          </p:nvGrpSpPr>
          <p:grpSpPr>
            <a:xfrm>
              <a:off x="6520582" y="2079003"/>
              <a:ext cx="307811" cy="348706"/>
              <a:chOff x="-60218325" y="2304850"/>
              <a:chExt cx="279625" cy="316775"/>
            </a:xfrm>
          </p:grpSpPr>
          <p:sp>
            <p:nvSpPr>
              <p:cNvPr id="9870" name="Google Shape;9870;p8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77" name="Google Shape;9877;p8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8" name="Google Shape;9878;p86"/>
          <p:cNvGrpSpPr/>
          <p:nvPr/>
        </p:nvGrpSpPr>
        <p:grpSpPr>
          <a:xfrm>
            <a:off x="3507226" y="3611671"/>
            <a:ext cx="368987" cy="365459"/>
            <a:chOff x="-59889100" y="2671925"/>
            <a:chExt cx="319000" cy="315950"/>
          </a:xfrm>
        </p:grpSpPr>
        <p:sp>
          <p:nvSpPr>
            <p:cNvPr id="9879" name="Google Shape;9879;p8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86"/>
          <p:cNvGrpSpPr/>
          <p:nvPr/>
        </p:nvGrpSpPr>
        <p:grpSpPr>
          <a:xfrm>
            <a:off x="2620204" y="4054176"/>
            <a:ext cx="367165" cy="366269"/>
            <a:chOff x="-59092025" y="2296300"/>
            <a:chExt cx="317425" cy="316650"/>
          </a:xfrm>
        </p:grpSpPr>
        <p:sp>
          <p:nvSpPr>
            <p:cNvPr id="9884" name="Google Shape;9884;p8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86"/>
          <p:cNvGrpSpPr/>
          <p:nvPr/>
        </p:nvGrpSpPr>
        <p:grpSpPr>
          <a:xfrm>
            <a:off x="4865611" y="1305095"/>
            <a:ext cx="353174" cy="347599"/>
            <a:chOff x="683125" y="1955275"/>
            <a:chExt cx="299325" cy="294600"/>
          </a:xfrm>
        </p:grpSpPr>
        <p:sp>
          <p:nvSpPr>
            <p:cNvPr id="9887" name="Google Shape;9887;p8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86"/>
          <p:cNvGrpSpPr/>
          <p:nvPr/>
        </p:nvGrpSpPr>
        <p:grpSpPr>
          <a:xfrm>
            <a:off x="4866541" y="1755653"/>
            <a:ext cx="351315" cy="349486"/>
            <a:chOff x="685475" y="2318350"/>
            <a:chExt cx="297750" cy="296200"/>
          </a:xfrm>
        </p:grpSpPr>
        <p:sp>
          <p:nvSpPr>
            <p:cNvPr id="9892" name="Google Shape;9892;p8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86"/>
          <p:cNvGrpSpPr/>
          <p:nvPr/>
        </p:nvGrpSpPr>
        <p:grpSpPr>
          <a:xfrm>
            <a:off x="7094699" y="1304859"/>
            <a:ext cx="309517" cy="348071"/>
            <a:chOff x="2523000" y="1954875"/>
            <a:chExt cx="262325" cy="295000"/>
          </a:xfrm>
        </p:grpSpPr>
        <p:sp>
          <p:nvSpPr>
            <p:cNvPr id="9896" name="Google Shape;9896;p8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86"/>
          <p:cNvGrpSpPr/>
          <p:nvPr/>
        </p:nvGrpSpPr>
        <p:grpSpPr>
          <a:xfrm>
            <a:off x="7073800" y="1756125"/>
            <a:ext cx="351315" cy="348542"/>
            <a:chOff x="2508825" y="2318350"/>
            <a:chExt cx="297750" cy="295400"/>
          </a:xfrm>
        </p:grpSpPr>
        <p:sp>
          <p:nvSpPr>
            <p:cNvPr id="9899" name="Google Shape;9899;p8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1" name="Google Shape;9901;p8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2" name="Google Shape;9902;p86"/>
          <p:cNvGrpSpPr/>
          <p:nvPr/>
        </p:nvGrpSpPr>
        <p:grpSpPr>
          <a:xfrm>
            <a:off x="5747373" y="2670178"/>
            <a:ext cx="347599" cy="348513"/>
            <a:chOff x="4321150" y="1946600"/>
            <a:chExt cx="294600" cy="295375"/>
          </a:xfrm>
        </p:grpSpPr>
        <p:sp>
          <p:nvSpPr>
            <p:cNvPr id="9903" name="Google Shape;9903;p8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6" name="Google Shape;9906;p8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0" name="Google Shape;9910;p86"/>
          <p:cNvGrpSpPr/>
          <p:nvPr/>
        </p:nvGrpSpPr>
        <p:grpSpPr>
          <a:xfrm>
            <a:off x="5309921" y="1756125"/>
            <a:ext cx="352230" cy="348542"/>
            <a:chOff x="1049375" y="2318350"/>
            <a:chExt cx="298525" cy="295400"/>
          </a:xfrm>
        </p:grpSpPr>
        <p:sp>
          <p:nvSpPr>
            <p:cNvPr id="9911" name="Google Shape;9911;p8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86"/>
          <p:cNvGrpSpPr/>
          <p:nvPr/>
        </p:nvGrpSpPr>
        <p:grpSpPr>
          <a:xfrm>
            <a:off x="5310393" y="2196576"/>
            <a:ext cx="351286" cy="351286"/>
            <a:chOff x="1049375" y="2680675"/>
            <a:chExt cx="297725" cy="297725"/>
          </a:xfrm>
        </p:grpSpPr>
        <p:sp>
          <p:nvSpPr>
            <p:cNvPr id="9916" name="Google Shape;9916;p8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86"/>
          <p:cNvGrpSpPr/>
          <p:nvPr/>
        </p:nvGrpSpPr>
        <p:grpSpPr>
          <a:xfrm>
            <a:off x="7523845" y="1304623"/>
            <a:ext cx="348513" cy="348542"/>
            <a:chOff x="2872725" y="1954475"/>
            <a:chExt cx="295375" cy="295400"/>
          </a:xfrm>
        </p:grpSpPr>
        <p:sp>
          <p:nvSpPr>
            <p:cNvPr id="9919" name="Google Shape;9919;p8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86"/>
          <p:cNvGrpSpPr/>
          <p:nvPr/>
        </p:nvGrpSpPr>
        <p:grpSpPr>
          <a:xfrm>
            <a:off x="7545216" y="1755196"/>
            <a:ext cx="305771" cy="350401"/>
            <a:chOff x="2890050" y="2318350"/>
            <a:chExt cx="259150" cy="296975"/>
          </a:xfrm>
        </p:grpSpPr>
        <p:sp>
          <p:nvSpPr>
            <p:cNvPr id="9923" name="Google Shape;9923;p8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5" name="Google Shape;9925;p8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6" name="Google Shape;9926;p86"/>
          <p:cNvGrpSpPr/>
          <p:nvPr/>
        </p:nvGrpSpPr>
        <p:grpSpPr>
          <a:xfrm>
            <a:off x="6187732" y="2670650"/>
            <a:ext cx="347569" cy="347569"/>
            <a:chOff x="4685050" y="1945825"/>
            <a:chExt cx="294575" cy="294575"/>
          </a:xfrm>
        </p:grpSpPr>
        <p:sp>
          <p:nvSpPr>
            <p:cNvPr id="9927" name="Google Shape;9927;p8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2" name="Google Shape;9932;p8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4" name="Google Shape;9934;p86"/>
          <p:cNvGrpSpPr/>
          <p:nvPr/>
        </p:nvGrpSpPr>
        <p:grpSpPr>
          <a:xfrm>
            <a:off x="7958004" y="3159625"/>
            <a:ext cx="348513" cy="347599"/>
            <a:chOff x="6131900" y="2301825"/>
            <a:chExt cx="295375" cy="294600"/>
          </a:xfrm>
        </p:grpSpPr>
        <p:sp>
          <p:nvSpPr>
            <p:cNvPr id="9935" name="Google Shape;9935;p8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86"/>
          <p:cNvGrpSpPr/>
          <p:nvPr/>
        </p:nvGrpSpPr>
        <p:grpSpPr>
          <a:xfrm>
            <a:off x="5753997" y="1304166"/>
            <a:ext cx="351315" cy="349457"/>
            <a:chOff x="1412450" y="1954475"/>
            <a:chExt cx="297750" cy="296175"/>
          </a:xfrm>
        </p:grpSpPr>
        <p:sp>
          <p:nvSpPr>
            <p:cNvPr id="9940" name="Google Shape;9940;p8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2" name="Google Shape;9942;p8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3" name="Google Shape;9943;p86"/>
          <p:cNvGrpSpPr/>
          <p:nvPr/>
        </p:nvGrpSpPr>
        <p:grpSpPr>
          <a:xfrm>
            <a:off x="5753997" y="2196694"/>
            <a:ext cx="351315" cy="351050"/>
            <a:chOff x="1413250" y="2680675"/>
            <a:chExt cx="297750" cy="297525"/>
          </a:xfrm>
        </p:grpSpPr>
        <p:sp>
          <p:nvSpPr>
            <p:cNvPr id="9944" name="Google Shape;9944;p8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8" name="Google Shape;9948;p8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1" name="Google Shape;9951;p86"/>
          <p:cNvGrpSpPr/>
          <p:nvPr/>
        </p:nvGrpSpPr>
        <p:grpSpPr>
          <a:xfrm>
            <a:off x="6630407" y="2670311"/>
            <a:ext cx="350371" cy="348247"/>
            <a:chOff x="5045775" y="1946400"/>
            <a:chExt cx="296950" cy="295150"/>
          </a:xfrm>
        </p:grpSpPr>
        <p:sp>
          <p:nvSpPr>
            <p:cNvPr id="9952" name="Google Shape;9952;p8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86"/>
          <p:cNvGrpSpPr/>
          <p:nvPr/>
        </p:nvGrpSpPr>
        <p:grpSpPr>
          <a:xfrm>
            <a:off x="6629006" y="3179138"/>
            <a:ext cx="353174" cy="308573"/>
            <a:chOff x="5046550" y="2327025"/>
            <a:chExt cx="299325" cy="261525"/>
          </a:xfrm>
        </p:grpSpPr>
        <p:sp>
          <p:nvSpPr>
            <p:cNvPr id="9955" name="Google Shape;9955;p8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8" name="Google Shape;9958;p8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86"/>
          <p:cNvGrpSpPr/>
          <p:nvPr/>
        </p:nvGrpSpPr>
        <p:grpSpPr>
          <a:xfrm>
            <a:off x="7956604" y="3608476"/>
            <a:ext cx="351315" cy="348513"/>
            <a:chOff x="6167350" y="2672800"/>
            <a:chExt cx="297750" cy="295375"/>
          </a:xfrm>
        </p:grpSpPr>
        <p:sp>
          <p:nvSpPr>
            <p:cNvPr id="9960" name="Google Shape;9960;p8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86"/>
          <p:cNvGrpSpPr/>
          <p:nvPr/>
        </p:nvGrpSpPr>
        <p:grpSpPr>
          <a:xfrm>
            <a:off x="6197601" y="1303709"/>
            <a:ext cx="347599" cy="350371"/>
            <a:chOff x="1777925" y="1953700"/>
            <a:chExt cx="294600" cy="296950"/>
          </a:xfrm>
        </p:grpSpPr>
        <p:sp>
          <p:nvSpPr>
            <p:cNvPr id="9966" name="Google Shape;9966;p8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86"/>
          <p:cNvGrpSpPr/>
          <p:nvPr/>
        </p:nvGrpSpPr>
        <p:grpSpPr>
          <a:xfrm>
            <a:off x="6213411" y="1756597"/>
            <a:ext cx="315977" cy="347599"/>
            <a:chOff x="1790525" y="2319150"/>
            <a:chExt cx="267800" cy="294600"/>
          </a:xfrm>
        </p:grpSpPr>
        <p:sp>
          <p:nvSpPr>
            <p:cNvPr id="9971" name="Google Shape;9971;p8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3" name="Google Shape;9973;p8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4" name="Google Shape;9974;p86"/>
          <p:cNvGrpSpPr/>
          <p:nvPr/>
        </p:nvGrpSpPr>
        <p:grpSpPr>
          <a:xfrm>
            <a:off x="4866386" y="2670163"/>
            <a:ext cx="349457" cy="348542"/>
            <a:chOff x="3599700" y="1954475"/>
            <a:chExt cx="296175" cy="295400"/>
          </a:xfrm>
        </p:grpSpPr>
        <p:sp>
          <p:nvSpPr>
            <p:cNvPr id="9975" name="Google Shape;9975;p8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86"/>
          <p:cNvGrpSpPr/>
          <p:nvPr/>
        </p:nvGrpSpPr>
        <p:grpSpPr>
          <a:xfrm>
            <a:off x="4867316" y="3159626"/>
            <a:ext cx="347599" cy="347599"/>
            <a:chOff x="3601275" y="2319150"/>
            <a:chExt cx="294600" cy="294600"/>
          </a:xfrm>
        </p:grpSpPr>
        <p:sp>
          <p:nvSpPr>
            <p:cNvPr id="9979" name="Google Shape;9979;p8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8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2" name="Google Shape;9982;p86"/>
          <p:cNvGrpSpPr/>
          <p:nvPr/>
        </p:nvGrpSpPr>
        <p:grpSpPr>
          <a:xfrm>
            <a:off x="7087019" y="2669721"/>
            <a:ext cx="328071" cy="349427"/>
            <a:chOff x="5421475" y="1945825"/>
            <a:chExt cx="278050" cy="296150"/>
          </a:xfrm>
        </p:grpSpPr>
        <p:sp>
          <p:nvSpPr>
            <p:cNvPr id="9983" name="Google Shape;9983;p8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1" name="Google Shape;9991;p8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2" name="Google Shape;9992;p86"/>
          <p:cNvGrpSpPr/>
          <p:nvPr/>
        </p:nvGrpSpPr>
        <p:grpSpPr>
          <a:xfrm>
            <a:off x="7075869" y="3670273"/>
            <a:ext cx="350371" cy="224918"/>
            <a:chOff x="5411225" y="2726350"/>
            <a:chExt cx="296950" cy="190625"/>
          </a:xfrm>
        </p:grpSpPr>
        <p:sp>
          <p:nvSpPr>
            <p:cNvPr id="9993" name="Google Shape;9993;p8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86"/>
          <p:cNvGrpSpPr/>
          <p:nvPr/>
        </p:nvGrpSpPr>
        <p:grpSpPr>
          <a:xfrm>
            <a:off x="6185904" y="4059546"/>
            <a:ext cx="351286" cy="326390"/>
            <a:chOff x="6524150" y="1938725"/>
            <a:chExt cx="297725" cy="276625"/>
          </a:xfrm>
        </p:grpSpPr>
        <p:sp>
          <p:nvSpPr>
            <p:cNvPr id="9996" name="Google Shape;9996;p8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86"/>
          <p:cNvGrpSpPr/>
          <p:nvPr/>
        </p:nvGrpSpPr>
        <p:grpSpPr>
          <a:xfrm>
            <a:off x="6631047" y="1756007"/>
            <a:ext cx="363380" cy="348778"/>
            <a:chOff x="2140225" y="2318650"/>
            <a:chExt cx="307975" cy="295600"/>
          </a:xfrm>
        </p:grpSpPr>
        <p:sp>
          <p:nvSpPr>
            <p:cNvPr id="10001" name="Google Shape;10001;p8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86"/>
          <p:cNvGrpSpPr/>
          <p:nvPr/>
        </p:nvGrpSpPr>
        <p:grpSpPr>
          <a:xfrm>
            <a:off x="6636607" y="2197505"/>
            <a:ext cx="352259" cy="349427"/>
            <a:chOff x="2139425" y="2682250"/>
            <a:chExt cx="298550" cy="296150"/>
          </a:xfrm>
        </p:grpSpPr>
        <p:sp>
          <p:nvSpPr>
            <p:cNvPr id="10004" name="Google Shape;10004;p8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86"/>
          <p:cNvGrpSpPr/>
          <p:nvPr/>
        </p:nvGrpSpPr>
        <p:grpSpPr>
          <a:xfrm>
            <a:off x="5301219" y="2711991"/>
            <a:ext cx="350401" cy="264888"/>
            <a:chOff x="3962775" y="1990700"/>
            <a:chExt cx="296975" cy="224500"/>
          </a:xfrm>
        </p:grpSpPr>
        <p:sp>
          <p:nvSpPr>
            <p:cNvPr id="10009" name="Google Shape;10009;p8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86"/>
          <p:cNvGrpSpPr/>
          <p:nvPr/>
        </p:nvGrpSpPr>
        <p:grpSpPr>
          <a:xfrm>
            <a:off x="5301691" y="3158697"/>
            <a:ext cx="349457" cy="349457"/>
            <a:chOff x="3963575" y="2317575"/>
            <a:chExt cx="296175" cy="296175"/>
          </a:xfrm>
        </p:grpSpPr>
        <p:sp>
          <p:nvSpPr>
            <p:cNvPr id="10014" name="Google Shape;10014;p8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86"/>
          <p:cNvGrpSpPr/>
          <p:nvPr/>
        </p:nvGrpSpPr>
        <p:grpSpPr>
          <a:xfrm>
            <a:off x="5301691" y="3608476"/>
            <a:ext cx="349457" cy="348513"/>
            <a:chOff x="3962775" y="2683025"/>
            <a:chExt cx="296175" cy="295375"/>
          </a:xfrm>
        </p:grpSpPr>
        <p:sp>
          <p:nvSpPr>
            <p:cNvPr id="10031" name="Google Shape;10031;p8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4" name="Google Shape;10034;p8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5" name="Google Shape;10035;p86"/>
          <p:cNvGrpSpPr/>
          <p:nvPr/>
        </p:nvGrpSpPr>
        <p:grpSpPr>
          <a:xfrm>
            <a:off x="7516228" y="3159168"/>
            <a:ext cx="348513" cy="348513"/>
            <a:chOff x="5775900" y="2308125"/>
            <a:chExt cx="295375" cy="295375"/>
          </a:xfrm>
        </p:grpSpPr>
        <p:sp>
          <p:nvSpPr>
            <p:cNvPr id="10036" name="Google Shape;10036;p8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86"/>
          <p:cNvGrpSpPr/>
          <p:nvPr/>
        </p:nvGrpSpPr>
        <p:grpSpPr>
          <a:xfrm>
            <a:off x="7537142" y="3608004"/>
            <a:ext cx="306686" cy="349457"/>
            <a:chOff x="5794025" y="2673575"/>
            <a:chExt cx="259925" cy="296175"/>
          </a:xfrm>
        </p:grpSpPr>
        <p:sp>
          <p:nvSpPr>
            <p:cNvPr id="10042" name="Google Shape;10042;p8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4" name="Google Shape;10044;p8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6" name="Google Shape;10046;p86"/>
          <p:cNvGrpSpPr/>
          <p:nvPr/>
        </p:nvGrpSpPr>
        <p:grpSpPr>
          <a:xfrm>
            <a:off x="6637536" y="1304166"/>
            <a:ext cx="350401" cy="349457"/>
            <a:chOff x="2141000" y="1954475"/>
            <a:chExt cx="296975" cy="296175"/>
          </a:xfrm>
        </p:grpSpPr>
        <p:sp>
          <p:nvSpPr>
            <p:cNvPr id="10047" name="Google Shape;10047;p8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Overview</a:t>
            </a:r>
            <a:endParaRPr dirty="0"/>
          </a:p>
        </p:txBody>
      </p:sp>
      <p:sp>
        <p:nvSpPr>
          <p:cNvPr id="456" name="Google Shape;456;p41"/>
          <p:cNvSpPr txBox="1">
            <a:spLocks noGrp="1"/>
          </p:cNvSpPr>
          <p:nvPr>
            <p:ph type="subTitle" idx="1"/>
          </p:nvPr>
        </p:nvSpPr>
        <p:spPr>
          <a:xfrm>
            <a:off x="5258090" y="1221444"/>
            <a:ext cx="3398400" cy="2664755"/>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600" b="1" dirty="0"/>
              <a:t>Objectives:</a:t>
            </a:r>
          </a:p>
          <a:p>
            <a:pPr marL="285750" lvl="0" indent="-285750" rtl="0">
              <a:spcBef>
                <a:spcPts val="0"/>
              </a:spcBef>
              <a:spcAft>
                <a:spcPts val="0"/>
              </a:spcAft>
              <a:buFont typeface="Wingdings" panose="05000000000000000000" pitchFamily="2" charset="2"/>
              <a:buChar char="q"/>
            </a:pPr>
            <a:r>
              <a:rPr lang="en-US" u="sng" dirty="0"/>
              <a:t>Throughput</a:t>
            </a:r>
            <a:endParaRPr lang="en-US" dirty="0"/>
          </a:p>
          <a:p>
            <a:pPr marL="285750" lvl="0" indent="-285750" rtl="0">
              <a:spcBef>
                <a:spcPts val="0"/>
              </a:spcBef>
              <a:spcAft>
                <a:spcPts val="0"/>
              </a:spcAft>
              <a:buFont typeface="Wingdings" panose="05000000000000000000" pitchFamily="2" charset="2"/>
              <a:buChar char="q"/>
            </a:pPr>
            <a:r>
              <a:rPr lang="en-US" u="sng" dirty="0"/>
              <a:t>Utilization</a:t>
            </a:r>
          </a:p>
          <a:p>
            <a:pPr marL="0" lvl="0" indent="0" rtl="0">
              <a:spcBef>
                <a:spcPts val="0"/>
              </a:spcBef>
              <a:spcAft>
                <a:spcPts val="0"/>
              </a:spcAft>
            </a:pPr>
            <a:r>
              <a:rPr lang="en-US" sz="1600" b="1" dirty="0"/>
              <a:t>Key performance indexes:</a:t>
            </a:r>
          </a:p>
          <a:p>
            <a:pPr marL="285750" lvl="0" indent="-285750" rtl="0">
              <a:spcBef>
                <a:spcPts val="0"/>
              </a:spcBef>
              <a:spcAft>
                <a:spcPts val="0"/>
              </a:spcAft>
              <a:buFont typeface="Courier New" panose="02070309020205020404" pitchFamily="49" charset="0"/>
              <a:buChar char="o"/>
            </a:pPr>
            <a:r>
              <a:rPr lang="en-US" u="sng" dirty="0"/>
              <a:t>Throughput</a:t>
            </a:r>
            <a:r>
              <a:rPr lang="en-US" dirty="0"/>
              <a:t>: the number of completed transactions per unit of time.</a:t>
            </a:r>
          </a:p>
          <a:p>
            <a:pPr marL="285750" lvl="0" indent="-285750" rtl="0">
              <a:spcBef>
                <a:spcPts val="0"/>
              </a:spcBef>
              <a:spcAft>
                <a:spcPts val="0"/>
              </a:spcAft>
              <a:buFont typeface="Courier New" panose="02070309020205020404" pitchFamily="49" charset="0"/>
              <a:buChar char="o"/>
            </a:pPr>
            <a:r>
              <a:rPr lang="en-US" u="sng" dirty="0"/>
              <a:t>Utilization</a:t>
            </a:r>
            <a:r>
              <a:rPr lang="en-US" dirty="0"/>
              <a:t>: the time percentage during which each node is busy.</a:t>
            </a:r>
          </a:p>
          <a:p>
            <a:pPr marL="285750" lvl="0" indent="-285750" rtl="0">
              <a:spcBef>
                <a:spcPts val="0"/>
              </a:spcBef>
              <a:spcAft>
                <a:spcPts val="0"/>
              </a:spcAft>
              <a:buFont typeface="Courier New" panose="02070309020205020404" pitchFamily="49" charset="0"/>
              <a:buChar char="o"/>
            </a:pPr>
            <a:endParaRPr lang="en-US" sz="1800" b="1" dirty="0"/>
          </a:p>
        </p:txBody>
      </p:sp>
      <p:pic>
        <p:nvPicPr>
          <p:cNvPr id="4" name="Picture 6">
            <a:extLst>
              <a:ext uri="{FF2B5EF4-FFF2-40B4-BE49-F238E27FC236}">
                <a16:creationId xmlns:a16="http://schemas.microsoft.com/office/drawing/2014/main" id="{0957AC4D-1F81-C148-B705-F7DD07B4C7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5956" y="1017725"/>
            <a:ext cx="4501864" cy="2532298"/>
          </a:xfrm>
          <a:prstGeom prst="rect">
            <a:avLst/>
          </a:prstGeom>
          <a:noFill/>
          <a:ln>
            <a:noFill/>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54"/>
        <p:cNvGrpSpPr/>
        <p:nvPr/>
      </p:nvGrpSpPr>
      <p:grpSpPr>
        <a:xfrm>
          <a:off x="0" y="0"/>
          <a:ext cx="0" cy="0"/>
          <a:chOff x="0" y="0"/>
          <a:chExt cx="0" cy="0"/>
        </a:xfrm>
      </p:grpSpPr>
      <p:sp>
        <p:nvSpPr>
          <p:cNvPr id="10055" name="Google Shape;10055;p8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056" name="Google Shape;10056;p8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057" name="Google Shape;10057;p87"/>
          <p:cNvGrpSpPr/>
          <p:nvPr/>
        </p:nvGrpSpPr>
        <p:grpSpPr>
          <a:xfrm>
            <a:off x="882957" y="1306638"/>
            <a:ext cx="292442" cy="355741"/>
            <a:chOff x="-35830350" y="1912725"/>
            <a:chExt cx="241050" cy="293225"/>
          </a:xfrm>
        </p:grpSpPr>
        <p:sp>
          <p:nvSpPr>
            <p:cNvPr id="10058" name="Google Shape;10058;p8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87"/>
          <p:cNvGrpSpPr/>
          <p:nvPr/>
        </p:nvGrpSpPr>
        <p:grpSpPr>
          <a:xfrm>
            <a:off x="851444" y="1766235"/>
            <a:ext cx="355468" cy="353587"/>
            <a:chOff x="-35854750" y="2272675"/>
            <a:chExt cx="293000" cy="291450"/>
          </a:xfrm>
        </p:grpSpPr>
        <p:sp>
          <p:nvSpPr>
            <p:cNvPr id="10061" name="Google Shape;10061;p8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87"/>
          <p:cNvGrpSpPr/>
          <p:nvPr/>
        </p:nvGrpSpPr>
        <p:grpSpPr>
          <a:xfrm>
            <a:off x="850958" y="2220821"/>
            <a:ext cx="356438" cy="354558"/>
            <a:chOff x="-35853975" y="2631825"/>
            <a:chExt cx="293800" cy="292250"/>
          </a:xfrm>
        </p:grpSpPr>
        <p:sp>
          <p:nvSpPr>
            <p:cNvPr id="10065" name="Google Shape;10065;p8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87"/>
          <p:cNvGrpSpPr/>
          <p:nvPr/>
        </p:nvGrpSpPr>
        <p:grpSpPr>
          <a:xfrm>
            <a:off x="3089562" y="1307714"/>
            <a:ext cx="353587" cy="353587"/>
            <a:chOff x="-34032200" y="1916675"/>
            <a:chExt cx="291450" cy="291450"/>
          </a:xfrm>
        </p:grpSpPr>
        <p:sp>
          <p:nvSpPr>
            <p:cNvPr id="10071" name="Google Shape;10071;p8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5" name="Google Shape;10075;p8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6" name="Google Shape;10076;p87"/>
          <p:cNvGrpSpPr/>
          <p:nvPr/>
        </p:nvGrpSpPr>
        <p:grpSpPr>
          <a:xfrm>
            <a:off x="3089092" y="2220821"/>
            <a:ext cx="354527" cy="354558"/>
            <a:chOff x="-34032200" y="2634975"/>
            <a:chExt cx="292225" cy="292250"/>
          </a:xfrm>
        </p:grpSpPr>
        <p:sp>
          <p:nvSpPr>
            <p:cNvPr id="10077" name="Google Shape;10077;p8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87"/>
          <p:cNvGrpSpPr/>
          <p:nvPr/>
        </p:nvGrpSpPr>
        <p:grpSpPr>
          <a:xfrm>
            <a:off x="1739487" y="2687069"/>
            <a:ext cx="358379" cy="354527"/>
            <a:chOff x="-32245875" y="1938725"/>
            <a:chExt cx="295400" cy="292225"/>
          </a:xfrm>
        </p:grpSpPr>
        <p:sp>
          <p:nvSpPr>
            <p:cNvPr id="10081" name="Google Shape;10081;p8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87"/>
          <p:cNvGrpSpPr/>
          <p:nvPr/>
        </p:nvGrpSpPr>
        <p:grpSpPr>
          <a:xfrm>
            <a:off x="1736150" y="3156468"/>
            <a:ext cx="365052" cy="352162"/>
            <a:chOff x="-32243500" y="2299850"/>
            <a:chExt cx="300900" cy="290275"/>
          </a:xfrm>
        </p:grpSpPr>
        <p:sp>
          <p:nvSpPr>
            <p:cNvPr id="10085" name="Google Shape;10085;p8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7" name="Google Shape;10087;p8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8" name="Google Shape;10088;p87"/>
          <p:cNvGrpSpPr/>
          <p:nvPr/>
        </p:nvGrpSpPr>
        <p:grpSpPr>
          <a:xfrm>
            <a:off x="1299432" y="1306759"/>
            <a:ext cx="354527" cy="355498"/>
            <a:chOff x="-35495600" y="1912725"/>
            <a:chExt cx="292225" cy="293025"/>
          </a:xfrm>
        </p:grpSpPr>
        <p:sp>
          <p:nvSpPr>
            <p:cNvPr id="10089" name="Google Shape;10089;p8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2" name="Google Shape;10092;p8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3" name="Google Shape;10093;p87"/>
          <p:cNvGrpSpPr/>
          <p:nvPr/>
        </p:nvGrpSpPr>
        <p:grpSpPr>
          <a:xfrm>
            <a:off x="1299432" y="2221307"/>
            <a:ext cx="354527" cy="353587"/>
            <a:chOff x="-35495600" y="2631825"/>
            <a:chExt cx="292225" cy="291450"/>
          </a:xfrm>
        </p:grpSpPr>
        <p:sp>
          <p:nvSpPr>
            <p:cNvPr id="10094" name="Google Shape;10094;p8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87"/>
          <p:cNvGrpSpPr/>
          <p:nvPr/>
        </p:nvGrpSpPr>
        <p:grpSpPr>
          <a:xfrm>
            <a:off x="3537081" y="1307714"/>
            <a:ext cx="353587" cy="353587"/>
            <a:chOff x="-33673825" y="1916675"/>
            <a:chExt cx="291450" cy="291450"/>
          </a:xfrm>
        </p:grpSpPr>
        <p:sp>
          <p:nvSpPr>
            <p:cNvPr id="10099" name="Google Shape;10099;p8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87"/>
          <p:cNvGrpSpPr/>
          <p:nvPr/>
        </p:nvGrpSpPr>
        <p:grpSpPr>
          <a:xfrm>
            <a:off x="3534700" y="1765295"/>
            <a:ext cx="358349" cy="355468"/>
            <a:chOff x="-33676975" y="2275050"/>
            <a:chExt cx="295375" cy="293000"/>
          </a:xfrm>
        </p:grpSpPr>
        <p:sp>
          <p:nvSpPr>
            <p:cNvPr id="10104" name="Google Shape;10104;p8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87"/>
          <p:cNvGrpSpPr/>
          <p:nvPr/>
        </p:nvGrpSpPr>
        <p:grpSpPr>
          <a:xfrm>
            <a:off x="3537081" y="2220594"/>
            <a:ext cx="353587" cy="355013"/>
            <a:chOff x="-33673825" y="2634975"/>
            <a:chExt cx="291450" cy="292625"/>
          </a:xfrm>
        </p:grpSpPr>
        <p:sp>
          <p:nvSpPr>
            <p:cNvPr id="10108" name="Google Shape;10108;p8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7"/>
          <p:cNvGrpSpPr/>
          <p:nvPr/>
        </p:nvGrpSpPr>
        <p:grpSpPr>
          <a:xfrm>
            <a:off x="2205089" y="2687509"/>
            <a:ext cx="329687" cy="353648"/>
            <a:chOff x="-31874100" y="1939525"/>
            <a:chExt cx="271750" cy="291500"/>
          </a:xfrm>
        </p:grpSpPr>
        <p:sp>
          <p:nvSpPr>
            <p:cNvPr id="10111" name="Google Shape;10111;p8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3" name="Google Shape;10113;p8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4" name="Google Shape;10114;p87"/>
          <p:cNvGrpSpPr/>
          <p:nvPr/>
        </p:nvGrpSpPr>
        <p:grpSpPr>
          <a:xfrm>
            <a:off x="2186451" y="3616531"/>
            <a:ext cx="366963" cy="352768"/>
            <a:chOff x="-31889075" y="2658950"/>
            <a:chExt cx="302475" cy="290775"/>
          </a:xfrm>
        </p:grpSpPr>
        <p:sp>
          <p:nvSpPr>
            <p:cNvPr id="10115" name="Google Shape;10115;p8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7" name="Google Shape;10117;p8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8" name="Google Shape;10118;p87"/>
          <p:cNvGrpSpPr/>
          <p:nvPr/>
        </p:nvGrpSpPr>
        <p:grpSpPr>
          <a:xfrm>
            <a:off x="1747421" y="1306759"/>
            <a:ext cx="354527" cy="355498"/>
            <a:chOff x="-35136450" y="1912725"/>
            <a:chExt cx="292225" cy="293025"/>
          </a:xfrm>
        </p:grpSpPr>
        <p:sp>
          <p:nvSpPr>
            <p:cNvPr id="10119" name="Google Shape;10119;p8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7"/>
          <p:cNvGrpSpPr/>
          <p:nvPr/>
        </p:nvGrpSpPr>
        <p:grpSpPr>
          <a:xfrm>
            <a:off x="1747891" y="1765978"/>
            <a:ext cx="353587" cy="354103"/>
            <a:chOff x="-35134875" y="2272675"/>
            <a:chExt cx="291450" cy="291875"/>
          </a:xfrm>
        </p:grpSpPr>
        <p:sp>
          <p:nvSpPr>
            <p:cNvPr id="10123" name="Google Shape;10123;p8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87"/>
          <p:cNvGrpSpPr/>
          <p:nvPr/>
        </p:nvGrpSpPr>
        <p:grpSpPr>
          <a:xfrm>
            <a:off x="1789458" y="2221307"/>
            <a:ext cx="270453" cy="353587"/>
            <a:chOff x="-35101800" y="2631050"/>
            <a:chExt cx="222925" cy="291450"/>
          </a:xfrm>
        </p:grpSpPr>
        <p:sp>
          <p:nvSpPr>
            <p:cNvPr id="10128" name="Google Shape;10128;p8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2" name="Google Shape;10132;p8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3" name="Google Shape;10133;p87"/>
          <p:cNvGrpSpPr/>
          <p:nvPr/>
        </p:nvGrpSpPr>
        <p:grpSpPr>
          <a:xfrm>
            <a:off x="3977510" y="1765295"/>
            <a:ext cx="353587" cy="355468"/>
            <a:chOff x="-33314675" y="2275050"/>
            <a:chExt cx="291450" cy="293000"/>
          </a:xfrm>
        </p:grpSpPr>
        <p:sp>
          <p:nvSpPr>
            <p:cNvPr id="10134" name="Google Shape;10134;p8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7" name="Google Shape;10137;p8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8" name="Google Shape;10138;p87"/>
          <p:cNvGrpSpPr/>
          <p:nvPr/>
        </p:nvGrpSpPr>
        <p:grpSpPr>
          <a:xfrm>
            <a:off x="2639701" y="2687555"/>
            <a:ext cx="353587" cy="353557"/>
            <a:chOff x="-31523625" y="1939525"/>
            <a:chExt cx="291450" cy="291425"/>
          </a:xfrm>
        </p:grpSpPr>
        <p:sp>
          <p:nvSpPr>
            <p:cNvPr id="10139" name="Google Shape;10139;p8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87"/>
          <p:cNvGrpSpPr/>
          <p:nvPr/>
        </p:nvGrpSpPr>
        <p:grpSpPr>
          <a:xfrm>
            <a:off x="2638746" y="3155755"/>
            <a:ext cx="355498" cy="353587"/>
            <a:chOff x="-31523625" y="2298675"/>
            <a:chExt cx="293025" cy="291450"/>
          </a:xfrm>
        </p:grpSpPr>
        <p:sp>
          <p:nvSpPr>
            <p:cNvPr id="10151" name="Google Shape;10151;p8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4" name="Google Shape;10154;p8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6" name="Google Shape;10156;p87"/>
          <p:cNvGrpSpPr/>
          <p:nvPr/>
        </p:nvGrpSpPr>
        <p:grpSpPr>
          <a:xfrm>
            <a:off x="2205934" y="1307729"/>
            <a:ext cx="331598" cy="353557"/>
            <a:chOff x="-34767825" y="1914325"/>
            <a:chExt cx="273325" cy="291425"/>
          </a:xfrm>
        </p:grpSpPr>
        <p:sp>
          <p:nvSpPr>
            <p:cNvPr id="10157" name="Google Shape;10157;p8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87"/>
          <p:cNvGrpSpPr/>
          <p:nvPr/>
        </p:nvGrpSpPr>
        <p:grpSpPr>
          <a:xfrm>
            <a:off x="2193513" y="1765280"/>
            <a:ext cx="356438" cy="355498"/>
            <a:chOff x="-34778075" y="2272675"/>
            <a:chExt cx="293800" cy="293025"/>
          </a:xfrm>
        </p:grpSpPr>
        <p:sp>
          <p:nvSpPr>
            <p:cNvPr id="10161" name="Google Shape;10161;p8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87"/>
          <p:cNvGrpSpPr/>
          <p:nvPr/>
        </p:nvGrpSpPr>
        <p:grpSpPr>
          <a:xfrm>
            <a:off x="2194939" y="2221307"/>
            <a:ext cx="353587" cy="353587"/>
            <a:chOff x="-34776500" y="2631825"/>
            <a:chExt cx="291450" cy="291450"/>
          </a:xfrm>
        </p:grpSpPr>
        <p:sp>
          <p:nvSpPr>
            <p:cNvPr id="10165" name="Google Shape;10165;p8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87"/>
          <p:cNvGrpSpPr/>
          <p:nvPr/>
        </p:nvGrpSpPr>
        <p:grpSpPr>
          <a:xfrm>
            <a:off x="853628" y="2685160"/>
            <a:ext cx="354527" cy="358349"/>
            <a:chOff x="-32956300" y="1915900"/>
            <a:chExt cx="292225" cy="295375"/>
          </a:xfrm>
        </p:grpSpPr>
        <p:sp>
          <p:nvSpPr>
            <p:cNvPr id="10169" name="Google Shape;10169;p8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1" name="Google Shape;10171;p8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3" name="Google Shape;10173;p87"/>
          <p:cNvGrpSpPr/>
          <p:nvPr/>
        </p:nvGrpSpPr>
        <p:grpSpPr>
          <a:xfrm>
            <a:off x="3081101" y="2687555"/>
            <a:ext cx="356438" cy="353557"/>
            <a:chOff x="-31166825" y="1939525"/>
            <a:chExt cx="293800" cy="291425"/>
          </a:xfrm>
        </p:grpSpPr>
        <p:sp>
          <p:nvSpPr>
            <p:cNvPr id="10174" name="Google Shape;10174;p8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87"/>
          <p:cNvGrpSpPr/>
          <p:nvPr/>
        </p:nvGrpSpPr>
        <p:grpSpPr>
          <a:xfrm>
            <a:off x="3082057" y="3155482"/>
            <a:ext cx="354527" cy="354133"/>
            <a:chOff x="-31165250" y="2298675"/>
            <a:chExt cx="292225" cy="291900"/>
          </a:xfrm>
        </p:grpSpPr>
        <p:sp>
          <p:nvSpPr>
            <p:cNvPr id="10186" name="Google Shape;10186;p8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87"/>
          <p:cNvGrpSpPr/>
          <p:nvPr/>
        </p:nvGrpSpPr>
        <p:grpSpPr>
          <a:xfrm>
            <a:off x="3082542" y="3616136"/>
            <a:ext cx="353557" cy="353557"/>
            <a:chOff x="-31164450" y="2657050"/>
            <a:chExt cx="291425" cy="291425"/>
          </a:xfrm>
        </p:grpSpPr>
        <p:sp>
          <p:nvSpPr>
            <p:cNvPr id="10190" name="Google Shape;10190;p8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4" name="Google Shape;10194;p8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5" name="Google Shape;10195;p87"/>
          <p:cNvGrpSpPr/>
          <p:nvPr/>
        </p:nvGrpSpPr>
        <p:grpSpPr>
          <a:xfrm>
            <a:off x="2632987" y="1307366"/>
            <a:ext cx="358349" cy="354285"/>
            <a:chOff x="-34421275" y="1912725"/>
            <a:chExt cx="295375" cy="292025"/>
          </a:xfrm>
        </p:grpSpPr>
        <p:sp>
          <p:nvSpPr>
            <p:cNvPr id="10196" name="Google Shape;10196;p8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87"/>
          <p:cNvGrpSpPr/>
          <p:nvPr/>
        </p:nvGrpSpPr>
        <p:grpSpPr>
          <a:xfrm>
            <a:off x="2632032" y="1765280"/>
            <a:ext cx="360260" cy="355498"/>
            <a:chOff x="-34418125" y="2271100"/>
            <a:chExt cx="296950" cy="293025"/>
          </a:xfrm>
        </p:grpSpPr>
        <p:sp>
          <p:nvSpPr>
            <p:cNvPr id="10199" name="Google Shape;10199;p8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87"/>
          <p:cNvGrpSpPr/>
          <p:nvPr/>
        </p:nvGrpSpPr>
        <p:grpSpPr>
          <a:xfrm>
            <a:off x="2632987" y="2221307"/>
            <a:ext cx="358349" cy="353587"/>
            <a:chOff x="-34421275" y="2631050"/>
            <a:chExt cx="295375" cy="291450"/>
          </a:xfrm>
        </p:grpSpPr>
        <p:sp>
          <p:nvSpPr>
            <p:cNvPr id="10205" name="Google Shape;10205;p8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9" name="Google Shape;10209;p8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87"/>
          <p:cNvGrpSpPr/>
          <p:nvPr/>
        </p:nvGrpSpPr>
        <p:grpSpPr>
          <a:xfrm>
            <a:off x="3537620" y="2688025"/>
            <a:ext cx="353587" cy="352617"/>
            <a:chOff x="-30805300" y="1938725"/>
            <a:chExt cx="291450" cy="290650"/>
          </a:xfrm>
        </p:grpSpPr>
        <p:sp>
          <p:nvSpPr>
            <p:cNvPr id="10213" name="Google Shape;10213;p8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87"/>
          <p:cNvGrpSpPr/>
          <p:nvPr/>
        </p:nvGrpSpPr>
        <p:grpSpPr>
          <a:xfrm>
            <a:off x="3538105" y="3155952"/>
            <a:ext cx="352617" cy="353193"/>
            <a:chOff x="-30805300" y="2298675"/>
            <a:chExt cx="290650" cy="291125"/>
          </a:xfrm>
        </p:grpSpPr>
        <p:sp>
          <p:nvSpPr>
            <p:cNvPr id="10216" name="Google Shape;10216;p8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87"/>
          <p:cNvGrpSpPr/>
          <p:nvPr/>
        </p:nvGrpSpPr>
        <p:grpSpPr>
          <a:xfrm>
            <a:off x="3537635" y="3616136"/>
            <a:ext cx="353557" cy="353557"/>
            <a:chOff x="-30806075" y="2657050"/>
            <a:chExt cx="291425" cy="291425"/>
          </a:xfrm>
        </p:grpSpPr>
        <p:sp>
          <p:nvSpPr>
            <p:cNvPr id="10221" name="Google Shape;10221;p8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87"/>
          <p:cNvGrpSpPr/>
          <p:nvPr/>
        </p:nvGrpSpPr>
        <p:grpSpPr>
          <a:xfrm>
            <a:off x="2639681" y="4073943"/>
            <a:ext cx="353557" cy="353557"/>
            <a:chOff x="-30064925" y="2332550"/>
            <a:chExt cx="291425" cy="291425"/>
          </a:xfrm>
        </p:grpSpPr>
        <p:sp>
          <p:nvSpPr>
            <p:cNvPr id="10225" name="Google Shape;10225;p8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87"/>
          <p:cNvGrpSpPr/>
          <p:nvPr/>
        </p:nvGrpSpPr>
        <p:grpSpPr>
          <a:xfrm>
            <a:off x="3983068" y="2683443"/>
            <a:ext cx="348855" cy="347879"/>
            <a:chOff x="2821450" y="2957850"/>
            <a:chExt cx="259275" cy="258550"/>
          </a:xfrm>
        </p:grpSpPr>
        <p:sp>
          <p:nvSpPr>
            <p:cNvPr id="10229" name="Google Shape;10229;p8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it-IT"/>
            </a:p>
          </p:txBody>
        </p:sp>
      </p:grpSp>
      <p:grpSp>
        <p:nvGrpSpPr>
          <p:cNvPr id="10232" name="Google Shape;10232;p87"/>
          <p:cNvGrpSpPr/>
          <p:nvPr/>
        </p:nvGrpSpPr>
        <p:grpSpPr>
          <a:xfrm>
            <a:off x="4858100" y="1304461"/>
            <a:ext cx="361090" cy="361090"/>
            <a:chOff x="-57970450" y="1903275"/>
            <a:chExt cx="318225" cy="318225"/>
          </a:xfrm>
        </p:grpSpPr>
        <p:sp>
          <p:nvSpPr>
            <p:cNvPr id="10233" name="Google Shape;10233;p8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87"/>
          <p:cNvGrpSpPr/>
          <p:nvPr/>
        </p:nvGrpSpPr>
        <p:grpSpPr>
          <a:xfrm>
            <a:off x="4880000" y="1780418"/>
            <a:ext cx="317290" cy="359303"/>
            <a:chOff x="-57950750" y="2296300"/>
            <a:chExt cx="279625" cy="316650"/>
          </a:xfrm>
        </p:grpSpPr>
        <p:sp>
          <p:nvSpPr>
            <p:cNvPr id="10238" name="Google Shape;10238;p8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2" name="Google Shape;10242;p87"/>
          <p:cNvGrpSpPr/>
          <p:nvPr/>
        </p:nvGrpSpPr>
        <p:grpSpPr>
          <a:xfrm>
            <a:off x="4858214" y="2232094"/>
            <a:ext cx="360863" cy="360211"/>
            <a:chOff x="-57969675" y="2687750"/>
            <a:chExt cx="318025" cy="317450"/>
          </a:xfrm>
        </p:grpSpPr>
        <p:sp>
          <p:nvSpPr>
            <p:cNvPr id="10243" name="Google Shape;10243;p8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87"/>
          <p:cNvGrpSpPr/>
          <p:nvPr/>
        </p:nvGrpSpPr>
        <p:grpSpPr>
          <a:xfrm>
            <a:off x="7067397" y="1304461"/>
            <a:ext cx="363785" cy="361090"/>
            <a:chOff x="-56012425" y="1903275"/>
            <a:chExt cx="320600" cy="318225"/>
          </a:xfrm>
        </p:grpSpPr>
        <p:sp>
          <p:nvSpPr>
            <p:cNvPr id="10248" name="Google Shape;10248;p8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87"/>
          <p:cNvGrpSpPr/>
          <p:nvPr/>
        </p:nvGrpSpPr>
        <p:grpSpPr>
          <a:xfrm>
            <a:off x="7068290" y="1778631"/>
            <a:ext cx="361998" cy="361998"/>
            <a:chOff x="-56010850" y="2294725"/>
            <a:chExt cx="319025" cy="319025"/>
          </a:xfrm>
        </p:grpSpPr>
        <p:sp>
          <p:nvSpPr>
            <p:cNvPr id="10251" name="Google Shape;10251;p8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87"/>
          <p:cNvGrpSpPr/>
          <p:nvPr/>
        </p:nvGrpSpPr>
        <p:grpSpPr>
          <a:xfrm>
            <a:off x="7068305" y="2231215"/>
            <a:ext cx="361969" cy="361090"/>
            <a:chOff x="-56010050" y="2686975"/>
            <a:chExt cx="319000" cy="318225"/>
          </a:xfrm>
        </p:grpSpPr>
        <p:sp>
          <p:nvSpPr>
            <p:cNvPr id="10256" name="Google Shape;10256;p8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87"/>
          <p:cNvGrpSpPr/>
          <p:nvPr/>
        </p:nvGrpSpPr>
        <p:grpSpPr>
          <a:xfrm>
            <a:off x="5753801" y="2684124"/>
            <a:ext cx="361998" cy="361090"/>
            <a:chOff x="-54081175" y="1903275"/>
            <a:chExt cx="319025" cy="318225"/>
          </a:xfrm>
        </p:grpSpPr>
        <p:sp>
          <p:nvSpPr>
            <p:cNvPr id="10261" name="Google Shape;10261;p8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87"/>
          <p:cNvGrpSpPr/>
          <p:nvPr/>
        </p:nvGrpSpPr>
        <p:grpSpPr>
          <a:xfrm>
            <a:off x="5776154" y="3137587"/>
            <a:ext cx="317290" cy="360211"/>
            <a:chOff x="-54063050" y="2296300"/>
            <a:chExt cx="279625" cy="317450"/>
          </a:xfrm>
        </p:grpSpPr>
        <p:sp>
          <p:nvSpPr>
            <p:cNvPr id="10264" name="Google Shape;10264;p8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7"/>
          <p:cNvGrpSpPr/>
          <p:nvPr/>
        </p:nvGrpSpPr>
        <p:grpSpPr>
          <a:xfrm>
            <a:off x="5776154" y="3601649"/>
            <a:ext cx="317290" cy="361033"/>
            <a:chOff x="-54061475" y="2685450"/>
            <a:chExt cx="279625" cy="318175"/>
          </a:xfrm>
        </p:grpSpPr>
        <p:sp>
          <p:nvSpPr>
            <p:cNvPr id="10269" name="Google Shape;10269;p8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87"/>
          <p:cNvGrpSpPr/>
          <p:nvPr/>
        </p:nvGrpSpPr>
        <p:grpSpPr>
          <a:xfrm>
            <a:off x="8029690" y="2693967"/>
            <a:ext cx="275278" cy="361969"/>
            <a:chOff x="-52074300" y="1911950"/>
            <a:chExt cx="242600" cy="319000"/>
          </a:xfrm>
        </p:grpSpPr>
        <p:sp>
          <p:nvSpPr>
            <p:cNvPr id="10274" name="Google Shape;10274;p8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87"/>
          <p:cNvGrpSpPr/>
          <p:nvPr/>
        </p:nvGrpSpPr>
        <p:grpSpPr>
          <a:xfrm>
            <a:off x="5287689" y="1305369"/>
            <a:ext cx="361998" cy="361090"/>
            <a:chOff x="-57578225" y="1904075"/>
            <a:chExt cx="319025" cy="318225"/>
          </a:xfrm>
        </p:grpSpPr>
        <p:sp>
          <p:nvSpPr>
            <p:cNvPr id="10279" name="Google Shape;10279;p8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87"/>
          <p:cNvGrpSpPr/>
          <p:nvPr/>
        </p:nvGrpSpPr>
        <p:grpSpPr>
          <a:xfrm>
            <a:off x="5310042" y="1778631"/>
            <a:ext cx="317290" cy="361090"/>
            <a:chOff x="-57558525" y="2294725"/>
            <a:chExt cx="279625" cy="318225"/>
          </a:xfrm>
        </p:grpSpPr>
        <p:sp>
          <p:nvSpPr>
            <p:cNvPr id="10284" name="Google Shape;10284;p8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87"/>
          <p:cNvGrpSpPr/>
          <p:nvPr/>
        </p:nvGrpSpPr>
        <p:grpSpPr>
          <a:xfrm>
            <a:off x="5285901" y="2231215"/>
            <a:ext cx="365572" cy="361969"/>
            <a:chOff x="-57579800" y="2686975"/>
            <a:chExt cx="322175" cy="319000"/>
          </a:xfrm>
        </p:grpSpPr>
        <p:sp>
          <p:nvSpPr>
            <p:cNvPr id="10290" name="Google Shape;10290;p8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87"/>
          <p:cNvGrpSpPr/>
          <p:nvPr/>
        </p:nvGrpSpPr>
        <p:grpSpPr>
          <a:xfrm>
            <a:off x="7510682" y="1778631"/>
            <a:ext cx="367359" cy="361090"/>
            <a:chOff x="-55620975" y="2294725"/>
            <a:chExt cx="323750" cy="318225"/>
          </a:xfrm>
        </p:grpSpPr>
        <p:sp>
          <p:nvSpPr>
            <p:cNvPr id="10293" name="Google Shape;10293;p8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87"/>
          <p:cNvGrpSpPr/>
          <p:nvPr/>
        </p:nvGrpSpPr>
        <p:grpSpPr>
          <a:xfrm>
            <a:off x="7512923" y="2231130"/>
            <a:ext cx="362877" cy="361175"/>
            <a:chOff x="-55620175" y="2686900"/>
            <a:chExt cx="319800" cy="318300"/>
          </a:xfrm>
        </p:grpSpPr>
        <p:sp>
          <p:nvSpPr>
            <p:cNvPr id="10300" name="Google Shape;10300;p8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87"/>
          <p:cNvGrpSpPr/>
          <p:nvPr/>
        </p:nvGrpSpPr>
        <p:grpSpPr>
          <a:xfrm>
            <a:off x="6198887" y="2684124"/>
            <a:ext cx="361969" cy="361090"/>
            <a:chOff x="-53690500" y="1903275"/>
            <a:chExt cx="319000" cy="318225"/>
          </a:xfrm>
        </p:grpSpPr>
        <p:sp>
          <p:nvSpPr>
            <p:cNvPr id="10305" name="Google Shape;10305;p8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87"/>
          <p:cNvGrpSpPr/>
          <p:nvPr/>
        </p:nvGrpSpPr>
        <p:grpSpPr>
          <a:xfrm>
            <a:off x="6221226" y="3137587"/>
            <a:ext cx="317290" cy="359303"/>
            <a:chOff x="-53670800" y="2296300"/>
            <a:chExt cx="279625" cy="316650"/>
          </a:xfrm>
        </p:grpSpPr>
        <p:sp>
          <p:nvSpPr>
            <p:cNvPr id="10310" name="Google Shape;10310;p8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87"/>
          <p:cNvGrpSpPr/>
          <p:nvPr/>
        </p:nvGrpSpPr>
        <p:grpSpPr>
          <a:xfrm>
            <a:off x="6198887" y="3602925"/>
            <a:ext cx="361969" cy="361544"/>
            <a:chOff x="-53690500" y="2686575"/>
            <a:chExt cx="319000" cy="318625"/>
          </a:xfrm>
        </p:grpSpPr>
        <p:sp>
          <p:nvSpPr>
            <p:cNvPr id="10315" name="Google Shape;10315;p8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87"/>
          <p:cNvGrpSpPr/>
          <p:nvPr/>
        </p:nvGrpSpPr>
        <p:grpSpPr>
          <a:xfrm>
            <a:off x="8008669" y="3145785"/>
            <a:ext cx="317319" cy="360948"/>
            <a:chOff x="-52092425" y="2303525"/>
            <a:chExt cx="279650" cy="318100"/>
          </a:xfrm>
        </p:grpSpPr>
        <p:sp>
          <p:nvSpPr>
            <p:cNvPr id="10320" name="Google Shape;10320;p8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87"/>
          <p:cNvGrpSpPr/>
          <p:nvPr/>
        </p:nvGrpSpPr>
        <p:grpSpPr>
          <a:xfrm>
            <a:off x="5727728" y="1306249"/>
            <a:ext cx="363756" cy="361090"/>
            <a:chOff x="-57189125" y="1904850"/>
            <a:chExt cx="320575" cy="318225"/>
          </a:xfrm>
        </p:grpSpPr>
        <p:sp>
          <p:nvSpPr>
            <p:cNvPr id="10326" name="Google Shape;10326;p8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87"/>
          <p:cNvGrpSpPr/>
          <p:nvPr/>
        </p:nvGrpSpPr>
        <p:grpSpPr>
          <a:xfrm>
            <a:off x="5728621" y="1800985"/>
            <a:ext cx="361969" cy="316411"/>
            <a:chOff x="-57187550" y="2314425"/>
            <a:chExt cx="319000" cy="278850"/>
          </a:xfrm>
        </p:grpSpPr>
        <p:sp>
          <p:nvSpPr>
            <p:cNvPr id="10332" name="Google Shape;10332;p8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87"/>
          <p:cNvGrpSpPr/>
          <p:nvPr/>
        </p:nvGrpSpPr>
        <p:grpSpPr>
          <a:xfrm>
            <a:off x="5745585" y="2230534"/>
            <a:ext cx="328042" cy="361771"/>
            <a:chOff x="-57172600" y="2686375"/>
            <a:chExt cx="289100" cy="318825"/>
          </a:xfrm>
        </p:grpSpPr>
        <p:sp>
          <p:nvSpPr>
            <p:cNvPr id="10337" name="Google Shape;10337;p8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87"/>
          <p:cNvGrpSpPr/>
          <p:nvPr/>
        </p:nvGrpSpPr>
        <p:grpSpPr>
          <a:xfrm>
            <a:off x="7958434" y="1304461"/>
            <a:ext cx="361090" cy="359303"/>
            <a:chOff x="-55225575" y="1903275"/>
            <a:chExt cx="318225" cy="316650"/>
          </a:xfrm>
        </p:grpSpPr>
        <p:sp>
          <p:nvSpPr>
            <p:cNvPr id="10340" name="Google Shape;10340;p8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87"/>
          <p:cNvGrpSpPr/>
          <p:nvPr/>
        </p:nvGrpSpPr>
        <p:grpSpPr>
          <a:xfrm>
            <a:off x="7969611" y="1780418"/>
            <a:ext cx="338736" cy="359303"/>
            <a:chOff x="-55217700" y="2296300"/>
            <a:chExt cx="298525" cy="316650"/>
          </a:xfrm>
        </p:grpSpPr>
        <p:sp>
          <p:nvSpPr>
            <p:cNvPr id="10346" name="Google Shape;10346;p8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87"/>
          <p:cNvGrpSpPr/>
          <p:nvPr/>
        </p:nvGrpSpPr>
        <p:grpSpPr>
          <a:xfrm>
            <a:off x="7957541" y="2233002"/>
            <a:ext cx="362877" cy="359303"/>
            <a:chOff x="-55229525" y="2688550"/>
            <a:chExt cx="319800" cy="316650"/>
          </a:xfrm>
        </p:grpSpPr>
        <p:sp>
          <p:nvSpPr>
            <p:cNvPr id="10351" name="Google Shape;10351;p8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87"/>
          <p:cNvGrpSpPr/>
          <p:nvPr/>
        </p:nvGrpSpPr>
        <p:grpSpPr>
          <a:xfrm>
            <a:off x="6653760" y="2684124"/>
            <a:ext cx="338765" cy="361090"/>
            <a:chOff x="-53288825" y="1903275"/>
            <a:chExt cx="298550" cy="318225"/>
          </a:xfrm>
        </p:grpSpPr>
        <p:sp>
          <p:nvSpPr>
            <p:cNvPr id="10356" name="Google Shape;10356;p8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87"/>
          <p:cNvGrpSpPr/>
          <p:nvPr/>
        </p:nvGrpSpPr>
        <p:grpSpPr>
          <a:xfrm>
            <a:off x="6642143" y="3135800"/>
            <a:ext cx="361998" cy="361090"/>
            <a:chOff x="-53299850" y="2294725"/>
            <a:chExt cx="319025" cy="318225"/>
          </a:xfrm>
        </p:grpSpPr>
        <p:sp>
          <p:nvSpPr>
            <p:cNvPr id="10360" name="Google Shape;10360;p8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87"/>
          <p:cNvGrpSpPr/>
          <p:nvPr/>
        </p:nvGrpSpPr>
        <p:grpSpPr>
          <a:xfrm>
            <a:off x="6664936" y="3604259"/>
            <a:ext cx="316411" cy="360211"/>
            <a:chOff x="-53278575" y="2687750"/>
            <a:chExt cx="278850" cy="317450"/>
          </a:xfrm>
        </p:grpSpPr>
        <p:sp>
          <p:nvSpPr>
            <p:cNvPr id="10363" name="Google Shape;10363;p8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7"/>
          <p:cNvGrpSpPr/>
          <p:nvPr/>
        </p:nvGrpSpPr>
        <p:grpSpPr>
          <a:xfrm>
            <a:off x="7986330" y="3603947"/>
            <a:ext cx="361998" cy="362310"/>
            <a:chOff x="-52101875" y="2687475"/>
            <a:chExt cx="319025" cy="319300"/>
          </a:xfrm>
        </p:grpSpPr>
        <p:sp>
          <p:nvSpPr>
            <p:cNvPr id="10368" name="Google Shape;10368;p8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87"/>
          <p:cNvGrpSpPr/>
          <p:nvPr/>
        </p:nvGrpSpPr>
        <p:grpSpPr>
          <a:xfrm>
            <a:off x="6201079" y="1305369"/>
            <a:ext cx="317290" cy="361090"/>
            <a:chOff x="-56774050" y="1904075"/>
            <a:chExt cx="279625" cy="318225"/>
          </a:xfrm>
        </p:grpSpPr>
        <p:sp>
          <p:nvSpPr>
            <p:cNvPr id="10373" name="Google Shape;10373;p8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7"/>
          <p:cNvGrpSpPr/>
          <p:nvPr/>
        </p:nvGrpSpPr>
        <p:grpSpPr>
          <a:xfrm>
            <a:off x="6201079" y="1778631"/>
            <a:ext cx="317290" cy="361090"/>
            <a:chOff x="-56774850" y="2294725"/>
            <a:chExt cx="279625" cy="318225"/>
          </a:xfrm>
        </p:grpSpPr>
        <p:sp>
          <p:nvSpPr>
            <p:cNvPr id="10376" name="Google Shape;10376;p8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87"/>
          <p:cNvGrpSpPr/>
          <p:nvPr/>
        </p:nvGrpSpPr>
        <p:grpSpPr>
          <a:xfrm>
            <a:off x="6222086" y="2231215"/>
            <a:ext cx="275278" cy="360182"/>
            <a:chOff x="-56756725" y="2686975"/>
            <a:chExt cx="242600" cy="317425"/>
          </a:xfrm>
        </p:grpSpPr>
        <p:sp>
          <p:nvSpPr>
            <p:cNvPr id="10380" name="Google Shape;10380;p8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87"/>
          <p:cNvGrpSpPr/>
          <p:nvPr/>
        </p:nvGrpSpPr>
        <p:grpSpPr>
          <a:xfrm>
            <a:off x="4870518" y="2684124"/>
            <a:ext cx="337346" cy="361998"/>
            <a:chOff x="-54826975" y="1903275"/>
            <a:chExt cx="297300" cy="319025"/>
          </a:xfrm>
        </p:grpSpPr>
        <p:sp>
          <p:nvSpPr>
            <p:cNvPr id="10384" name="Google Shape;10384;p8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87"/>
          <p:cNvGrpSpPr/>
          <p:nvPr/>
        </p:nvGrpSpPr>
        <p:grpSpPr>
          <a:xfrm>
            <a:off x="4858206" y="3137587"/>
            <a:ext cx="361969" cy="359274"/>
            <a:chOff x="-54836500" y="2296300"/>
            <a:chExt cx="319000" cy="316625"/>
          </a:xfrm>
        </p:grpSpPr>
        <p:sp>
          <p:nvSpPr>
            <p:cNvPr id="10388" name="Google Shape;10388;p8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87"/>
          <p:cNvGrpSpPr/>
          <p:nvPr/>
        </p:nvGrpSpPr>
        <p:grpSpPr>
          <a:xfrm>
            <a:off x="4879652" y="3604259"/>
            <a:ext cx="319078" cy="361090"/>
            <a:chOff x="-54817600" y="2687750"/>
            <a:chExt cx="281200" cy="318225"/>
          </a:xfrm>
        </p:grpSpPr>
        <p:sp>
          <p:nvSpPr>
            <p:cNvPr id="10393" name="Google Shape;10393;p8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87"/>
          <p:cNvGrpSpPr/>
          <p:nvPr/>
        </p:nvGrpSpPr>
        <p:grpSpPr>
          <a:xfrm>
            <a:off x="7110476" y="2684124"/>
            <a:ext cx="317290" cy="359303"/>
            <a:chOff x="-52887125" y="1903275"/>
            <a:chExt cx="279625" cy="316650"/>
          </a:xfrm>
        </p:grpSpPr>
        <p:sp>
          <p:nvSpPr>
            <p:cNvPr id="10398" name="Google Shape;10398;p8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87"/>
          <p:cNvGrpSpPr/>
          <p:nvPr/>
        </p:nvGrpSpPr>
        <p:grpSpPr>
          <a:xfrm>
            <a:off x="7089030" y="3134920"/>
            <a:ext cx="360182" cy="361969"/>
            <a:chOff x="-52906025" y="2293950"/>
            <a:chExt cx="317425" cy="319000"/>
          </a:xfrm>
        </p:grpSpPr>
        <p:sp>
          <p:nvSpPr>
            <p:cNvPr id="10401" name="Google Shape;10401;p8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87"/>
          <p:cNvGrpSpPr/>
          <p:nvPr/>
        </p:nvGrpSpPr>
        <p:grpSpPr>
          <a:xfrm>
            <a:off x="7110476" y="3603379"/>
            <a:ext cx="317290" cy="361090"/>
            <a:chOff x="-52887125" y="2686975"/>
            <a:chExt cx="279625" cy="318225"/>
          </a:xfrm>
        </p:grpSpPr>
        <p:sp>
          <p:nvSpPr>
            <p:cNvPr id="10405" name="Google Shape;10405;p8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87"/>
          <p:cNvGrpSpPr/>
          <p:nvPr/>
        </p:nvGrpSpPr>
        <p:grpSpPr>
          <a:xfrm>
            <a:off x="6220848" y="4062998"/>
            <a:ext cx="318170" cy="359303"/>
            <a:chOff x="-51722225" y="1915100"/>
            <a:chExt cx="280400" cy="316650"/>
          </a:xfrm>
        </p:grpSpPr>
        <p:sp>
          <p:nvSpPr>
            <p:cNvPr id="10410" name="Google Shape;10410;p8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87"/>
          <p:cNvGrpSpPr/>
          <p:nvPr/>
        </p:nvGrpSpPr>
        <p:grpSpPr>
          <a:xfrm>
            <a:off x="6616678" y="1303695"/>
            <a:ext cx="370905" cy="360976"/>
            <a:chOff x="-56407800" y="1902600"/>
            <a:chExt cx="326875" cy="318125"/>
          </a:xfrm>
        </p:grpSpPr>
        <p:sp>
          <p:nvSpPr>
            <p:cNvPr id="10415" name="Google Shape;10415;p8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87"/>
          <p:cNvGrpSpPr/>
          <p:nvPr/>
        </p:nvGrpSpPr>
        <p:grpSpPr>
          <a:xfrm>
            <a:off x="6622479" y="1790262"/>
            <a:ext cx="359303" cy="338736"/>
            <a:chOff x="-56401500" y="2304975"/>
            <a:chExt cx="316650" cy="298525"/>
          </a:xfrm>
        </p:grpSpPr>
        <p:sp>
          <p:nvSpPr>
            <p:cNvPr id="10419" name="Google Shape;10419;p8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87"/>
          <p:cNvGrpSpPr/>
          <p:nvPr/>
        </p:nvGrpSpPr>
        <p:grpSpPr>
          <a:xfrm>
            <a:off x="5328863" y="2682337"/>
            <a:ext cx="319985" cy="361090"/>
            <a:chOff x="-54426150" y="1901700"/>
            <a:chExt cx="282000" cy="318225"/>
          </a:xfrm>
        </p:grpSpPr>
        <p:sp>
          <p:nvSpPr>
            <p:cNvPr id="10424" name="Google Shape;10424;p8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87"/>
          <p:cNvGrpSpPr/>
          <p:nvPr/>
        </p:nvGrpSpPr>
        <p:grpSpPr>
          <a:xfrm>
            <a:off x="5328863" y="3135800"/>
            <a:ext cx="319985" cy="361998"/>
            <a:chOff x="-54426150" y="2294725"/>
            <a:chExt cx="282000" cy="319025"/>
          </a:xfrm>
        </p:grpSpPr>
        <p:sp>
          <p:nvSpPr>
            <p:cNvPr id="10429" name="Google Shape;10429;p8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87"/>
          <p:cNvGrpSpPr/>
          <p:nvPr/>
        </p:nvGrpSpPr>
        <p:grpSpPr>
          <a:xfrm>
            <a:off x="5327076" y="3603379"/>
            <a:ext cx="323560" cy="361969"/>
            <a:chOff x="-54427725" y="2686975"/>
            <a:chExt cx="285150" cy="319000"/>
          </a:xfrm>
        </p:grpSpPr>
        <p:sp>
          <p:nvSpPr>
            <p:cNvPr id="10435" name="Google Shape;10435;p8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7"/>
          <p:cNvGrpSpPr/>
          <p:nvPr/>
        </p:nvGrpSpPr>
        <p:grpSpPr>
          <a:xfrm>
            <a:off x="7533634" y="2684351"/>
            <a:ext cx="359303" cy="359984"/>
            <a:chOff x="-52513800" y="1903475"/>
            <a:chExt cx="316650" cy="317250"/>
          </a:xfrm>
        </p:grpSpPr>
        <p:sp>
          <p:nvSpPr>
            <p:cNvPr id="10441" name="Google Shape;10441;p8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87"/>
          <p:cNvGrpSpPr/>
          <p:nvPr/>
        </p:nvGrpSpPr>
        <p:grpSpPr>
          <a:xfrm>
            <a:off x="7543464" y="3136708"/>
            <a:ext cx="339644" cy="360182"/>
            <a:chOff x="-52505925" y="2295525"/>
            <a:chExt cx="299325" cy="317425"/>
          </a:xfrm>
        </p:grpSpPr>
        <p:sp>
          <p:nvSpPr>
            <p:cNvPr id="10444" name="Google Shape;10444;p8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87"/>
          <p:cNvGrpSpPr/>
          <p:nvPr/>
        </p:nvGrpSpPr>
        <p:grpSpPr>
          <a:xfrm>
            <a:off x="7554641" y="3603379"/>
            <a:ext cx="317290" cy="361090"/>
            <a:chOff x="-52494100" y="2686975"/>
            <a:chExt cx="279625" cy="318225"/>
          </a:xfrm>
        </p:grpSpPr>
        <p:sp>
          <p:nvSpPr>
            <p:cNvPr id="10449" name="Google Shape;10449;p8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87"/>
          <p:cNvGrpSpPr/>
          <p:nvPr/>
        </p:nvGrpSpPr>
        <p:grpSpPr>
          <a:xfrm>
            <a:off x="6665412" y="4064322"/>
            <a:ext cx="315503" cy="361090"/>
            <a:chOff x="-51708850" y="2305750"/>
            <a:chExt cx="278050" cy="318225"/>
          </a:xfrm>
        </p:grpSpPr>
        <p:sp>
          <p:nvSpPr>
            <p:cNvPr id="10454" name="Google Shape;10454;p8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87"/>
          <p:cNvGrpSpPr/>
          <p:nvPr/>
        </p:nvGrpSpPr>
        <p:grpSpPr>
          <a:xfrm>
            <a:off x="7536807" y="1306109"/>
            <a:ext cx="319089" cy="362073"/>
            <a:chOff x="1044400" y="2917425"/>
            <a:chExt cx="248125" cy="281550"/>
          </a:xfrm>
        </p:grpSpPr>
        <p:sp>
          <p:nvSpPr>
            <p:cNvPr id="10458" name="Google Shape;10458;p8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it-IT"/>
            </a:p>
          </p:txBody>
        </p:sp>
        <p:sp>
          <p:nvSpPr>
            <p:cNvPr id="10463" name="Google Shape;10463;p8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it-IT"/>
            </a:p>
          </p:txBody>
        </p:sp>
        <p:sp>
          <p:nvSpPr>
            <p:cNvPr id="10464" name="Google Shape;10464;p8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it-IT"/>
            </a:p>
          </p:txBody>
        </p:sp>
        <p:sp>
          <p:nvSpPr>
            <p:cNvPr id="10465" name="Google Shape;10465;p8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7" name="Google Shape;10467;p8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71"/>
        <p:cNvGrpSpPr/>
        <p:nvPr/>
      </p:nvGrpSpPr>
      <p:grpSpPr>
        <a:xfrm>
          <a:off x="0" y="0"/>
          <a:ext cx="0" cy="0"/>
          <a:chOff x="0" y="0"/>
          <a:chExt cx="0" cy="0"/>
        </a:xfrm>
      </p:grpSpPr>
      <p:sp>
        <p:nvSpPr>
          <p:cNvPr id="10472" name="Google Shape;10472;p8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473" name="Google Shape;10473;p8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474" name="Google Shape;10474;p88"/>
          <p:cNvGrpSpPr/>
          <p:nvPr/>
        </p:nvGrpSpPr>
        <p:grpSpPr>
          <a:xfrm>
            <a:off x="889109" y="1303003"/>
            <a:ext cx="278288" cy="357036"/>
            <a:chOff x="-50489600" y="1947400"/>
            <a:chExt cx="233150" cy="299125"/>
          </a:xfrm>
        </p:grpSpPr>
        <p:sp>
          <p:nvSpPr>
            <p:cNvPr id="10475" name="Google Shape;10475;p8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88"/>
          <p:cNvGrpSpPr/>
          <p:nvPr/>
        </p:nvGrpSpPr>
        <p:grpSpPr>
          <a:xfrm>
            <a:off x="849616" y="1757960"/>
            <a:ext cx="357274" cy="358199"/>
            <a:chOff x="-50523475" y="2316000"/>
            <a:chExt cx="299325" cy="300100"/>
          </a:xfrm>
        </p:grpSpPr>
        <p:sp>
          <p:nvSpPr>
            <p:cNvPr id="10478" name="Google Shape;10478;p8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88"/>
          <p:cNvGrpSpPr/>
          <p:nvPr/>
        </p:nvGrpSpPr>
        <p:grpSpPr>
          <a:xfrm>
            <a:off x="848213" y="2207269"/>
            <a:ext cx="360079" cy="357304"/>
            <a:chOff x="-50524250" y="2686150"/>
            <a:chExt cx="301675" cy="299350"/>
          </a:xfrm>
        </p:grpSpPr>
        <p:sp>
          <p:nvSpPr>
            <p:cNvPr id="10481" name="Google Shape;10481;p8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88"/>
          <p:cNvGrpSpPr/>
          <p:nvPr/>
        </p:nvGrpSpPr>
        <p:grpSpPr>
          <a:xfrm>
            <a:off x="3070976" y="1333082"/>
            <a:ext cx="358199" cy="359154"/>
            <a:chOff x="-48633950" y="1972600"/>
            <a:chExt cx="300100" cy="300900"/>
          </a:xfrm>
        </p:grpSpPr>
        <p:sp>
          <p:nvSpPr>
            <p:cNvPr id="10488" name="Google Shape;10488;p8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88"/>
          <p:cNvGrpSpPr/>
          <p:nvPr/>
        </p:nvGrpSpPr>
        <p:grpSpPr>
          <a:xfrm>
            <a:off x="3071439" y="2237377"/>
            <a:ext cx="357274" cy="357274"/>
            <a:chOff x="-48633175" y="2711375"/>
            <a:chExt cx="299325" cy="299325"/>
          </a:xfrm>
        </p:grpSpPr>
        <p:sp>
          <p:nvSpPr>
            <p:cNvPr id="10491" name="Google Shape;10491;p8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88"/>
          <p:cNvGrpSpPr/>
          <p:nvPr/>
        </p:nvGrpSpPr>
        <p:grpSpPr>
          <a:xfrm>
            <a:off x="1757928" y="2689329"/>
            <a:ext cx="314006" cy="358229"/>
            <a:chOff x="-46753100" y="1965500"/>
            <a:chExt cx="263075" cy="300125"/>
          </a:xfrm>
        </p:grpSpPr>
        <p:sp>
          <p:nvSpPr>
            <p:cNvPr id="10494" name="Google Shape;10494;p8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88"/>
          <p:cNvGrpSpPr/>
          <p:nvPr/>
        </p:nvGrpSpPr>
        <p:grpSpPr>
          <a:xfrm>
            <a:off x="1735354" y="3156542"/>
            <a:ext cx="359154" cy="315916"/>
            <a:chOff x="-46772025" y="2350650"/>
            <a:chExt cx="300900" cy="264675"/>
          </a:xfrm>
        </p:grpSpPr>
        <p:sp>
          <p:nvSpPr>
            <p:cNvPr id="10497" name="Google Shape;10497;p8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88"/>
          <p:cNvGrpSpPr/>
          <p:nvPr/>
        </p:nvGrpSpPr>
        <p:grpSpPr>
          <a:xfrm>
            <a:off x="1735354" y="3590820"/>
            <a:ext cx="359154" cy="359154"/>
            <a:chOff x="-46772025" y="2701925"/>
            <a:chExt cx="300900" cy="300900"/>
          </a:xfrm>
        </p:grpSpPr>
        <p:sp>
          <p:nvSpPr>
            <p:cNvPr id="10500" name="Google Shape;10500;p8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2" name="Google Shape;10502;p8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3" name="Google Shape;10503;p88"/>
          <p:cNvGrpSpPr/>
          <p:nvPr/>
        </p:nvGrpSpPr>
        <p:grpSpPr>
          <a:xfrm>
            <a:off x="1293035" y="1303928"/>
            <a:ext cx="358199" cy="359154"/>
            <a:chOff x="-50154075" y="1948175"/>
            <a:chExt cx="300100" cy="300900"/>
          </a:xfrm>
        </p:grpSpPr>
        <p:sp>
          <p:nvSpPr>
            <p:cNvPr id="10504" name="Google Shape;10504;p8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88"/>
          <p:cNvGrpSpPr/>
          <p:nvPr/>
        </p:nvGrpSpPr>
        <p:grpSpPr>
          <a:xfrm>
            <a:off x="1293035" y="1758885"/>
            <a:ext cx="358199" cy="358229"/>
            <a:chOff x="-50154850" y="2316775"/>
            <a:chExt cx="300100" cy="300125"/>
          </a:xfrm>
        </p:grpSpPr>
        <p:sp>
          <p:nvSpPr>
            <p:cNvPr id="10507" name="Google Shape;10507;p8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88"/>
          <p:cNvGrpSpPr/>
          <p:nvPr/>
        </p:nvGrpSpPr>
        <p:grpSpPr>
          <a:xfrm>
            <a:off x="1288813" y="2205896"/>
            <a:ext cx="366644" cy="356558"/>
            <a:chOff x="-50158000" y="2685000"/>
            <a:chExt cx="307175" cy="298725"/>
          </a:xfrm>
        </p:grpSpPr>
        <p:sp>
          <p:nvSpPr>
            <p:cNvPr id="10510" name="Google Shape;10510;p8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88"/>
          <p:cNvGrpSpPr/>
          <p:nvPr/>
        </p:nvGrpSpPr>
        <p:grpSpPr>
          <a:xfrm>
            <a:off x="3070499" y="1788993"/>
            <a:ext cx="359154" cy="361004"/>
            <a:chOff x="-48634750" y="2342000"/>
            <a:chExt cx="300900" cy="302450"/>
          </a:xfrm>
        </p:grpSpPr>
        <p:sp>
          <p:nvSpPr>
            <p:cNvPr id="10513" name="Google Shape;10513;p8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88"/>
          <p:cNvGrpSpPr/>
          <p:nvPr/>
        </p:nvGrpSpPr>
        <p:grpSpPr>
          <a:xfrm>
            <a:off x="3521599" y="1334007"/>
            <a:ext cx="361004" cy="358229"/>
            <a:chOff x="-48266125" y="1973375"/>
            <a:chExt cx="302450" cy="300125"/>
          </a:xfrm>
        </p:grpSpPr>
        <p:sp>
          <p:nvSpPr>
            <p:cNvPr id="10522" name="Google Shape;10522;p8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88"/>
          <p:cNvGrpSpPr/>
          <p:nvPr/>
        </p:nvGrpSpPr>
        <p:grpSpPr>
          <a:xfrm>
            <a:off x="3548844" y="1789769"/>
            <a:ext cx="306516" cy="358349"/>
            <a:chOff x="-48237000" y="2342650"/>
            <a:chExt cx="256800" cy="300225"/>
          </a:xfrm>
        </p:grpSpPr>
        <p:sp>
          <p:nvSpPr>
            <p:cNvPr id="10529" name="Google Shape;10529;p8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88"/>
          <p:cNvGrpSpPr/>
          <p:nvPr/>
        </p:nvGrpSpPr>
        <p:grpSpPr>
          <a:xfrm>
            <a:off x="2180338" y="2690046"/>
            <a:ext cx="361034" cy="355633"/>
            <a:chOff x="-46404975" y="1966100"/>
            <a:chExt cx="302475" cy="297950"/>
          </a:xfrm>
        </p:grpSpPr>
        <p:sp>
          <p:nvSpPr>
            <p:cNvPr id="10533" name="Google Shape;10533;p8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88"/>
          <p:cNvGrpSpPr/>
          <p:nvPr/>
        </p:nvGrpSpPr>
        <p:grpSpPr>
          <a:xfrm>
            <a:off x="2181740" y="3135863"/>
            <a:ext cx="358229" cy="358199"/>
            <a:chOff x="-46401050" y="2333325"/>
            <a:chExt cx="300125" cy="300100"/>
          </a:xfrm>
        </p:grpSpPr>
        <p:sp>
          <p:nvSpPr>
            <p:cNvPr id="10538" name="Google Shape;10538;p8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2" name="Google Shape;10542;p8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3" name="Google Shape;10543;p88"/>
          <p:cNvGrpSpPr/>
          <p:nvPr/>
        </p:nvGrpSpPr>
        <p:grpSpPr>
          <a:xfrm>
            <a:off x="3961830" y="3146218"/>
            <a:ext cx="359154" cy="359124"/>
            <a:chOff x="-44914800" y="2342000"/>
            <a:chExt cx="300900" cy="300875"/>
          </a:xfrm>
        </p:grpSpPr>
        <p:sp>
          <p:nvSpPr>
            <p:cNvPr id="10544" name="Google Shape;10544;p8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7" name="Google Shape;10547;p8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8" name="Google Shape;10548;p88"/>
          <p:cNvGrpSpPr/>
          <p:nvPr/>
        </p:nvGrpSpPr>
        <p:grpSpPr>
          <a:xfrm>
            <a:off x="1735816" y="1758736"/>
            <a:ext cx="359154" cy="357424"/>
            <a:chOff x="-49786250" y="2316650"/>
            <a:chExt cx="300900" cy="299450"/>
          </a:xfrm>
        </p:grpSpPr>
        <p:sp>
          <p:nvSpPr>
            <p:cNvPr id="10549" name="Google Shape;10549;p8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6" name="Google Shape;10556;p8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8" name="Google Shape;10558;p88"/>
          <p:cNvGrpSpPr/>
          <p:nvPr/>
        </p:nvGrpSpPr>
        <p:grpSpPr>
          <a:xfrm>
            <a:off x="4033144" y="1788993"/>
            <a:ext cx="230365" cy="359124"/>
            <a:chOff x="-47842400" y="2342000"/>
            <a:chExt cx="193000" cy="300875"/>
          </a:xfrm>
        </p:grpSpPr>
        <p:sp>
          <p:nvSpPr>
            <p:cNvPr id="10559" name="Google Shape;10559;p8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88"/>
          <p:cNvGrpSpPr/>
          <p:nvPr/>
        </p:nvGrpSpPr>
        <p:grpSpPr>
          <a:xfrm>
            <a:off x="3969212" y="2236452"/>
            <a:ext cx="358229" cy="359154"/>
            <a:chOff x="-47896750" y="2710600"/>
            <a:chExt cx="300125" cy="300900"/>
          </a:xfrm>
        </p:grpSpPr>
        <p:sp>
          <p:nvSpPr>
            <p:cNvPr id="10563" name="Google Shape;10563;p8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88"/>
          <p:cNvGrpSpPr/>
          <p:nvPr/>
        </p:nvGrpSpPr>
        <p:grpSpPr>
          <a:xfrm>
            <a:off x="2624852" y="2710009"/>
            <a:ext cx="359154" cy="314991"/>
            <a:chOff x="-46033225" y="1982825"/>
            <a:chExt cx="300900" cy="263900"/>
          </a:xfrm>
        </p:grpSpPr>
        <p:sp>
          <p:nvSpPr>
            <p:cNvPr id="10568" name="Google Shape;10568;p8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88"/>
          <p:cNvGrpSpPr/>
          <p:nvPr/>
        </p:nvGrpSpPr>
        <p:grpSpPr>
          <a:xfrm>
            <a:off x="2621569" y="3137266"/>
            <a:ext cx="365719" cy="326151"/>
            <a:chOff x="-46034000" y="2334500"/>
            <a:chExt cx="306400" cy="273250"/>
          </a:xfrm>
        </p:grpSpPr>
        <p:sp>
          <p:nvSpPr>
            <p:cNvPr id="10572" name="Google Shape;10572;p8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88"/>
          <p:cNvGrpSpPr/>
          <p:nvPr/>
        </p:nvGrpSpPr>
        <p:grpSpPr>
          <a:xfrm>
            <a:off x="2667627" y="3591655"/>
            <a:ext cx="273603" cy="356439"/>
            <a:chOff x="-45998575" y="2702625"/>
            <a:chExt cx="229225" cy="298625"/>
          </a:xfrm>
        </p:grpSpPr>
        <p:sp>
          <p:nvSpPr>
            <p:cNvPr id="10576" name="Google Shape;10576;p8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3" name="Google Shape;10583;p8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5" name="Google Shape;10585;p88"/>
          <p:cNvGrpSpPr/>
          <p:nvPr/>
        </p:nvGrpSpPr>
        <p:grpSpPr>
          <a:xfrm>
            <a:off x="2203197" y="2205419"/>
            <a:ext cx="314961" cy="361034"/>
            <a:chOff x="-49398750" y="2684600"/>
            <a:chExt cx="263875" cy="302475"/>
          </a:xfrm>
        </p:grpSpPr>
        <p:sp>
          <p:nvSpPr>
            <p:cNvPr id="10586" name="Google Shape;10586;p8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88"/>
          <p:cNvGrpSpPr/>
          <p:nvPr/>
        </p:nvGrpSpPr>
        <p:grpSpPr>
          <a:xfrm>
            <a:off x="873121" y="2699684"/>
            <a:ext cx="314006" cy="359154"/>
            <a:chOff x="-47509225" y="1974175"/>
            <a:chExt cx="263075" cy="300900"/>
          </a:xfrm>
        </p:grpSpPr>
        <p:sp>
          <p:nvSpPr>
            <p:cNvPr id="10590" name="Google Shape;10590;p8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88"/>
          <p:cNvGrpSpPr/>
          <p:nvPr/>
        </p:nvGrpSpPr>
        <p:grpSpPr>
          <a:xfrm>
            <a:off x="849622" y="3146218"/>
            <a:ext cx="361004" cy="357961"/>
            <a:chOff x="-47529700" y="2342000"/>
            <a:chExt cx="302450" cy="299900"/>
          </a:xfrm>
        </p:grpSpPr>
        <p:sp>
          <p:nvSpPr>
            <p:cNvPr id="10596" name="Google Shape;10596;p8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88"/>
          <p:cNvGrpSpPr/>
          <p:nvPr/>
        </p:nvGrpSpPr>
        <p:grpSpPr>
          <a:xfrm>
            <a:off x="851025" y="3645367"/>
            <a:ext cx="358199" cy="272648"/>
            <a:chOff x="-47527350" y="2747625"/>
            <a:chExt cx="300100" cy="228425"/>
          </a:xfrm>
        </p:grpSpPr>
        <p:sp>
          <p:nvSpPr>
            <p:cNvPr id="10599" name="Google Shape;10599;p8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5" name="Google Shape;10605;p8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6" name="Google Shape;10606;p88"/>
          <p:cNvGrpSpPr/>
          <p:nvPr/>
        </p:nvGrpSpPr>
        <p:grpSpPr>
          <a:xfrm>
            <a:off x="3073924" y="3158422"/>
            <a:ext cx="358229" cy="314961"/>
            <a:chOff x="-45664625" y="2352225"/>
            <a:chExt cx="300125" cy="263875"/>
          </a:xfrm>
        </p:grpSpPr>
        <p:sp>
          <p:nvSpPr>
            <p:cNvPr id="10607" name="Google Shape;10607;p8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88"/>
          <p:cNvGrpSpPr/>
          <p:nvPr/>
        </p:nvGrpSpPr>
        <p:grpSpPr>
          <a:xfrm>
            <a:off x="3073103" y="3592401"/>
            <a:ext cx="359870" cy="357573"/>
            <a:chOff x="-45665400" y="2703250"/>
            <a:chExt cx="301500" cy="299575"/>
          </a:xfrm>
        </p:grpSpPr>
        <p:sp>
          <p:nvSpPr>
            <p:cNvPr id="10615" name="Google Shape;10615;p8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88"/>
          <p:cNvGrpSpPr/>
          <p:nvPr/>
        </p:nvGrpSpPr>
        <p:grpSpPr>
          <a:xfrm>
            <a:off x="2174760" y="4033337"/>
            <a:ext cx="359154" cy="360109"/>
            <a:chOff x="-44528075" y="1982825"/>
            <a:chExt cx="300900" cy="301700"/>
          </a:xfrm>
        </p:grpSpPr>
        <p:sp>
          <p:nvSpPr>
            <p:cNvPr id="10620" name="Google Shape;10620;p8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7" name="Google Shape;10627;p8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8" name="Google Shape;10628;p88"/>
          <p:cNvGrpSpPr/>
          <p:nvPr/>
        </p:nvGrpSpPr>
        <p:grpSpPr>
          <a:xfrm>
            <a:off x="2625923" y="1758885"/>
            <a:ext cx="358199" cy="358229"/>
            <a:chOff x="-49048250" y="2316775"/>
            <a:chExt cx="300100" cy="300125"/>
          </a:xfrm>
        </p:grpSpPr>
        <p:sp>
          <p:nvSpPr>
            <p:cNvPr id="10629" name="Google Shape;10629;p8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3" name="Google Shape;10633;p8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4" name="Google Shape;10634;p88"/>
          <p:cNvGrpSpPr/>
          <p:nvPr/>
        </p:nvGrpSpPr>
        <p:grpSpPr>
          <a:xfrm>
            <a:off x="1290494" y="2699684"/>
            <a:ext cx="360109" cy="358199"/>
            <a:chOff x="-47160325" y="1974175"/>
            <a:chExt cx="301700" cy="300100"/>
          </a:xfrm>
        </p:grpSpPr>
        <p:sp>
          <p:nvSpPr>
            <p:cNvPr id="10635" name="Google Shape;10635;p8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88"/>
          <p:cNvGrpSpPr/>
          <p:nvPr/>
        </p:nvGrpSpPr>
        <p:grpSpPr>
          <a:xfrm>
            <a:off x="1290971" y="3146218"/>
            <a:ext cx="359154" cy="359124"/>
            <a:chOff x="-47159525" y="2342000"/>
            <a:chExt cx="300900" cy="300875"/>
          </a:xfrm>
        </p:grpSpPr>
        <p:sp>
          <p:nvSpPr>
            <p:cNvPr id="10638" name="Google Shape;10638;p8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8"/>
          <p:cNvGrpSpPr/>
          <p:nvPr/>
        </p:nvGrpSpPr>
        <p:grpSpPr>
          <a:xfrm>
            <a:off x="1291448" y="3603054"/>
            <a:ext cx="358199" cy="359154"/>
            <a:chOff x="-47157950" y="2712175"/>
            <a:chExt cx="300100" cy="300900"/>
          </a:xfrm>
        </p:grpSpPr>
        <p:sp>
          <p:nvSpPr>
            <p:cNvPr id="10644" name="Google Shape;10644;p8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1" name="Google Shape;10651;p8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2" name="Google Shape;10652;p88"/>
          <p:cNvGrpSpPr/>
          <p:nvPr/>
        </p:nvGrpSpPr>
        <p:grpSpPr>
          <a:xfrm>
            <a:off x="3535175" y="3135863"/>
            <a:ext cx="315886" cy="358199"/>
            <a:chOff x="-45278675" y="2333325"/>
            <a:chExt cx="264650" cy="300100"/>
          </a:xfrm>
        </p:grpSpPr>
        <p:sp>
          <p:nvSpPr>
            <p:cNvPr id="10653" name="Google Shape;10653;p8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88"/>
          <p:cNvGrpSpPr/>
          <p:nvPr/>
        </p:nvGrpSpPr>
        <p:grpSpPr>
          <a:xfrm>
            <a:off x="3545500" y="3590820"/>
            <a:ext cx="295237" cy="358229"/>
            <a:chOff x="-45270025" y="2701925"/>
            <a:chExt cx="247350" cy="300125"/>
          </a:xfrm>
        </p:grpSpPr>
        <p:sp>
          <p:nvSpPr>
            <p:cNvPr id="10658" name="Google Shape;10658;p8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2" name="Google Shape;10662;p8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3" name="Google Shape;10663;p88"/>
          <p:cNvGrpSpPr/>
          <p:nvPr/>
        </p:nvGrpSpPr>
        <p:grpSpPr>
          <a:xfrm>
            <a:off x="2209567" y="1743737"/>
            <a:ext cx="307444" cy="366556"/>
            <a:chOff x="2209567" y="1972337"/>
            <a:chExt cx="307444" cy="366556"/>
          </a:xfrm>
        </p:grpSpPr>
        <p:sp>
          <p:nvSpPr>
            <p:cNvPr id="10664" name="Google Shape;10664;p8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7" name="Google Shape;10667;p88"/>
            <p:cNvGrpSpPr/>
            <p:nvPr/>
          </p:nvGrpSpPr>
          <p:grpSpPr>
            <a:xfrm>
              <a:off x="2209567" y="2078266"/>
              <a:ext cx="307444" cy="260626"/>
              <a:chOff x="1636184" y="2959225"/>
              <a:chExt cx="232666" cy="197250"/>
            </a:xfrm>
          </p:grpSpPr>
          <p:sp>
            <p:nvSpPr>
              <p:cNvPr id="10668" name="Google Shape;10668;p8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it-IT"/>
              </a:p>
            </p:txBody>
          </p:sp>
          <p:sp>
            <p:nvSpPr>
              <p:cNvPr id="10671" name="Google Shape;10671;p8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it-IT"/>
              </a:p>
            </p:txBody>
          </p:sp>
        </p:grpSp>
      </p:grpSp>
      <p:grpSp>
        <p:nvGrpSpPr>
          <p:cNvPr id="10672" name="Google Shape;10672;p88"/>
          <p:cNvGrpSpPr/>
          <p:nvPr/>
        </p:nvGrpSpPr>
        <p:grpSpPr>
          <a:xfrm>
            <a:off x="3577265" y="2235011"/>
            <a:ext cx="258542" cy="365154"/>
            <a:chOff x="-47300587" y="123275"/>
            <a:chExt cx="190975" cy="269725"/>
          </a:xfrm>
        </p:grpSpPr>
        <p:sp>
          <p:nvSpPr>
            <p:cNvPr id="10673" name="Google Shape;10673;p8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8"/>
          <p:cNvGrpSpPr/>
          <p:nvPr/>
        </p:nvGrpSpPr>
        <p:grpSpPr>
          <a:xfrm>
            <a:off x="4870788" y="1304201"/>
            <a:ext cx="342328" cy="339793"/>
            <a:chOff x="-13966675" y="1639700"/>
            <a:chExt cx="354450" cy="351825"/>
          </a:xfrm>
        </p:grpSpPr>
        <p:sp>
          <p:nvSpPr>
            <p:cNvPr id="10679" name="Google Shape;10679;p8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8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6" name="Google Shape;10686;p88"/>
          <p:cNvGrpSpPr/>
          <p:nvPr/>
        </p:nvGrpSpPr>
        <p:grpSpPr>
          <a:xfrm>
            <a:off x="6667277" y="1303887"/>
            <a:ext cx="340034" cy="340420"/>
            <a:chOff x="-12199250" y="1662675"/>
            <a:chExt cx="352075" cy="352475"/>
          </a:xfrm>
        </p:grpSpPr>
        <p:sp>
          <p:nvSpPr>
            <p:cNvPr id="10687" name="Google Shape;10687;p8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88"/>
          <p:cNvGrpSpPr/>
          <p:nvPr/>
        </p:nvGrpSpPr>
        <p:grpSpPr>
          <a:xfrm>
            <a:off x="6666130" y="1710754"/>
            <a:ext cx="342328" cy="342328"/>
            <a:chOff x="-12199250" y="2096250"/>
            <a:chExt cx="354450" cy="354450"/>
          </a:xfrm>
        </p:grpSpPr>
        <p:sp>
          <p:nvSpPr>
            <p:cNvPr id="10691" name="Google Shape;10691;p8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88"/>
          <p:cNvGrpSpPr/>
          <p:nvPr/>
        </p:nvGrpSpPr>
        <p:grpSpPr>
          <a:xfrm>
            <a:off x="6667277" y="2119708"/>
            <a:ext cx="340034" cy="341579"/>
            <a:chOff x="-12199250" y="2530225"/>
            <a:chExt cx="352075" cy="353675"/>
          </a:xfrm>
        </p:grpSpPr>
        <p:sp>
          <p:nvSpPr>
            <p:cNvPr id="10694" name="Google Shape;10694;p8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8" name="Google Shape;10698;p8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9" name="Google Shape;10699;p88"/>
          <p:cNvGrpSpPr/>
          <p:nvPr/>
        </p:nvGrpSpPr>
        <p:grpSpPr>
          <a:xfrm>
            <a:off x="4870788" y="2959488"/>
            <a:ext cx="342328" cy="339310"/>
            <a:chOff x="-10462550" y="2057650"/>
            <a:chExt cx="354450" cy="351325"/>
          </a:xfrm>
        </p:grpSpPr>
        <p:sp>
          <p:nvSpPr>
            <p:cNvPr id="10700" name="Google Shape;10700;p8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2" name="Google Shape;10702;p8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3" name="Google Shape;10703;p88"/>
          <p:cNvGrpSpPr/>
          <p:nvPr/>
        </p:nvGrpSpPr>
        <p:grpSpPr>
          <a:xfrm>
            <a:off x="6649772" y="2551051"/>
            <a:ext cx="375044" cy="340541"/>
            <a:chOff x="-8692750" y="1622100"/>
            <a:chExt cx="388325" cy="352600"/>
          </a:xfrm>
        </p:grpSpPr>
        <p:sp>
          <p:nvSpPr>
            <p:cNvPr id="10704" name="Google Shape;10704;p8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88"/>
          <p:cNvGrpSpPr/>
          <p:nvPr/>
        </p:nvGrpSpPr>
        <p:grpSpPr>
          <a:xfrm>
            <a:off x="5304253" y="1303307"/>
            <a:ext cx="341555" cy="341579"/>
            <a:chOff x="-13529550" y="1639425"/>
            <a:chExt cx="353650" cy="353675"/>
          </a:xfrm>
        </p:grpSpPr>
        <p:sp>
          <p:nvSpPr>
            <p:cNvPr id="10707" name="Google Shape;10707;p8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88"/>
          <p:cNvGrpSpPr/>
          <p:nvPr/>
        </p:nvGrpSpPr>
        <p:grpSpPr>
          <a:xfrm>
            <a:off x="5303106" y="1711889"/>
            <a:ext cx="343849" cy="340058"/>
            <a:chOff x="-13531925" y="2075775"/>
            <a:chExt cx="356025" cy="352100"/>
          </a:xfrm>
        </p:grpSpPr>
        <p:sp>
          <p:nvSpPr>
            <p:cNvPr id="10716" name="Google Shape;10716;p8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88"/>
          <p:cNvGrpSpPr/>
          <p:nvPr/>
        </p:nvGrpSpPr>
        <p:grpSpPr>
          <a:xfrm>
            <a:off x="5304627" y="2120094"/>
            <a:ext cx="340807" cy="340807"/>
            <a:chOff x="-13528775" y="2507400"/>
            <a:chExt cx="352875" cy="352875"/>
          </a:xfrm>
        </p:grpSpPr>
        <p:sp>
          <p:nvSpPr>
            <p:cNvPr id="10719" name="Google Shape;10719;p8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2" name="Google Shape;10722;p8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4" name="Google Shape;10724;p88"/>
          <p:cNvGrpSpPr/>
          <p:nvPr/>
        </p:nvGrpSpPr>
        <p:grpSpPr>
          <a:xfrm>
            <a:off x="7140133" y="2119708"/>
            <a:ext cx="308090" cy="341579"/>
            <a:chOff x="-11747150" y="2530225"/>
            <a:chExt cx="319000" cy="353675"/>
          </a:xfrm>
        </p:grpSpPr>
        <p:sp>
          <p:nvSpPr>
            <p:cNvPr id="10725" name="Google Shape;10725;p8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88"/>
          <p:cNvGrpSpPr/>
          <p:nvPr/>
        </p:nvGrpSpPr>
        <p:grpSpPr>
          <a:xfrm>
            <a:off x="5304627" y="2550919"/>
            <a:ext cx="340807" cy="340807"/>
            <a:chOff x="-10027775" y="1622900"/>
            <a:chExt cx="352875" cy="352875"/>
          </a:xfrm>
        </p:grpSpPr>
        <p:sp>
          <p:nvSpPr>
            <p:cNvPr id="10728" name="Google Shape;10728;p8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4" name="Google Shape;10734;p8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5" name="Google Shape;10735;p88"/>
          <p:cNvGrpSpPr/>
          <p:nvPr/>
        </p:nvGrpSpPr>
        <p:grpSpPr>
          <a:xfrm>
            <a:off x="8031595" y="2576583"/>
            <a:ext cx="322553" cy="342328"/>
            <a:chOff x="-10019125" y="2490075"/>
            <a:chExt cx="333975" cy="354450"/>
          </a:xfrm>
        </p:grpSpPr>
        <p:sp>
          <p:nvSpPr>
            <p:cNvPr id="10736" name="Google Shape;10736;p8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88"/>
          <p:cNvGrpSpPr/>
          <p:nvPr/>
        </p:nvGrpSpPr>
        <p:grpSpPr>
          <a:xfrm>
            <a:off x="6661180" y="2957593"/>
            <a:ext cx="352227" cy="343100"/>
            <a:chOff x="-8684100" y="2032450"/>
            <a:chExt cx="364700" cy="355250"/>
          </a:xfrm>
        </p:grpSpPr>
        <p:sp>
          <p:nvSpPr>
            <p:cNvPr id="10741" name="Google Shape;10741;p8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4" name="Google Shape;10744;p8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5" name="Google Shape;10745;p88"/>
          <p:cNvGrpSpPr/>
          <p:nvPr/>
        </p:nvGrpSpPr>
        <p:grpSpPr>
          <a:xfrm>
            <a:off x="5752039" y="1711056"/>
            <a:ext cx="343849" cy="341724"/>
            <a:chOff x="-13095575" y="2073400"/>
            <a:chExt cx="356025" cy="353825"/>
          </a:xfrm>
        </p:grpSpPr>
        <p:sp>
          <p:nvSpPr>
            <p:cNvPr id="10746" name="Google Shape;10746;p8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4" name="Google Shape;10754;p8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5" name="Google Shape;10755;p88"/>
          <p:cNvGrpSpPr/>
          <p:nvPr/>
        </p:nvGrpSpPr>
        <p:grpSpPr>
          <a:xfrm>
            <a:off x="7576787" y="1302885"/>
            <a:ext cx="343100" cy="342424"/>
            <a:chOff x="-11332875" y="1660700"/>
            <a:chExt cx="355250" cy="354550"/>
          </a:xfrm>
        </p:grpSpPr>
        <p:sp>
          <p:nvSpPr>
            <p:cNvPr id="10756" name="Google Shape;10756;p8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0" name="Google Shape;10760;p8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2" name="Google Shape;10762;p88"/>
          <p:cNvGrpSpPr/>
          <p:nvPr/>
        </p:nvGrpSpPr>
        <p:grpSpPr>
          <a:xfrm>
            <a:off x="5774096" y="2549397"/>
            <a:ext cx="299736" cy="343849"/>
            <a:chOff x="-9570950" y="1622100"/>
            <a:chExt cx="310350" cy="356025"/>
          </a:xfrm>
        </p:grpSpPr>
        <p:sp>
          <p:nvSpPr>
            <p:cNvPr id="10763" name="Google Shape;10763;p8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88"/>
          <p:cNvGrpSpPr/>
          <p:nvPr/>
        </p:nvGrpSpPr>
        <p:grpSpPr>
          <a:xfrm>
            <a:off x="5752800" y="2958353"/>
            <a:ext cx="342328" cy="341579"/>
            <a:chOff x="-9594575" y="2056875"/>
            <a:chExt cx="354450" cy="353675"/>
          </a:xfrm>
        </p:grpSpPr>
        <p:sp>
          <p:nvSpPr>
            <p:cNvPr id="10766" name="Google Shape;10766;p8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9" name="Google Shape;10769;p8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0" name="Google Shape;10770;p88"/>
          <p:cNvGrpSpPr/>
          <p:nvPr/>
        </p:nvGrpSpPr>
        <p:grpSpPr>
          <a:xfrm>
            <a:off x="6208482" y="1303693"/>
            <a:ext cx="342328" cy="340807"/>
            <a:chOff x="-12661600" y="1640225"/>
            <a:chExt cx="354450" cy="352875"/>
          </a:xfrm>
        </p:grpSpPr>
        <p:sp>
          <p:nvSpPr>
            <p:cNvPr id="10771" name="Google Shape;10771;p8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88"/>
          <p:cNvGrpSpPr/>
          <p:nvPr/>
        </p:nvGrpSpPr>
        <p:grpSpPr>
          <a:xfrm>
            <a:off x="6208857" y="1732231"/>
            <a:ext cx="341579" cy="299374"/>
            <a:chOff x="-12660025" y="2096250"/>
            <a:chExt cx="353675" cy="309975"/>
          </a:xfrm>
        </p:grpSpPr>
        <p:sp>
          <p:nvSpPr>
            <p:cNvPr id="10775" name="Google Shape;10775;p8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8"/>
          <p:cNvGrpSpPr/>
          <p:nvPr/>
        </p:nvGrpSpPr>
        <p:grpSpPr>
          <a:xfrm>
            <a:off x="6207335" y="2119527"/>
            <a:ext cx="344622" cy="341941"/>
            <a:chOff x="-12663175" y="2506800"/>
            <a:chExt cx="356825" cy="354050"/>
          </a:xfrm>
        </p:grpSpPr>
        <p:sp>
          <p:nvSpPr>
            <p:cNvPr id="10782" name="Google Shape;10782;p8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88"/>
          <p:cNvGrpSpPr/>
          <p:nvPr/>
        </p:nvGrpSpPr>
        <p:grpSpPr>
          <a:xfrm>
            <a:off x="8022468" y="1303307"/>
            <a:ext cx="340807" cy="341579"/>
            <a:chOff x="-10896525" y="1663050"/>
            <a:chExt cx="352875" cy="353675"/>
          </a:xfrm>
        </p:grpSpPr>
        <p:sp>
          <p:nvSpPr>
            <p:cNvPr id="10787" name="Google Shape;10787;p8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9" name="Google Shape;10789;p8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0" name="Google Shape;10790;p88"/>
          <p:cNvGrpSpPr/>
          <p:nvPr/>
        </p:nvGrpSpPr>
        <p:grpSpPr>
          <a:xfrm>
            <a:off x="8022082" y="2130742"/>
            <a:ext cx="341579" cy="319511"/>
            <a:chOff x="-10898100" y="2542050"/>
            <a:chExt cx="353675" cy="330825"/>
          </a:xfrm>
        </p:grpSpPr>
        <p:sp>
          <p:nvSpPr>
            <p:cNvPr id="10791" name="Google Shape;10791;p8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88"/>
          <p:cNvGrpSpPr/>
          <p:nvPr/>
        </p:nvGrpSpPr>
        <p:grpSpPr>
          <a:xfrm>
            <a:off x="6209617" y="2551607"/>
            <a:ext cx="340058" cy="339430"/>
            <a:chOff x="-9157450" y="1622750"/>
            <a:chExt cx="352100" cy="351450"/>
          </a:xfrm>
        </p:grpSpPr>
        <p:sp>
          <p:nvSpPr>
            <p:cNvPr id="10798" name="Google Shape;10798;p8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88"/>
          <p:cNvGrpSpPr/>
          <p:nvPr/>
        </p:nvGrpSpPr>
        <p:grpSpPr>
          <a:xfrm>
            <a:off x="6247658" y="2959874"/>
            <a:ext cx="263977" cy="338537"/>
            <a:chOff x="-9119650" y="2056875"/>
            <a:chExt cx="273325" cy="350525"/>
          </a:xfrm>
        </p:grpSpPr>
        <p:sp>
          <p:nvSpPr>
            <p:cNvPr id="10801" name="Google Shape;10801;p8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3" name="Google Shape;10803;p8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5" name="Google Shape;10805;p88"/>
          <p:cNvGrpSpPr/>
          <p:nvPr/>
        </p:nvGrpSpPr>
        <p:grpSpPr>
          <a:xfrm>
            <a:off x="7576790" y="2989279"/>
            <a:ext cx="343094" cy="341569"/>
            <a:chOff x="6001575" y="3119050"/>
            <a:chExt cx="315025" cy="313625"/>
          </a:xfrm>
        </p:grpSpPr>
        <p:sp>
          <p:nvSpPr>
            <p:cNvPr id="10806" name="Google Shape;10806;p8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11"/>
        <p:cNvGrpSpPr/>
        <p:nvPr/>
      </p:nvGrpSpPr>
      <p:grpSpPr>
        <a:xfrm>
          <a:off x="0" y="0"/>
          <a:ext cx="0" cy="0"/>
          <a:chOff x="0" y="0"/>
          <a:chExt cx="0" cy="0"/>
        </a:xfrm>
      </p:grpSpPr>
      <p:sp>
        <p:nvSpPr>
          <p:cNvPr id="10812" name="Google Shape;10812;p89"/>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3" name="Google Shape;10813;p89"/>
          <p:cNvGrpSpPr/>
          <p:nvPr/>
        </p:nvGrpSpPr>
        <p:grpSpPr>
          <a:xfrm>
            <a:off x="829227" y="2273195"/>
            <a:ext cx="476329" cy="476213"/>
            <a:chOff x="-21298675" y="2414425"/>
            <a:chExt cx="306400" cy="306325"/>
          </a:xfrm>
        </p:grpSpPr>
        <p:sp>
          <p:nvSpPr>
            <p:cNvPr id="10814" name="Google Shape;10814;p8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89"/>
          <p:cNvGrpSpPr/>
          <p:nvPr/>
        </p:nvGrpSpPr>
        <p:grpSpPr>
          <a:xfrm>
            <a:off x="828605" y="2865128"/>
            <a:ext cx="477573" cy="445432"/>
            <a:chOff x="-21299475" y="2798025"/>
            <a:chExt cx="307200" cy="286525"/>
          </a:xfrm>
        </p:grpSpPr>
        <p:sp>
          <p:nvSpPr>
            <p:cNvPr id="10818" name="Google Shape;10818;p8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0" name="Google Shape;10830;p89"/>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9"/>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9"/>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9"/>
          <p:cNvGrpSpPr/>
          <p:nvPr/>
        </p:nvGrpSpPr>
        <p:grpSpPr>
          <a:xfrm>
            <a:off x="6697960" y="1688917"/>
            <a:ext cx="413912" cy="472676"/>
            <a:chOff x="-17545650" y="2051350"/>
            <a:chExt cx="266250" cy="304050"/>
          </a:xfrm>
        </p:grpSpPr>
        <p:sp>
          <p:nvSpPr>
            <p:cNvPr id="10834" name="Google Shape;10834;p8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8" name="Google Shape;10838;p89"/>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9" name="Google Shape;10839;p89"/>
          <p:cNvGrpSpPr/>
          <p:nvPr/>
        </p:nvGrpSpPr>
        <p:grpSpPr>
          <a:xfrm>
            <a:off x="6668578" y="2865574"/>
            <a:ext cx="472676" cy="444538"/>
            <a:chOff x="-17565350" y="2809825"/>
            <a:chExt cx="304050" cy="285950"/>
          </a:xfrm>
        </p:grpSpPr>
        <p:sp>
          <p:nvSpPr>
            <p:cNvPr id="10840" name="Google Shape;10840;p8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5" name="Google Shape;10845;p89"/>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9"/>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9"/>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8" name="Google Shape;10848;p89"/>
          <p:cNvGrpSpPr/>
          <p:nvPr/>
        </p:nvGrpSpPr>
        <p:grpSpPr>
          <a:xfrm>
            <a:off x="1441487" y="2850904"/>
            <a:ext cx="416283" cy="473881"/>
            <a:chOff x="-20904875" y="2788575"/>
            <a:chExt cx="267775" cy="304825"/>
          </a:xfrm>
        </p:grpSpPr>
        <p:sp>
          <p:nvSpPr>
            <p:cNvPr id="10849" name="Google Shape;10849;p8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89"/>
          <p:cNvGrpSpPr/>
          <p:nvPr/>
        </p:nvGrpSpPr>
        <p:grpSpPr>
          <a:xfrm>
            <a:off x="4381902" y="2275564"/>
            <a:ext cx="360045" cy="471471"/>
            <a:chOff x="-19006700" y="2434925"/>
            <a:chExt cx="231600" cy="303275"/>
          </a:xfrm>
        </p:grpSpPr>
        <p:sp>
          <p:nvSpPr>
            <p:cNvPr id="10852" name="Google Shape;10852;p8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6" name="Google Shape;10856;p89"/>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9"/>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8" name="Google Shape;10858;p89"/>
          <p:cNvGrpSpPr/>
          <p:nvPr/>
        </p:nvGrpSpPr>
        <p:grpSpPr>
          <a:xfrm>
            <a:off x="7260501" y="2289051"/>
            <a:ext cx="473881" cy="444499"/>
            <a:chOff x="-17190425" y="2435725"/>
            <a:chExt cx="304825" cy="285925"/>
          </a:xfrm>
        </p:grpSpPr>
        <p:sp>
          <p:nvSpPr>
            <p:cNvPr id="10859" name="Google Shape;10859;p8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2" name="Google Shape;10862;p89"/>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3" name="Google Shape;10863;p89"/>
          <p:cNvGrpSpPr/>
          <p:nvPr/>
        </p:nvGrpSpPr>
        <p:grpSpPr>
          <a:xfrm>
            <a:off x="4915227" y="3444650"/>
            <a:ext cx="476329" cy="475086"/>
            <a:chOff x="-15719925" y="2416825"/>
            <a:chExt cx="306400" cy="305600"/>
          </a:xfrm>
        </p:grpSpPr>
        <p:sp>
          <p:nvSpPr>
            <p:cNvPr id="10864" name="Google Shape;10864;p8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7" name="Google Shape;10867;p89"/>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9"/>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9" name="Google Shape;10869;p89"/>
          <p:cNvGrpSpPr/>
          <p:nvPr/>
        </p:nvGrpSpPr>
        <p:grpSpPr>
          <a:xfrm>
            <a:off x="2001521" y="2851506"/>
            <a:ext cx="479983" cy="472676"/>
            <a:chOff x="-20550425" y="2789350"/>
            <a:chExt cx="308750" cy="304050"/>
          </a:xfrm>
        </p:grpSpPr>
        <p:sp>
          <p:nvSpPr>
            <p:cNvPr id="10870" name="Google Shape;10870;p8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89"/>
          <p:cNvGrpSpPr/>
          <p:nvPr/>
        </p:nvGrpSpPr>
        <p:grpSpPr>
          <a:xfrm>
            <a:off x="4916888" y="1688158"/>
            <a:ext cx="473920" cy="474192"/>
            <a:chOff x="-18666450" y="2059825"/>
            <a:chExt cx="304850" cy="305025"/>
          </a:xfrm>
        </p:grpSpPr>
        <p:sp>
          <p:nvSpPr>
            <p:cNvPr id="10873" name="Google Shape;10873;p8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89"/>
          <p:cNvGrpSpPr/>
          <p:nvPr/>
        </p:nvGrpSpPr>
        <p:grpSpPr>
          <a:xfrm>
            <a:off x="4916286" y="2275584"/>
            <a:ext cx="475125" cy="471432"/>
            <a:chOff x="-18668025" y="2435725"/>
            <a:chExt cx="305625" cy="303250"/>
          </a:xfrm>
        </p:grpSpPr>
        <p:sp>
          <p:nvSpPr>
            <p:cNvPr id="10876" name="Google Shape;10876;p8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89"/>
          <p:cNvGrpSpPr/>
          <p:nvPr/>
        </p:nvGrpSpPr>
        <p:grpSpPr>
          <a:xfrm>
            <a:off x="4915683" y="2850902"/>
            <a:ext cx="476329" cy="473881"/>
            <a:chOff x="-18668800" y="2807475"/>
            <a:chExt cx="306400" cy="304825"/>
          </a:xfrm>
        </p:grpSpPr>
        <p:sp>
          <p:nvSpPr>
            <p:cNvPr id="10879" name="Google Shape;10879;p8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89"/>
          <p:cNvGrpSpPr/>
          <p:nvPr/>
        </p:nvGrpSpPr>
        <p:grpSpPr>
          <a:xfrm>
            <a:off x="7869652" y="1687693"/>
            <a:ext cx="416361" cy="475125"/>
            <a:chOff x="-16798200" y="2050575"/>
            <a:chExt cx="267825" cy="305625"/>
          </a:xfrm>
        </p:grpSpPr>
        <p:sp>
          <p:nvSpPr>
            <p:cNvPr id="10889" name="Google Shape;10889;p8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89"/>
          <p:cNvGrpSpPr/>
          <p:nvPr/>
        </p:nvGrpSpPr>
        <p:grpSpPr>
          <a:xfrm>
            <a:off x="7840270" y="2852127"/>
            <a:ext cx="475125" cy="471432"/>
            <a:chOff x="-16817100" y="2801175"/>
            <a:chExt cx="305625" cy="303250"/>
          </a:xfrm>
        </p:grpSpPr>
        <p:sp>
          <p:nvSpPr>
            <p:cNvPr id="10893" name="Google Shape;10893;p8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89"/>
          <p:cNvGrpSpPr/>
          <p:nvPr/>
        </p:nvGrpSpPr>
        <p:grpSpPr>
          <a:xfrm>
            <a:off x="7247390" y="3444614"/>
            <a:ext cx="476329" cy="475125"/>
            <a:chOff x="-15717575" y="2786200"/>
            <a:chExt cx="306400" cy="305625"/>
          </a:xfrm>
        </p:grpSpPr>
        <p:sp>
          <p:nvSpPr>
            <p:cNvPr id="10902" name="Google Shape;10902;p8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89"/>
          <p:cNvGrpSpPr/>
          <p:nvPr/>
        </p:nvGrpSpPr>
        <p:grpSpPr>
          <a:xfrm>
            <a:off x="2584963" y="1688296"/>
            <a:ext cx="475125" cy="473920"/>
            <a:chOff x="-20173175" y="2038750"/>
            <a:chExt cx="305625" cy="304850"/>
          </a:xfrm>
        </p:grpSpPr>
        <p:sp>
          <p:nvSpPr>
            <p:cNvPr id="10910" name="Google Shape;10910;p8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2" name="Google Shape;10912;p89"/>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3" name="Google Shape;10913;p89"/>
          <p:cNvGrpSpPr/>
          <p:nvPr/>
        </p:nvGrpSpPr>
        <p:grpSpPr>
          <a:xfrm>
            <a:off x="2586187" y="2850282"/>
            <a:ext cx="472676" cy="475125"/>
            <a:chOff x="-20173175" y="2787775"/>
            <a:chExt cx="304050" cy="305625"/>
          </a:xfrm>
        </p:grpSpPr>
        <p:sp>
          <p:nvSpPr>
            <p:cNvPr id="10914" name="Google Shape;10914;p8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9"/>
          <p:cNvGrpSpPr/>
          <p:nvPr/>
        </p:nvGrpSpPr>
        <p:grpSpPr>
          <a:xfrm>
            <a:off x="5511171" y="2275564"/>
            <a:ext cx="473881" cy="471471"/>
            <a:chOff x="-18294675" y="2434925"/>
            <a:chExt cx="304825" cy="303275"/>
          </a:xfrm>
        </p:grpSpPr>
        <p:sp>
          <p:nvSpPr>
            <p:cNvPr id="10922" name="Google Shape;10922;p8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89"/>
          <p:cNvGrpSpPr/>
          <p:nvPr/>
        </p:nvGrpSpPr>
        <p:grpSpPr>
          <a:xfrm>
            <a:off x="5567487" y="2852107"/>
            <a:ext cx="361250" cy="471471"/>
            <a:chOff x="-18258450" y="2809825"/>
            <a:chExt cx="232375" cy="303275"/>
          </a:xfrm>
        </p:grpSpPr>
        <p:sp>
          <p:nvSpPr>
            <p:cNvPr id="10926" name="Google Shape;10926;p8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9" name="Google Shape;10929;p89"/>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0" name="Google Shape;10930;p89"/>
          <p:cNvGrpSpPr/>
          <p:nvPr/>
        </p:nvGrpSpPr>
        <p:grpSpPr>
          <a:xfrm>
            <a:off x="3777686" y="3445233"/>
            <a:ext cx="415117" cy="473920"/>
            <a:chOff x="-16422500" y="2425450"/>
            <a:chExt cx="267025" cy="304850"/>
          </a:xfrm>
        </p:grpSpPr>
        <p:sp>
          <p:nvSpPr>
            <p:cNvPr id="10931" name="Google Shape;10931;p8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89"/>
          <p:cNvGrpSpPr/>
          <p:nvPr/>
        </p:nvGrpSpPr>
        <p:grpSpPr>
          <a:xfrm>
            <a:off x="6080447" y="3445838"/>
            <a:ext cx="473920" cy="472676"/>
            <a:chOff x="-16442200" y="2801175"/>
            <a:chExt cx="304850" cy="304050"/>
          </a:xfrm>
        </p:grpSpPr>
        <p:sp>
          <p:nvSpPr>
            <p:cNvPr id="10935" name="Google Shape;10935;p8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8" name="Google Shape;10938;p89"/>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9"/>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0" name="Google Shape;10940;p89"/>
          <p:cNvGrpSpPr/>
          <p:nvPr/>
        </p:nvGrpSpPr>
        <p:grpSpPr>
          <a:xfrm>
            <a:off x="3156161" y="2276343"/>
            <a:ext cx="481265" cy="469917"/>
            <a:chOff x="-19802200" y="2416025"/>
            <a:chExt cx="309575" cy="302275"/>
          </a:xfrm>
        </p:grpSpPr>
        <p:sp>
          <p:nvSpPr>
            <p:cNvPr id="10941" name="Google Shape;10941;p8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9"/>
          <p:cNvGrpSpPr/>
          <p:nvPr/>
        </p:nvGrpSpPr>
        <p:grpSpPr>
          <a:xfrm>
            <a:off x="3159232" y="2851506"/>
            <a:ext cx="475125" cy="472676"/>
            <a:chOff x="-19801400" y="2788575"/>
            <a:chExt cx="305625" cy="304050"/>
          </a:xfrm>
        </p:grpSpPr>
        <p:sp>
          <p:nvSpPr>
            <p:cNvPr id="10947" name="Google Shape;10947;p8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89"/>
          <p:cNvGrpSpPr/>
          <p:nvPr/>
        </p:nvGrpSpPr>
        <p:grpSpPr>
          <a:xfrm>
            <a:off x="6114308" y="1688916"/>
            <a:ext cx="422463" cy="472676"/>
            <a:chOff x="-17903225" y="2060800"/>
            <a:chExt cx="271750" cy="304050"/>
          </a:xfrm>
        </p:grpSpPr>
        <p:sp>
          <p:nvSpPr>
            <p:cNvPr id="10954" name="Google Shape;10954;p8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89"/>
          <p:cNvGrpSpPr/>
          <p:nvPr/>
        </p:nvGrpSpPr>
        <p:grpSpPr>
          <a:xfrm>
            <a:off x="6088599" y="2274962"/>
            <a:ext cx="473881" cy="472676"/>
            <a:chOff x="-17918975" y="2435725"/>
            <a:chExt cx="304825" cy="304050"/>
          </a:xfrm>
        </p:grpSpPr>
        <p:sp>
          <p:nvSpPr>
            <p:cNvPr id="10958" name="Google Shape;10958;p8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89"/>
          <p:cNvGrpSpPr/>
          <p:nvPr/>
        </p:nvGrpSpPr>
        <p:grpSpPr>
          <a:xfrm>
            <a:off x="6117359" y="2852729"/>
            <a:ext cx="416361" cy="470228"/>
            <a:chOff x="-17899300" y="2810625"/>
            <a:chExt cx="267825" cy="302475"/>
          </a:xfrm>
        </p:grpSpPr>
        <p:sp>
          <p:nvSpPr>
            <p:cNvPr id="10961" name="Google Shape;10961;p8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89"/>
          <p:cNvGrpSpPr/>
          <p:nvPr/>
        </p:nvGrpSpPr>
        <p:grpSpPr>
          <a:xfrm>
            <a:off x="2023212" y="3461166"/>
            <a:ext cx="472676" cy="442089"/>
            <a:chOff x="-16066500" y="2060800"/>
            <a:chExt cx="304050" cy="284375"/>
          </a:xfrm>
        </p:grpSpPr>
        <p:sp>
          <p:nvSpPr>
            <p:cNvPr id="10965" name="Google Shape;10965;p8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0" name="Google Shape;10970;p89"/>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9"/>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9"/>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89"/>
          <p:cNvGrpSpPr/>
          <p:nvPr/>
        </p:nvGrpSpPr>
        <p:grpSpPr>
          <a:xfrm>
            <a:off x="7907919" y="2297751"/>
            <a:ext cx="368362" cy="419314"/>
            <a:chOff x="4995050" y="3245650"/>
            <a:chExt cx="236950" cy="269725"/>
          </a:xfrm>
        </p:grpSpPr>
        <p:sp>
          <p:nvSpPr>
            <p:cNvPr id="10974" name="Google Shape;10974;p8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7" name="Google Shape;10977;p89"/>
            <p:cNvGrpSpPr/>
            <p:nvPr/>
          </p:nvGrpSpPr>
          <p:grpSpPr>
            <a:xfrm>
              <a:off x="4995050" y="3245650"/>
              <a:ext cx="236950" cy="269725"/>
              <a:chOff x="4995050" y="3245650"/>
              <a:chExt cx="236950" cy="269725"/>
            </a:xfrm>
          </p:grpSpPr>
          <p:sp>
            <p:nvSpPr>
              <p:cNvPr id="10978" name="Google Shape;10978;p8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80" name="Google Shape;10980;p89"/>
          <p:cNvGrpSpPr/>
          <p:nvPr/>
        </p:nvGrpSpPr>
        <p:grpSpPr>
          <a:xfrm>
            <a:off x="5507712" y="1689744"/>
            <a:ext cx="483749" cy="481292"/>
            <a:chOff x="4724650" y="2885700"/>
            <a:chExt cx="270750" cy="269375"/>
          </a:xfrm>
        </p:grpSpPr>
        <p:sp>
          <p:nvSpPr>
            <p:cNvPr id="10981" name="Google Shape;10981;p8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89"/>
          <p:cNvGrpSpPr/>
          <p:nvPr/>
        </p:nvGrpSpPr>
        <p:grpSpPr>
          <a:xfrm>
            <a:off x="4374817" y="1683870"/>
            <a:ext cx="389425" cy="467822"/>
            <a:chOff x="4459350" y="2882125"/>
            <a:chExt cx="228375" cy="274350"/>
          </a:xfrm>
        </p:grpSpPr>
        <p:sp>
          <p:nvSpPr>
            <p:cNvPr id="10989" name="Google Shape;10989;p8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it-IT"/>
            </a:p>
          </p:txBody>
        </p:sp>
        <p:sp>
          <p:nvSpPr>
            <p:cNvPr id="10994" name="Google Shape;10994;p8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it-IT"/>
            </a:p>
          </p:txBody>
        </p:sp>
      </p:grpSp>
      <p:sp>
        <p:nvSpPr>
          <p:cNvPr id="10995" name="Google Shape;10995;p8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99"/>
        <p:cNvGrpSpPr/>
        <p:nvPr/>
      </p:nvGrpSpPr>
      <p:grpSpPr>
        <a:xfrm>
          <a:off x="0" y="0"/>
          <a:ext cx="0" cy="0"/>
          <a:chOff x="0" y="0"/>
          <a:chExt cx="0" cy="0"/>
        </a:xfrm>
      </p:grpSpPr>
      <p:sp>
        <p:nvSpPr>
          <p:cNvPr id="11000" name="Google Shape;11000;p9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001" name="Google Shape;11001;p9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2" name="Google Shape;11002;p90"/>
          <p:cNvGrpSpPr/>
          <p:nvPr/>
        </p:nvGrpSpPr>
        <p:grpSpPr>
          <a:xfrm>
            <a:off x="835580" y="2140412"/>
            <a:ext cx="426462" cy="420796"/>
            <a:chOff x="-6713450" y="2397900"/>
            <a:chExt cx="295375" cy="291450"/>
          </a:xfrm>
        </p:grpSpPr>
        <p:sp>
          <p:nvSpPr>
            <p:cNvPr id="11003" name="Google Shape;11003;p9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9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5" name="Google Shape;11005;p9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6" name="Google Shape;11006;p90"/>
          <p:cNvGrpSpPr/>
          <p:nvPr/>
        </p:nvGrpSpPr>
        <p:grpSpPr>
          <a:xfrm>
            <a:off x="3540341" y="1631401"/>
            <a:ext cx="423069" cy="420507"/>
            <a:chOff x="-4932650" y="2046625"/>
            <a:chExt cx="293025" cy="291250"/>
          </a:xfrm>
        </p:grpSpPr>
        <p:sp>
          <p:nvSpPr>
            <p:cNvPr id="11007" name="Google Shape;11007;p9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9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9" name="Google Shape;11009;p9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0" name="Google Shape;11010;p90"/>
          <p:cNvGrpSpPr/>
          <p:nvPr/>
        </p:nvGrpSpPr>
        <p:grpSpPr>
          <a:xfrm>
            <a:off x="3552272" y="2660957"/>
            <a:ext cx="423069" cy="420796"/>
            <a:chOff x="-4931075" y="2765725"/>
            <a:chExt cx="293025" cy="291450"/>
          </a:xfrm>
        </p:grpSpPr>
        <p:sp>
          <p:nvSpPr>
            <p:cNvPr id="11011" name="Google Shape;11011;p9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9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90"/>
          <p:cNvGrpSpPr/>
          <p:nvPr/>
        </p:nvGrpSpPr>
        <p:grpSpPr>
          <a:xfrm>
            <a:off x="6257840" y="1656289"/>
            <a:ext cx="420796" cy="370732"/>
            <a:chOff x="-3137650" y="2067900"/>
            <a:chExt cx="291450" cy="256775"/>
          </a:xfrm>
        </p:grpSpPr>
        <p:sp>
          <p:nvSpPr>
            <p:cNvPr id="11014" name="Google Shape;11014;p9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9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9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90"/>
          <p:cNvGrpSpPr/>
          <p:nvPr/>
        </p:nvGrpSpPr>
        <p:grpSpPr>
          <a:xfrm>
            <a:off x="6257840" y="2139926"/>
            <a:ext cx="420796" cy="421770"/>
            <a:chOff x="-3137650" y="2408950"/>
            <a:chExt cx="291450" cy="292125"/>
          </a:xfrm>
        </p:grpSpPr>
        <p:sp>
          <p:nvSpPr>
            <p:cNvPr id="11018" name="Google Shape;11018;p9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9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9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9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9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90"/>
          <p:cNvGrpSpPr/>
          <p:nvPr/>
        </p:nvGrpSpPr>
        <p:grpSpPr>
          <a:xfrm>
            <a:off x="6269771" y="2685412"/>
            <a:ext cx="420796" cy="371887"/>
            <a:chOff x="-3137650" y="2787000"/>
            <a:chExt cx="291450" cy="257575"/>
          </a:xfrm>
        </p:grpSpPr>
        <p:sp>
          <p:nvSpPr>
            <p:cNvPr id="11024" name="Google Shape;11024;p9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9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9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9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9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9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9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2" name="Google Shape;11032;p9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9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9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5" name="Google Shape;11035;p90"/>
          <p:cNvGrpSpPr/>
          <p:nvPr/>
        </p:nvGrpSpPr>
        <p:grpSpPr>
          <a:xfrm>
            <a:off x="1387948" y="2660397"/>
            <a:ext cx="421914" cy="421914"/>
            <a:chOff x="-6354300" y="2757075"/>
            <a:chExt cx="292225" cy="292225"/>
          </a:xfrm>
        </p:grpSpPr>
        <p:sp>
          <p:nvSpPr>
            <p:cNvPr id="11036" name="Google Shape;11036;p9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9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9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9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90"/>
          <p:cNvGrpSpPr/>
          <p:nvPr/>
        </p:nvGrpSpPr>
        <p:grpSpPr>
          <a:xfrm>
            <a:off x="4081951" y="1629560"/>
            <a:ext cx="424188" cy="424188"/>
            <a:chOff x="-4573475" y="2045850"/>
            <a:chExt cx="293800" cy="293800"/>
          </a:xfrm>
        </p:grpSpPr>
        <p:sp>
          <p:nvSpPr>
            <p:cNvPr id="11041" name="Google Shape;11041;p9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9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90"/>
          <p:cNvGrpSpPr/>
          <p:nvPr/>
        </p:nvGrpSpPr>
        <p:grpSpPr>
          <a:xfrm>
            <a:off x="4081374" y="2138699"/>
            <a:ext cx="425343" cy="424225"/>
            <a:chOff x="-4570325" y="2405775"/>
            <a:chExt cx="294600" cy="293825"/>
          </a:xfrm>
        </p:grpSpPr>
        <p:sp>
          <p:nvSpPr>
            <p:cNvPr id="11044" name="Google Shape;11044;p9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9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90"/>
          <p:cNvGrpSpPr/>
          <p:nvPr/>
        </p:nvGrpSpPr>
        <p:grpSpPr>
          <a:xfrm>
            <a:off x="4094442" y="2659838"/>
            <a:ext cx="423069" cy="423033"/>
            <a:chOff x="-4572700" y="2764950"/>
            <a:chExt cx="293025" cy="293000"/>
          </a:xfrm>
        </p:grpSpPr>
        <p:sp>
          <p:nvSpPr>
            <p:cNvPr id="11047" name="Google Shape;11047;p9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9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9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9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9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90"/>
          <p:cNvGrpSpPr/>
          <p:nvPr/>
        </p:nvGrpSpPr>
        <p:grpSpPr>
          <a:xfrm>
            <a:off x="6813205" y="1631239"/>
            <a:ext cx="414840" cy="420832"/>
            <a:chOff x="-2777700" y="2049775"/>
            <a:chExt cx="287325" cy="291475"/>
          </a:xfrm>
        </p:grpSpPr>
        <p:sp>
          <p:nvSpPr>
            <p:cNvPr id="11053" name="Google Shape;11053;p9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9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90"/>
          <p:cNvGrpSpPr/>
          <p:nvPr/>
        </p:nvGrpSpPr>
        <p:grpSpPr>
          <a:xfrm>
            <a:off x="6809667" y="2140431"/>
            <a:ext cx="421914" cy="420759"/>
            <a:chOff x="-2571737" y="2403625"/>
            <a:chExt cx="292225" cy="291425"/>
          </a:xfrm>
        </p:grpSpPr>
        <p:sp>
          <p:nvSpPr>
            <p:cNvPr id="11057" name="Google Shape;11057;p9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9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9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9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9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9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90"/>
          <p:cNvGrpSpPr/>
          <p:nvPr/>
        </p:nvGrpSpPr>
        <p:grpSpPr>
          <a:xfrm>
            <a:off x="6809667" y="2661534"/>
            <a:ext cx="421914" cy="419640"/>
            <a:chOff x="-2571737" y="2764550"/>
            <a:chExt cx="292225" cy="290650"/>
          </a:xfrm>
        </p:grpSpPr>
        <p:sp>
          <p:nvSpPr>
            <p:cNvPr id="11065" name="Google Shape;11065;p9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9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9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90"/>
          <p:cNvGrpSpPr/>
          <p:nvPr/>
        </p:nvGrpSpPr>
        <p:grpSpPr>
          <a:xfrm>
            <a:off x="3009168" y="3230538"/>
            <a:ext cx="421914" cy="423864"/>
            <a:chOff x="-1333975" y="2365850"/>
            <a:chExt cx="292225" cy="293575"/>
          </a:xfrm>
        </p:grpSpPr>
        <p:sp>
          <p:nvSpPr>
            <p:cNvPr id="11069" name="Google Shape;11069;p9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9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9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9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9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90"/>
          <p:cNvGrpSpPr/>
          <p:nvPr/>
        </p:nvGrpSpPr>
        <p:grpSpPr>
          <a:xfrm>
            <a:off x="1942643" y="2660397"/>
            <a:ext cx="398020" cy="421914"/>
            <a:chOff x="-5995925" y="2757850"/>
            <a:chExt cx="275675" cy="292225"/>
          </a:xfrm>
        </p:grpSpPr>
        <p:sp>
          <p:nvSpPr>
            <p:cNvPr id="11078" name="Google Shape;11078;p9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9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9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9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9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9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90"/>
          <p:cNvGrpSpPr/>
          <p:nvPr/>
        </p:nvGrpSpPr>
        <p:grpSpPr>
          <a:xfrm>
            <a:off x="4622930" y="1631816"/>
            <a:ext cx="421951" cy="419677"/>
            <a:chOff x="-4211975" y="2046625"/>
            <a:chExt cx="292250" cy="290675"/>
          </a:xfrm>
        </p:grpSpPr>
        <p:sp>
          <p:nvSpPr>
            <p:cNvPr id="11088" name="Google Shape;11088;p9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9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90"/>
          <p:cNvGrpSpPr/>
          <p:nvPr/>
        </p:nvGrpSpPr>
        <p:grpSpPr>
          <a:xfrm>
            <a:off x="4672976" y="2138699"/>
            <a:ext cx="321859" cy="424225"/>
            <a:chOff x="-4178875" y="2405775"/>
            <a:chExt cx="222925" cy="293825"/>
          </a:xfrm>
        </p:grpSpPr>
        <p:sp>
          <p:nvSpPr>
            <p:cNvPr id="11091" name="Google Shape;11091;p9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9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9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90"/>
          <p:cNvGrpSpPr/>
          <p:nvPr/>
        </p:nvGrpSpPr>
        <p:grpSpPr>
          <a:xfrm>
            <a:off x="4635439" y="2673483"/>
            <a:ext cx="420796" cy="395746"/>
            <a:chOff x="-4211975" y="2783850"/>
            <a:chExt cx="291450" cy="274100"/>
          </a:xfrm>
        </p:grpSpPr>
        <p:sp>
          <p:nvSpPr>
            <p:cNvPr id="11095" name="Google Shape;11095;p9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9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9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8" name="Google Shape;11098;p9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9" name="Google Shape;11099;p90"/>
          <p:cNvGrpSpPr/>
          <p:nvPr/>
        </p:nvGrpSpPr>
        <p:grpSpPr>
          <a:xfrm>
            <a:off x="7340368" y="2140413"/>
            <a:ext cx="420796" cy="420796"/>
            <a:chOff x="-2419325" y="2408150"/>
            <a:chExt cx="291450" cy="291450"/>
          </a:xfrm>
        </p:grpSpPr>
        <p:sp>
          <p:nvSpPr>
            <p:cNvPr id="11100" name="Google Shape;11100;p9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9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9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9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7" name="Google Shape;11107;p9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8" name="Google Shape;11108;p90"/>
          <p:cNvGrpSpPr/>
          <p:nvPr/>
        </p:nvGrpSpPr>
        <p:grpSpPr>
          <a:xfrm>
            <a:off x="4661893" y="3231514"/>
            <a:ext cx="420796" cy="421914"/>
            <a:chOff x="-1333200" y="2770450"/>
            <a:chExt cx="291450" cy="292225"/>
          </a:xfrm>
        </p:grpSpPr>
        <p:sp>
          <p:nvSpPr>
            <p:cNvPr id="11109" name="Google Shape;11109;p9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9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90"/>
          <p:cNvGrpSpPr/>
          <p:nvPr/>
        </p:nvGrpSpPr>
        <p:grpSpPr>
          <a:xfrm>
            <a:off x="2458506" y="1631256"/>
            <a:ext cx="423069" cy="420796"/>
            <a:chOff x="-5635200" y="2037975"/>
            <a:chExt cx="293025" cy="291450"/>
          </a:xfrm>
        </p:grpSpPr>
        <p:sp>
          <p:nvSpPr>
            <p:cNvPr id="11112" name="Google Shape;11112;p9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9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90"/>
          <p:cNvGrpSpPr/>
          <p:nvPr/>
        </p:nvGrpSpPr>
        <p:grpSpPr>
          <a:xfrm>
            <a:off x="2456792" y="2140412"/>
            <a:ext cx="426499" cy="420796"/>
            <a:chOff x="-5637575" y="2397900"/>
            <a:chExt cx="295400" cy="291450"/>
          </a:xfrm>
        </p:grpSpPr>
        <p:sp>
          <p:nvSpPr>
            <p:cNvPr id="11115" name="Google Shape;11115;p9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9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9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9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90"/>
          <p:cNvGrpSpPr/>
          <p:nvPr/>
        </p:nvGrpSpPr>
        <p:grpSpPr>
          <a:xfrm>
            <a:off x="2470455" y="2660397"/>
            <a:ext cx="423033" cy="421914"/>
            <a:chOff x="-5635975" y="2757075"/>
            <a:chExt cx="293000" cy="292225"/>
          </a:xfrm>
        </p:grpSpPr>
        <p:sp>
          <p:nvSpPr>
            <p:cNvPr id="11120" name="Google Shape;11120;p9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9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90"/>
          <p:cNvGrpSpPr/>
          <p:nvPr/>
        </p:nvGrpSpPr>
        <p:grpSpPr>
          <a:xfrm>
            <a:off x="5154391" y="1631256"/>
            <a:ext cx="423069" cy="420796"/>
            <a:chOff x="-3854375" y="2046625"/>
            <a:chExt cx="293025" cy="291450"/>
          </a:xfrm>
        </p:grpSpPr>
        <p:sp>
          <p:nvSpPr>
            <p:cNvPr id="11123" name="Google Shape;11123;p9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9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90"/>
          <p:cNvGrpSpPr/>
          <p:nvPr/>
        </p:nvGrpSpPr>
        <p:grpSpPr>
          <a:xfrm>
            <a:off x="5153254" y="2138717"/>
            <a:ext cx="425343" cy="424188"/>
            <a:chOff x="-3854375" y="2405000"/>
            <a:chExt cx="294600" cy="293800"/>
          </a:xfrm>
        </p:grpSpPr>
        <p:sp>
          <p:nvSpPr>
            <p:cNvPr id="11126" name="Google Shape;11126;p9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90"/>
          <p:cNvGrpSpPr/>
          <p:nvPr/>
        </p:nvGrpSpPr>
        <p:grpSpPr>
          <a:xfrm>
            <a:off x="5167459" y="2659838"/>
            <a:ext cx="420796" cy="423033"/>
            <a:chOff x="-3852025" y="2764950"/>
            <a:chExt cx="291450" cy="293000"/>
          </a:xfrm>
        </p:grpSpPr>
        <p:sp>
          <p:nvSpPr>
            <p:cNvPr id="11129" name="Google Shape;11129;p9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9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1" name="Google Shape;11131;p9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9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3" name="Google Shape;11133;p90"/>
          <p:cNvGrpSpPr/>
          <p:nvPr/>
        </p:nvGrpSpPr>
        <p:grpSpPr>
          <a:xfrm>
            <a:off x="7890048" y="2660398"/>
            <a:ext cx="420796" cy="421914"/>
            <a:chOff x="-2060175" y="2768875"/>
            <a:chExt cx="291450" cy="292225"/>
          </a:xfrm>
        </p:grpSpPr>
        <p:sp>
          <p:nvSpPr>
            <p:cNvPr id="11134" name="Google Shape;11134;p9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9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90"/>
          <p:cNvGrpSpPr/>
          <p:nvPr/>
        </p:nvGrpSpPr>
        <p:grpSpPr>
          <a:xfrm>
            <a:off x="1903657" y="3232071"/>
            <a:ext cx="421914" cy="420796"/>
            <a:chOff x="-937025" y="2064750"/>
            <a:chExt cx="292225" cy="291450"/>
          </a:xfrm>
        </p:grpSpPr>
        <p:sp>
          <p:nvSpPr>
            <p:cNvPr id="11137" name="Google Shape;11137;p9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9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90"/>
          <p:cNvGrpSpPr/>
          <p:nvPr/>
        </p:nvGrpSpPr>
        <p:grpSpPr>
          <a:xfrm>
            <a:off x="3006820" y="1630697"/>
            <a:ext cx="421951" cy="421914"/>
            <a:chOff x="-5276050" y="2037975"/>
            <a:chExt cx="292250" cy="292225"/>
          </a:xfrm>
        </p:grpSpPr>
        <p:sp>
          <p:nvSpPr>
            <p:cNvPr id="11141" name="Google Shape;11141;p9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9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9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4" name="Google Shape;11144;p9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6" name="Google Shape;11146;p90"/>
          <p:cNvGrpSpPr/>
          <p:nvPr/>
        </p:nvGrpSpPr>
        <p:grpSpPr>
          <a:xfrm>
            <a:off x="5765634" y="1631256"/>
            <a:ext cx="324133" cy="420796"/>
            <a:chOff x="-3462150" y="2046625"/>
            <a:chExt cx="224500" cy="291450"/>
          </a:xfrm>
        </p:grpSpPr>
        <p:sp>
          <p:nvSpPr>
            <p:cNvPr id="11147" name="Google Shape;11147;p9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9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9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9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9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9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90"/>
          <p:cNvGrpSpPr/>
          <p:nvPr/>
        </p:nvGrpSpPr>
        <p:grpSpPr>
          <a:xfrm>
            <a:off x="5741197" y="2139276"/>
            <a:ext cx="373006" cy="423069"/>
            <a:chOff x="-3478675" y="2405775"/>
            <a:chExt cx="258350" cy="293025"/>
          </a:xfrm>
        </p:grpSpPr>
        <p:sp>
          <p:nvSpPr>
            <p:cNvPr id="11155" name="Google Shape;11155;p9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90"/>
          <p:cNvGrpSpPr/>
          <p:nvPr/>
        </p:nvGrpSpPr>
        <p:grpSpPr>
          <a:xfrm>
            <a:off x="5803715" y="2660398"/>
            <a:ext cx="271831" cy="421914"/>
            <a:chOff x="-3443250" y="2765725"/>
            <a:chExt cx="188275" cy="292225"/>
          </a:xfrm>
        </p:grpSpPr>
        <p:sp>
          <p:nvSpPr>
            <p:cNvPr id="11160" name="Google Shape;11160;p9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9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90"/>
          <p:cNvGrpSpPr/>
          <p:nvPr/>
        </p:nvGrpSpPr>
        <p:grpSpPr>
          <a:xfrm>
            <a:off x="832612" y="3230934"/>
            <a:ext cx="371887" cy="423069"/>
            <a:chOff x="-1684475" y="2049000"/>
            <a:chExt cx="257575" cy="293025"/>
          </a:xfrm>
        </p:grpSpPr>
        <p:sp>
          <p:nvSpPr>
            <p:cNvPr id="11165" name="Google Shape;11165;p9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9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9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9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9" name="Google Shape;11169;p9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0" name="Google Shape;11170;p90"/>
          <p:cNvGrpSpPr/>
          <p:nvPr/>
        </p:nvGrpSpPr>
        <p:grpSpPr>
          <a:xfrm>
            <a:off x="4122504" y="3231514"/>
            <a:ext cx="420796" cy="421914"/>
            <a:chOff x="-1700225" y="2768875"/>
            <a:chExt cx="291450" cy="292225"/>
          </a:xfrm>
        </p:grpSpPr>
        <p:sp>
          <p:nvSpPr>
            <p:cNvPr id="11171" name="Google Shape;11171;p9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9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90"/>
          <p:cNvGrpSpPr/>
          <p:nvPr/>
        </p:nvGrpSpPr>
        <p:grpSpPr>
          <a:xfrm>
            <a:off x="3590852" y="3230935"/>
            <a:ext cx="371887" cy="423069"/>
            <a:chOff x="-919700" y="2420750"/>
            <a:chExt cx="257575" cy="293025"/>
          </a:xfrm>
        </p:grpSpPr>
        <p:sp>
          <p:nvSpPr>
            <p:cNvPr id="11178" name="Google Shape;11178;p9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9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9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90"/>
          <p:cNvGrpSpPr/>
          <p:nvPr/>
        </p:nvGrpSpPr>
        <p:grpSpPr>
          <a:xfrm>
            <a:off x="1926044" y="1645950"/>
            <a:ext cx="409531" cy="410617"/>
            <a:chOff x="6679825" y="2693700"/>
            <a:chExt cx="257875" cy="258575"/>
          </a:xfrm>
        </p:grpSpPr>
        <p:sp>
          <p:nvSpPr>
            <p:cNvPr id="11182" name="Google Shape;11182;p9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9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90"/>
          <p:cNvGrpSpPr/>
          <p:nvPr/>
        </p:nvGrpSpPr>
        <p:grpSpPr>
          <a:xfrm>
            <a:off x="1915618" y="2142110"/>
            <a:ext cx="420531" cy="417262"/>
            <a:chOff x="6790450" y="3119050"/>
            <a:chExt cx="262750" cy="260675"/>
          </a:xfrm>
        </p:grpSpPr>
        <p:sp>
          <p:nvSpPr>
            <p:cNvPr id="11185" name="Google Shape;11185;p9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9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90"/>
          <p:cNvGrpSpPr/>
          <p:nvPr/>
        </p:nvGrpSpPr>
        <p:grpSpPr>
          <a:xfrm>
            <a:off x="6542730" y="3755436"/>
            <a:ext cx="358093" cy="407391"/>
            <a:chOff x="7660859" y="2571753"/>
            <a:chExt cx="366561" cy="417024"/>
          </a:xfrm>
        </p:grpSpPr>
        <p:sp>
          <p:nvSpPr>
            <p:cNvPr id="11188" name="Google Shape;11188;p9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90"/>
          <p:cNvGrpSpPr/>
          <p:nvPr/>
        </p:nvGrpSpPr>
        <p:grpSpPr>
          <a:xfrm>
            <a:off x="4077412" y="3755436"/>
            <a:ext cx="407391" cy="407391"/>
            <a:chOff x="5566722" y="2571753"/>
            <a:chExt cx="417024" cy="417024"/>
          </a:xfrm>
        </p:grpSpPr>
        <p:sp>
          <p:nvSpPr>
            <p:cNvPr id="11192" name="Google Shape;11192;p9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9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90"/>
          <p:cNvGrpSpPr/>
          <p:nvPr/>
        </p:nvGrpSpPr>
        <p:grpSpPr>
          <a:xfrm>
            <a:off x="4693744" y="3857692"/>
            <a:ext cx="407381" cy="202880"/>
            <a:chOff x="6090251" y="2676413"/>
            <a:chExt cx="417014" cy="207677"/>
          </a:xfrm>
        </p:grpSpPr>
        <p:sp>
          <p:nvSpPr>
            <p:cNvPr id="11195" name="Google Shape;11195;p9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9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9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9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90"/>
          <p:cNvGrpSpPr/>
          <p:nvPr/>
        </p:nvGrpSpPr>
        <p:grpSpPr>
          <a:xfrm>
            <a:off x="5926398" y="3755436"/>
            <a:ext cx="407391" cy="407391"/>
            <a:chOff x="7137330" y="2571753"/>
            <a:chExt cx="417024" cy="417024"/>
          </a:xfrm>
        </p:grpSpPr>
        <p:sp>
          <p:nvSpPr>
            <p:cNvPr id="11200" name="Google Shape;11200;p9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9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9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90"/>
          <p:cNvGrpSpPr/>
          <p:nvPr/>
        </p:nvGrpSpPr>
        <p:grpSpPr>
          <a:xfrm>
            <a:off x="5310066" y="3755436"/>
            <a:ext cx="407391" cy="407391"/>
            <a:chOff x="6613801" y="2571753"/>
            <a:chExt cx="417024" cy="417024"/>
          </a:xfrm>
        </p:grpSpPr>
        <p:sp>
          <p:nvSpPr>
            <p:cNvPr id="11204" name="Google Shape;11204;p9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9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90"/>
          <p:cNvGrpSpPr/>
          <p:nvPr/>
        </p:nvGrpSpPr>
        <p:grpSpPr>
          <a:xfrm>
            <a:off x="7896740" y="3238780"/>
            <a:ext cx="407411" cy="407411"/>
            <a:chOff x="2964567" y="2571753"/>
            <a:chExt cx="417045" cy="417045"/>
          </a:xfrm>
        </p:grpSpPr>
        <p:sp>
          <p:nvSpPr>
            <p:cNvPr id="11210" name="Google Shape;11210;p9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9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90"/>
          <p:cNvGrpSpPr/>
          <p:nvPr/>
        </p:nvGrpSpPr>
        <p:grpSpPr>
          <a:xfrm>
            <a:off x="1612062" y="3815897"/>
            <a:ext cx="407391" cy="286470"/>
            <a:chOff x="3476576" y="2633631"/>
            <a:chExt cx="417024" cy="293244"/>
          </a:xfrm>
        </p:grpSpPr>
        <p:sp>
          <p:nvSpPr>
            <p:cNvPr id="11213" name="Google Shape;11213;p9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90"/>
          <p:cNvGrpSpPr/>
          <p:nvPr/>
        </p:nvGrpSpPr>
        <p:grpSpPr>
          <a:xfrm>
            <a:off x="2228394" y="3755508"/>
            <a:ext cx="407411" cy="407248"/>
            <a:chOff x="3988564" y="2571836"/>
            <a:chExt cx="417045" cy="416878"/>
          </a:xfrm>
        </p:grpSpPr>
        <p:sp>
          <p:nvSpPr>
            <p:cNvPr id="11216" name="Google Shape;11216;p9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9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90"/>
          <p:cNvGrpSpPr/>
          <p:nvPr/>
        </p:nvGrpSpPr>
        <p:grpSpPr>
          <a:xfrm>
            <a:off x="2844747" y="3755436"/>
            <a:ext cx="407391" cy="407391"/>
            <a:chOff x="4500573" y="2571753"/>
            <a:chExt cx="417024" cy="417024"/>
          </a:xfrm>
        </p:grpSpPr>
        <p:sp>
          <p:nvSpPr>
            <p:cNvPr id="11219" name="Google Shape;11219;p9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9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90"/>
          <p:cNvGrpSpPr/>
          <p:nvPr/>
        </p:nvGrpSpPr>
        <p:grpSpPr>
          <a:xfrm>
            <a:off x="3461079" y="3755436"/>
            <a:ext cx="407391" cy="407391"/>
            <a:chOff x="5012603" y="2571753"/>
            <a:chExt cx="417024" cy="417024"/>
          </a:xfrm>
        </p:grpSpPr>
        <p:sp>
          <p:nvSpPr>
            <p:cNvPr id="11222" name="Google Shape;11222;p9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9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4" name="Google Shape;11224;p9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5" name="Google Shape;11225;p90"/>
          <p:cNvGrpSpPr/>
          <p:nvPr/>
        </p:nvGrpSpPr>
        <p:grpSpPr>
          <a:xfrm>
            <a:off x="5721826" y="3238790"/>
            <a:ext cx="407432" cy="407391"/>
            <a:chOff x="812101" y="2571761"/>
            <a:chExt cx="417066" cy="417024"/>
          </a:xfrm>
        </p:grpSpPr>
        <p:sp>
          <p:nvSpPr>
            <p:cNvPr id="11226" name="Google Shape;11226;p9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9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9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9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90"/>
          <p:cNvGrpSpPr/>
          <p:nvPr/>
        </p:nvGrpSpPr>
        <p:grpSpPr>
          <a:xfrm>
            <a:off x="6242420" y="3238790"/>
            <a:ext cx="407391" cy="407391"/>
            <a:chOff x="1323129" y="2571761"/>
            <a:chExt cx="417024" cy="417024"/>
          </a:xfrm>
        </p:grpSpPr>
        <p:sp>
          <p:nvSpPr>
            <p:cNvPr id="11231" name="Google Shape;11231;p9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9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9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9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5" name="Google Shape;11235;p9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6" name="Google Shape;11236;p90"/>
          <p:cNvGrpSpPr/>
          <p:nvPr/>
        </p:nvGrpSpPr>
        <p:grpSpPr>
          <a:xfrm>
            <a:off x="7378895" y="3238843"/>
            <a:ext cx="408023" cy="407411"/>
            <a:chOff x="2344476" y="2571761"/>
            <a:chExt cx="417671" cy="417045"/>
          </a:xfrm>
        </p:grpSpPr>
        <p:sp>
          <p:nvSpPr>
            <p:cNvPr id="11237" name="Google Shape;11237;p9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9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90"/>
          <p:cNvGrpSpPr/>
          <p:nvPr/>
        </p:nvGrpSpPr>
        <p:grpSpPr>
          <a:xfrm>
            <a:off x="7109755" y="3759535"/>
            <a:ext cx="399178" cy="399178"/>
            <a:chOff x="2038375" y="3798025"/>
            <a:chExt cx="841792" cy="841792"/>
          </a:xfrm>
        </p:grpSpPr>
        <p:sp>
          <p:nvSpPr>
            <p:cNvPr id="11240" name="Google Shape;11240;p9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9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45"/>
        <p:cNvGrpSpPr/>
        <p:nvPr/>
      </p:nvGrpSpPr>
      <p:grpSpPr>
        <a:xfrm>
          <a:off x="0" y="0"/>
          <a:ext cx="0" cy="0"/>
          <a:chOff x="0" y="0"/>
          <a:chExt cx="0" cy="0"/>
        </a:xfrm>
      </p:grpSpPr>
      <p:pic>
        <p:nvPicPr>
          <p:cNvPr id="11246" name="Google Shape;11246;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40"/>
          <p:cNvSpPr txBox="1">
            <a:spLocks noGrp="1"/>
          </p:cNvSpPr>
          <p:nvPr>
            <p:ph type="title"/>
          </p:nvPr>
        </p:nvSpPr>
        <p:spPr>
          <a:xfrm>
            <a:off x="713225" y="2384250"/>
            <a:ext cx="43443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Model</a:t>
            </a:r>
            <a:endParaRPr dirty="0"/>
          </a:p>
        </p:txBody>
      </p:sp>
      <p:sp>
        <p:nvSpPr>
          <p:cNvPr id="430" name="Google Shape;430;p40"/>
          <p:cNvSpPr txBox="1">
            <a:spLocks noGrp="1"/>
          </p:cNvSpPr>
          <p:nvPr>
            <p:ph type="title" idx="2"/>
          </p:nvPr>
        </p:nvSpPr>
        <p:spPr>
          <a:xfrm>
            <a:off x="713225" y="1468350"/>
            <a:ext cx="12642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431" name="Google Shape;431;p40"/>
          <p:cNvSpPr txBox="1">
            <a:spLocks noGrp="1"/>
          </p:cNvSpPr>
          <p:nvPr>
            <p:ph type="subTitle" idx="1"/>
          </p:nvPr>
        </p:nvSpPr>
        <p:spPr>
          <a:xfrm>
            <a:off x="713225" y="3300150"/>
            <a:ext cx="43443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432" name="Google Shape;432;p40"/>
          <p:cNvGrpSpPr/>
          <p:nvPr/>
        </p:nvGrpSpPr>
        <p:grpSpPr>
          <a:xfrm>
            <a:off x="5104880" y="-153372"/>
            <a:ext cx="4218588" cy="6000577"/>
            <a:chOff x="5104880" y="-153372"/>
            <a:chExt cx="4218588" cy="6000577"/>
          </a:xfrm>
        </p:grpSpPr>
        <p:sp>
          <p:nvSpPr>
            <p:cNvPr id="433" name="Google Shape;433;p40"/>
            <p:cNvSpPr/>
            <p:nvPr/>
          </p:nvSpPr>
          <p:spPr>
            <a:xfrm>
              <a:off x="7074911" y="25473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7026089" y="-1533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0"/>
            <p:cNvSpPr/>
            <p:nvPr/>
          </p:nvSpPr>
          <p:spPr>
            <a:xfrm>
              <a:off x="6606684" y="3184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6138958" y="13708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5732458" y="87452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7480889" y="98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p:nvPr/>
          </p:nvSpPr>
          <p:spPr>
            <a:xfrm>
              <a:off x="7074904" y="207505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0"/>
            <p:cNvSpPr/>
            <p:nvPr/>
          </p:nvSpPr>
          <p:spPr>
            <a:xfrm>
              <a:off x="7962441" y="140407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rot="10800000" flipH="1">
              <a:off x="6036087" y="31249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0"/>
            <p:cNvSpPr/>
            <p:nvPr/>
          </p:nvSpPr>
          <p:spPr>
            <a:xfrm rot="10800000" flipH="1">
              <a:off x="6355205" y="410208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0"/>
            <p:cNvSpPr/>
            <p:nvPr/>
          </p:nvSpPr>
          <p:spPr>
            <a:xfrm rot="10800000" flipH="1">
              <a:off x="5732459" y="487908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0"/>
            <p:cNvSpPr/>
            <p:nvPr/>
          </p:nvSpPr>
          <p:spPr>
            <a:xfrm rot="10800000" flipH="1">
              <a:off x="6683197" y="351549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0"/>
            <p:cNvSpPr/>
            <p:nvPr/>
          </p:nvSpPr>
          <p:spPr>
            <a:xfrm rot="10800000" flipH="1">
              <a:off x="5104880" y="443452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a:off x="8484758" y="243811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p:nvPr/>
          </p:nvSpPr>
          <p:spPr>
            <a:xfrm>
              <a:off x="8038260" y="292128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rot="10800000" flipH="1">
              <a:off x="7853362" y="396220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rot="10800000" flipH="1">
              <a:off x="8261505" y="443452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0" name="Google Shape;450;p40"/>
          <p:cNvCxnSpPr/>
          <p:nvPr/>
        </p:nvCxnSpPr>
        <p:spPr>
          <a:xfrm>
            <a:off x="841250" y="1385850"/>
            <a:ext cx="3735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661780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a:t>
            </a:r>
            <a:endParaRPr dirty="0"/>
          </a:p>
        </p:txBody>
      </p:sp>
      <p:sp>
        <p:nvSpPr>
          <p:cNvPr id="456" name="Google Shape;456;p41"/>
          <p:cNvSpPr txBox="1">
            <a:spLocks noGrp="1"/>
          </p:cNvSpPr>
          <p:nvPr>
            <p:ph type="subTitle" idx="1"/>
          </p:nvPr>
        </p:nvSpPr>
        <p:spPr>
          <a:xfrm>
            <a:off x="3973950" y="1271872"/>
            <a:ext cx="3398400" cy="2177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600" b="1" dirty="0"/>
              <a:t>General assumption:</a:t>
            </a:r>
          </a:p>
          <a:p>
            <a:pPr marL="285750" lvl="0" indent="-285750" rtl="0">
              <a:spcBef>
                <a:spcPts val="0"/>
              </a:spcBef>
              <a:spcAft>
                <a:spcPts val="0"/>
              </a:spcAft>
              <a:buFont typeface="Courier New" panose="02070309020205020404" pitchFamily="49" charset="0"/>
              <a:buChar char="o"/>
            </a:pPr>
            <a:r>
              <a:rPr lang="en-US" dirty="0"/>
              <a:t>Finite number of clients = Number of jobs within the system. </a:t>
            </a:r>
          </a:p>
          <a:p>
            <a:pPr marL="285750" lvl="0" indent="-285750" rtl="0">
              <a:spcBef>
                <a:spcPts val="0"/>
              </a:spcBef>
              <a:spcAft>
                <a:spcPts val="0"/>
              </a:spcAft>
              <a:buFont typeface="Courier New" panose="02070309020205020404" pitchFamily="49" charset="0"/>
              <a:buChar char="o"/>
            </a:pPr>
            <a:r>
              <a:rPr lang="en-US" dirty="0"/>
              <a:t>Infinite queue size</a:t>
            </a:r>
          </a:p>
          <a:p>
            <a:pPr marL="285750" lvl="0" indent="-285750" rtl="0">
              <a:spcBef>
                <a:spcPts val="0"/>
              </a:spcBef>
              <a:spcAft>
                <a:spcPts val="0"/>
              </a:spcAft>
              <a:buFont typeface="Courier New" panose="02070309020205020404" pitchFamily="49" charset="0"/>
              <a:buChar char="o"/>
            </a:pPr>
            <a:r>
              <a:rPr lang="en-US" dirty="0"/>
              <a:t>Service centers: exponential distributed service time with a different rate and FIFO order processing.</a:t>
            </a:r>
          </a:p>
        </p:txBody>
      </p:sp>
      <p:pic>
        <p:nvPicPr>
          <p:cNvPr id="2" name="Picture 2">
            <a:extLst>
              <a:ext uri="{FF2B5EF4-FFF2-40B4-BE49-F238E27FC236}">
                <a16:creationId xmlns:a16="http://schemas.microsoft.com/office/drawing/2014/main" id="{1E2EB53C-61E4-8503-F7B7-CB9E6B297B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5655" y="1770650"/>
            <a:ext cx="4781735" cy="2800116"/>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3" name="CasellaDiTesto 2">
            <a:extLst>
              <a:ext uri="{FF2B5EF4-FFF2-40B4-BE49-F238E27FC236}">
                <a16:creationId xmlns:a16="http://schemas.microsoft.com/office/drawing/2014/main" id="{F56B6C83-0FB8-F6D2-AE5B-A4972771F7F0}"/>
              </a:ext>
            </a:extLst>
          </p:cNvPr>
          <p:cNvSpPr txBox="1"/>
          <p:nvPr/>
        </p:nvSpPr>
        <p:spPr>
          <a:xfrm>
            <a:off x="981067" y="1109811"/>
            <a:ext cx="2860861" cy="2923877"/>
          </a:xfrm>
          <a:prstGeom prst="rect">
            <a:avLst/>
          </a:prstGeom>
          <a:noFill/>
        </p:spPr>
        <p:txBody>
          <a:bodyPr wrap="square" rtlCol="0">
            <a:spAutoFit/>
          </a:bodyPr>
          <a:lstStyle/>
          <a:p>
            <a:pPr marL="0" lvl="0" indent="0" rtl="0">
              <a:spcBef>
                <a:spcPts val="0"/>
              </a:spcBef>
              <a:spcAft>
                <a:spcPts val="0"/>
              </a:spcAft>
            </a:pPr>
            <a:r>
              <a:rPr lang="en-US" sz="1600" b="1" dirty="0"/>
              <a:t>Factor:</a:t>
            </a:r>
          </a:p>
          <a:p>
            <a:pPr marL="285750" lvl="0" indent="-285750" rtl="0">
              <a:spcBef>
                <a:spcPts val="0"/>
              </a:spcBef>
              <a:spcAft>
                <a:spcPts val="0"/>
              </a:spcAft>
              <a:buFont typeface="Courier New" panose="02070309020205020404" pitchFamily="49" charset="0"/>
              <a:buChar char="o"/>
            </a:pPr>
            <a:r>
              <a:rPr lang="en-US" dirty="0"/>
              <a:t>N: the number of clients.</a:t>
            </a:r>
          </a:p>
          <a:p>
            <a:pPr marL="285750" lvl="0" indent="-285750" rtl="0">
              <a:spcBef>
                <a:spcPts val="0"/>
              </a:spcBef>
              <a:spcAft>
                <a:spcPts val="0"/>
              </a:spcAft>
              <a:buFont typeface="Courier New" panose="02070309020205020404" pitchFamily="49" charset="0"/>
              <a:buChar char="o"/>
            </a:pPr>
            <a:r>
              <a:rPr lang="en-US" dirty="0"/>
              <a:t>p1: the probability that a transaction is terminated.</a:t>
            </a:r>
          </a:p>
          <a:p>
            <a:pPr marL="285750" lvl="0" indent="-285750" rtl="0">
              <a:spcBef>
                <a:spcPts val="0"/>
              </a:spcBef>
              <a:spcAft>
                <a:spcPts val="0"/>
              </a:spcAft>
              <a:buFont typeface="Courier New" panose="02070309020205020404" pitchFamily="49" charset="0"/>
              <a:buChar char="o"/>
            </a:pPr>
            <a:r>
              <a:rPr lang="en-US" dirty="0"/>
              <a:t>p2: the probability that an access to the local disk is required and then a new CPU processing is required. </a:t>
            </a:r>
          </a:p>
          <a:p>
            <a:pPr marL="285750" lvl="0" indent="-285750" rtl="0">
              <a:spcBef>
                <a:spcPts val="0"/>
              </a:spcBef>
              <a:spcAft>
                <a:spcPts val="0"/>
              </a:spcAft>
              <a:buFont typeface="Courier New" panose="02070309020205020404" pitchFamily="49" charset="0"/>
              <a:buChar char="o"/>
            </a:pPr>
            <a:r>
              <a:rPr lang="en-US" dirty="0"/>
              <a:t>µCPU: CPU’s service rate.</a:t>
            </a:r>
          </a:p>
          <a:p>
            <a:pPr marL="285750" lvl="0" indent="-285750" rtl="0">
              <a:spcBef>
                <a:spcPts val="0"/>
              </a:spcBef>
              <a:spcAft>
                <a:spcPts val="0"/>
              </a:spcAft>
              <a:buFont typeface="Courier New" panose="02070309020205020404" pitchFamily="49" charset="0"/>
              <a:buChar char="o"/>
            </a:pPr>
            <a:r>
              <a:rPr lang="en-US" dirty="0"/>
              <a:t>µHDD: HDD’s service rate.</a:t>
            </a:r>
          </a:p>
          <a:p>
            <a:pPr marL="285750" lvl="0" indent="-285750" rtl="0">
              <a:spcBef>
                <a:spcPts val="0"/>
              </a:spcBef>
              <a:spcAft>
                <a:spcPts val="0"/>
              </a:spcAft>
              <a:buFont typeface="Courier New" panose="02070309020205020404" pitchFamily="49" charset="0"/>
              <a:buChar char="o"/>
            </a:pPr>
            <a:r>
              <a:rPr lang="en-US" dirty="0"/>
              <a:t>µQ: Web query server’s service rate</a:t>
            </a:r>
            <a:endParaRPr lang="en-US" sz="1800" b="1" dirty="0"/>
          </a:p>
          <a:p>
            <a:endParaRPr lang="it-IT" dirty="0"/>
          </a:p>
        </p:txBody>
      </p:sp>
      <p:sp>
        <p:nvSpPr>
          <p:cNvPr id="4" name="Google Shape;1387;p72">
            <a:extLst>
              <a:ext uri="{FF2B5EF4-FFF2-40B4-BE49-F238E27FC236}">
                <a16:creationId xmlns:a16="http://schemas.microsoft.com/office/drawing/2014/main" id="{49EE4AD1-C377-521C-0C49-5E8EE5746068}"/>
              </a:ext>
            </a:extLst>
          </p:cNvPr>
          <p:cNvSpPr/>
          <p:nvPr/>
        </p:nvSpPr>
        <p:spPr>
          <a:xfrm>
            <a:off x="7170909" y="128340"/>
            <a:ext cx="1319102" cy="1143532"/>
          </a:xfrm>
          <a:custGeom>
            <a:avLst/>
            <a:gdLst/>
            <a:ahLst/>
            <a:cxnLst/>
            <a:rect l="l" t="t" r="r" b="b"/>
            <a:pathLst>
              <a:path w="48160" h="41750" extrusionOk="0">
                <a:moveTo>
                  <a:pt x="32222" y="6800"/>
                </a:moveTo>
                <a:lnTo>
                  <a:pt x="40320" y="20875"/>
                </a:lnTo>
                <a:lnTo>
                  <a:pt x="32222" y="34950"/>
                </a:lnTo>
                <a:lnTo>
                  <a:pt x="15938" y="34950"/>
                </a:lnTo>
                <a:lnTo>
                  <a:pt x="7796" y="20875"/>
                </a:lnTo>
                <a:lnTo>
                  <a:pt x="15938" y="6800"/>
                </a:lnTo>
                <a:close/>
                <a:moveTo>
                  <a:pt x="14941" y="5068"/>
                </a:moveTo>
                <a:lnTo>
                  <a:pt x="5847" y="20875"/>
                </a:lnTo>
                <a:lnTo>
                  <a:pt x="14941" y="36682"/>
                </a:lnTo>
                <a:lnTo>
                  <a:pt x="33174" y="36682"/>
                </a:lnTo>
                <a:lnTo>
                  <a:pt x="42312" y="20875"/>
                </a:lnTo>
                <a:lnTo>
                  <a:pt x="33174" y="5068"/>
                </a:lnTo>
                <a:close/>
                <a:moveTo>
                  <a:pt x="35123" y="1733"/>
                </a:moveTo>
                <a:lnTo>
                  <a:pt x="46167" y="20875"/>
                </a:lnTo>
                <a:lnTo>
                  <a:pt x="35123" y="40017"/>
                </a:lnTo>
                <a:lnTo>
                  <a:pt x="12993" y="40017"/>
                </a:lnTo>
                <a:lnTo>
                  <a:pt x="1949" y="20875"/>
                </a:lnTo>
                <a:lnTo>
                  <a:pt x="12993" y="1733"/>
                </a:lnTo>
                <a:close/>
                <a:moveTo>
                  <a:pt x="12040" y="0"/>
                </a:moveTo>
                <a:lnTo>
                  <a:pt x="0" y="20875"/>
                </a:lnTo>
                <a:lnTo>
                  <a:pt x="12040" y="41750"/>
                </a:lnTo>
                <a:lnTo>
                  <a:pt x="36119" y="41750"/>
                </a:lnTo>
                <a:lnTo>
                  <a:pt x="48159" y="20875"/>
                </a:lnTo>
                <a:lnTo>
                  <a:pt x="361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04072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collection vs data analysis</a:t>
            </a:r>
            <a:endParaRPr dirty="0"/>
          </a:p>
        </p:txBody>
      </p:sp>
      <p:sp>
        <p:nvSpPr>
          <p:cNvPr id="959" name="Google Shape;959;p62"/>
          <p:cNvSpPr txBox="1"/>
          <p:nvPr/>
        </p:nvSpPr>
        <p:spPr>
          <a:xfrm>
            <a:off x="1914475" y="1937633"/>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400"/>
              <a:buFont typeface="Anaheim"/>
              <a:buNone/>
            </a:pPr>
            <a:r>
              <a:rPr lang="en">
                <a:solidFill>
                  <a:schemeClr val="dk1"/>
                </a:solidFill>
                <a:latin typeface="DM Sans"/>
                <a:ea typeface="DM Sans"/>
                <a:cs typeface="DM Sans"/>
                <a:sym typeface="DM Sans"/>
              </a:rPr>
              <a:t>Despite being red, Mars is actually a cold place. It’s full of iron oxide dust</a:t>
            </a:r>
            <a:endParaRPr>
              <a:solidFill>
                <a:schemeClr val="dk1"/>
              </a:solidFill>
              <a:latin typeface="DM Sans"/>
              <a:ea typeface="DM Sans"/>
              <a:cs typeface="DM Sans"/>
              <a:sym typeface="DM Sans"/>
            </a:endParaRPr>
          </a:p>
        </p:txBody>
      </p:sp>
      <p:sp>
        <p:nvSpPr>
          <p:cNvPr id="960" name="Google Shape;960;p62"/>
          <p:cNvSpPr txBox="1"/>
          <p:nvPr/>
        </p:nvSpPr>
        <p:spPr>
          <a:xfrm>
            <a:off x="1914475" y="2878717"/>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400"/>
              <a:buFont typeface="Anaheim"/>
              <a:buNone/>
            </a:pPr>
            <a:r>
              <a:rPr lang="en">
                <a:solidFill>
                  <a:schemeClr val="dk1"/>
                </a:solidFill>
                <a:latin typeface="DM Sans"/>
                <a:ea typeface="DM Sans"/>
                <a:cs typeface="DM Sans"/>
                <a:sym typeface="DM Sans"/>
              </a:rPr>
              <a:t>Venus has a beautiful name and is the second planet from the Sun</a:t>
            </a:r>
            <a:endParaRPr>
              <a:solidFill>
                <a:schemeClr val="dk1"/>
              </a:solidFill>
              <a:latin typeface="DM Sans"/>
              <a:ea typeface="DM Sans"/>
              <a:cs typeface="DM Sans"/>
              <a:sym typeface="DM Sans"/>
            </a:endParaRPr>
          </a:p>
        </p:txBody>
      </p:sp>
      <p:sp>
        <p:nvSpPr>
          <p:cNvPr id="961" name="Google Shape;961;p62"/>
          <p:cNvSpPr txBox="1"/>
          <p:nvPr/>
        </p:nvSpPr>
        <p:spPr>
          <a:xfrm>
            <a:off x="1914475" y="3819800"/>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191919"/>
              </a:buClr>
              <a:buSzPts val="1400"/>
              <a:buFont typeface="Anaheim"/>
              <a:buNone/>
            </a:pPr>
            <a:r>
              <a:rPr lang="en">
                <a:solidFill>
                  <a:schemeClr val="dk1"/>
                </a:solidFill>
                <a:latin typeface="DM Sans"/>
                <a:ea typeface="DM Sans"/>
                <a:cs typeface="DM Sans"/>
                <a:sym typeface="DM Sans"/>
              </a:rPr>
              <a:t>Neptune is the farthest planet from the Sun and the fourth-largest</a:t>
            </a:r>
            <a:endParaRPr>
              <a:solidFill>
                <a:schemeClr val="dk1"/>
              </a:solidFill>
              <a:latin typeface="DM Sans"/>
              <a:ea typeface="DM Sans"/>
              <a:cs typeface="DM Sans"/>
              <a:sym typeface="DM Sans"/>
            </a:endParaRPr>
          </a:p>
        </p:txBody>
      </p:sp>
      <p:sp>
        <p:nvSpPr>
          <p:cNvPr id="962" name="Google Shape;962;p62"/>
          <p:cNvSpPr txBox="1"/>
          <p:nvPr/>
        </p:nvSpPr>
        <p:spPr>
          <a:xfrm>
            <a:off x="1507350" y="1295950"/>
            <a:ext cx="2769300" cy="52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Outfit"/>
                <a:ea typeface="Outfit"/>
                <a:cs typeface="Outfit"/>
                <a:sym typeface="Outfit"/>
              </a:rPr>
              <a:t>Data collection</a:t>
            </a:r>
            <a:endParaRPr sz="2400" b="1" dirty="0">
              <a:solidFill>
                <a:schemeClr val="dk1"/>
              </a:solidFill>
              <a:latin typeface="Outfit"/>
              <a:ea typeface="Outfit"/>
              <a:cs typeface="Outfit"/>
              <a:sym typeface="Outfit"/>
            </a:endParaRPr>
          </a:p>
        </p:txBody>
      </p:sp>
      <p:cxnSp>
        <p:nvCxnSpPr>
          <p:cNvPr id="963" name="Google Shape;963;p62"/>
          <p:cNvCxnSpPr>
            <a:stCxn id="962" idx="1"/>
            <a:endCxn id="959" idx="1"/>
          </p:cNvCxnSpPr>
          <p:nvPr/>
        </p:nvCxnSpPr>
        <p:spPr>
          <a:xfrm>
            <a:off x="1507350" y="1556050"/>
            <a:ext cx="407100" cy="773700"/>
          </a:xfrm>
          <a:prstGeom prst="bentConnector3">
            <a:avLst>
              <a:gd name="adj1" fmla="val -58493"/>
            </a:avLst>
          </a:prstGeom>
          <a:noFill/>
          <a:ln w="9525" cap="flat" cmpd="sng">
            <a:solidFill>
              <a:schemeClr val="dk1"/>
            </a:solidFill>
            <a:prstDash val="solid"/>
            <a:round/>
            <a:headEnd type="none" w="med" len="med"/>
            <a:tailEnd type="triangle" w="med" len="med"/>
          </a:ln>
        </p:spPr>
      </p:cxnSp>
      <p:cxnSp>
        <p:nvCxnSpPr>
          <p:cNvPr id="964" name="Google Shape;964;p62"/>
          <p:cNvCxnSpPr>
            <a:stCxn id="962" idx="1"/>
            <a:endCxn id="960" idx="1"/>
          </p:cNvCxnSpPr>
          <p:nvPr/>
        </p:nvCxnSpPr>
        <p:spPr>
          <a:xfrm>
            <a:off x="1507350" y="1556050"/>
            <a:ext cx="407100" cy="1714800"/>
          </a:xfrm>
          <a:prstGeom prst="bentConnector3">
            <a:avLst>
              <a:gd name="adj1" fmla="val -58493"/>
            </a:avLst>
          </a:prstGeom>
          <a:noFill/>
          <a:ln w="9525" cap="flat" cmpd="sng">
            <a:solidFill>
              <a:schemeClr val="dk1"/>
            </a:solidFill>
            <a:prstDash val="solid"/>
            <a:round/>
            <a:headEnd type="none" w="med" len="med"/>
            <a:tailEnd type="triangle" w="med" len="med"/>
          </a:ln>
        </p:spPr>
      </p:cxnSp>
      <p:cxnSp>
        <p:nvCxnSpPr>
          <p:cNvPr id="965" name="Google Shape;965;p62"/>
          <p:cNvCxnSpPr>
            <a:stCxn id="962" idx="1"/>
            <a:endCxn id="961" idx="1"/>
          </p:cNvCxnSpPr>
          <p:nvPr/>
        </p:nvCxnSpPr>
        <p:spPr>
          <a:xfrm>
            <a:off x="1507350" y="1556050"/>
            <a:ext cx="407100" cy="2655900"/>
          </a:xfrm>
          <a:prstGeom prst="bentConnector3">
            <a:avLst>
              <a:gd name="adj1" fmla="val -58493"/>
            </a:avLst>
          </a:prstGeom>
          <a:noFill/>
          <a:ln w="9525" cap="flat" cmpd="sng">
            <a:solidFill>
              <a:schemeClr val="dk1"/>
            </a:solidFill>
            <a:prstDash val="solid"/>
            <a:round/>
            <a:headEnd type="none" w="med" len="med"/>
            <a:tailEnd type="triangle" w="med" len="med"/>
          </a:ln>
        </p:spPr>
      </p:cxnSp>
      <p:sp>
        <p:nvSpPr>
          <p:cNvPr id="966" name="Google Shape;966;p62"/>
          <p:cNvSpPr txBox="1"/>
          <p:nvPr/>
        </p:nvSpPr>
        <p:spPr>
          <a:xfrm>
            <a:off x="5773075" y="1937633"/>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Mercury is the closest planet to the Sun and the smallest of them all</a:t>
            </a:r>
            <a:endParaRPr>
              <a:solidFill>
                <a:schemeClr val="dk1"/>
              </a:solidFill>
              <a:latin typeface="DM Sans"/>
              <a:ea typeface="DM Sans"/>
              <a:cs typeface="DM Sans"/>
              <a:sym typeface="DM Sans"/>
            </a:endParaRPr>
          </a:p>
        </p:txBody>
      </p:sp>
      <p:sp>
        <p:nvSpPr>
          <p:cNvPr id="967" name="Google Shape;967;p62"/>
          <p:cNvSpPr txBox="1"/>
          <p:nvPr/>
        </p:nvSpPr>
        <p:spPr>
          <a:xfrm>
            <a:off x="5773075" y="2878717"/>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191919"/>
              </a:buClr>
              <a:buSzPts val="1400"/>
              <a:buFont typeface="Anaheim"/>
              <a:buNone/>
            </a:pPr>
            <a:r>
              <a:rPr lang="en">
                <a:solidFill>
                  <a:schemeClr val="dk1"/>
                </a:solidFill>
                <a:latin typeface="DM Sans"/>
                <a:ea typeface="DM Sans"/>
                <a:cs typeface="DM Sans"/>
                <a:sym typeface="DM Sans"/>
              </a:rPr>
              <a:t>Saturn has several rings. It’s composed mostly of hydrogen and helium</a:t>
            </a:r>
            <a:endParaRPr>
              <a:solidFill>
                <a:schemeClr val="dk1"/>
              </a:solidFill>
              <a:latin typeface="DM Sans"/>
              <a:ea typeface="DM Sans"/>
              <a:cs typeface="DM Sans"/>
              <a:sym typeface="DM Sans"/>
            </a:endParaRPr>
          </a:p>
        </p:txBody>
      </p:sp>
      <p:sp>
        <p:nvSpPr>
          <p:cNvPr id="968" name="Google Shape;968;p62"/>
          <p:cNvSpPr txBox="1"/>
          <p:nvPr/>
        </p:nvSpPr>
        <p:spPr>
          <a:xfrm>
            <a:off x="5773075" y="3819800"/>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400"/>
              <a:buFont typeface="Anaheim"/>
              <a:buNone/>
            </a:pPr>
            <a:r>
              <a:rPr lang="en">
                <a:solidFill>
                  <a:schemeClr val="dk1"/>
                </a:solidFill>
                <a:latin typeface="DM Sans"/>
                <a:ea typeface="DM Sans"/>
                <a:cs typeface="DM Sans"/>
                <a:sym typeface="DM Sans"/>
              </a:rPr>
              <a:t>Jupiter is a gas giant and the biggest planet in the Solar System</a:t>
            </a:r>
            <a:endParaRPr>
              <a:solidFill>
                <a:schemeClr val="dk1"/>
              </a:solidFill>
              <a:latin typeface="DM Sans"/>
              <a:ea typeface="DM Sans"/>
              <a:cs typeface="DM Sans"/>
              <a:sym typeface="DM Sans"/>
            </a:endParaRPr>
          </a:p>
        </p:txBody>
      </p:sp>
      <p:sp>
        <p:nvSpPr>
          <p:cNvPr id="969" name="Google Shape;969;p62"/>
          <p:cNvSpPr txBox="1"/>
          <p:nvPr/>
        </p:nvSpPr>
        <p:spPr>
          <a:xfrm>
            <a:off x="5365950" y="1295950"/>
            <a:ext cx="2769300" cy="52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Outfit"/>
                <a:ea typeface="Outfit"/>
                <a:cs typeface="Outfit"/>
                <a:sym typeface="Outfit"/>
              </a:rPr>
              <a:t>Data analysis</a:t>
            </a:r>
            <a:endParaRPr sz="2400" b="1" dirty="0">
              <a:solidFill>
                <a:schemeClr val="dk1"/>
              </a:solidFill>
              <a:latin typeface="Outfit"/>
              <a:ea typeface="Outfit"/>
              <a:cs typeface="Outfit"/>
              <a:sym typeface="Outfit"/>
            </a:endParaRPr>
          </a:p>
        </p:txBody>
      </p:sp>
      <p:cxnSp>
        <p:nvCxnSpPr>
          <p:cNvPr id="970" name="Google Shape;970;p62"/>
          <p:cNvCxnSpPr>
            <a:stCxn id="969" idx="1"/>
            <a:endCxn id="966" idx="1"/>
          </p:cNvCxnSpPr>
          <p:nvPr/>
        </p:nvCxnSpPr>
        <p:spPr>
          <a:xfrm>
            <a:off x="5365950" y="1556050"/>
            <a:ext cx="407100" cy="773700"/>
          </a:xfrm>
          <a:prstGeom prst="bentConnector3">
            <a:avLst>
              <a:gd name="adj1" fmla="val -58493"/>
            </a:avLst>
          </a:prstGeom>
          <a:noFill/>
          <a:ln w="9525" cap="flat" cmpd="sng">
            <a:solidFill>
              <a:schemeClr val="dk1"/>
            </a:solidFill>
            <a:prstDash val="solid"/>
            <a:round/>
            <a:headEnd type="none" w="med" len="med"/>
            <a:tailEnd type="triangle" w="med" len="med"/>
          </a:ln>
        </p:spPr>
      </p:cxnSp>
      <p:cxnSp>
        <p:nvCxnSpPr>
          <p:cNvPr id="971" name="Google Shape;971;p62"/>
          <p:cNvCxnSpPr>
            <a:stCxn id="969" idx="1"/>
            <a:endCxn id="967" idx="1"/>
          </p:cNvCxnSpPr>
          <p:nvPr/>
        </p:nvCxnSpPr>
        <p:spPr>
          <a:xfrm>
            <a:off x="5365950" y="1556050"/>
            <a:ext cx="407100" cy="1714800"/>
          </a:xfrm>
          <a:prstGeom prst="bentConnector3">
            <a:avLst>
              <a:gd name="adj1" fmla="val -58493"/>
            </a:avLst>
          </a:prstGeom>
          <a:noFill/>
          <a:ln w="9525" cap="flat" cmpd="sng">
            <a:solidFill>
              <a:schemeClr val="dk1"/>
            </a:solidFill>
            <a:prstDash val="solid"/>
            <a:round/>
            <a:headEnd type="none" w="med" len="med"/>
            <a:tailEnd type="triangle" w="med" len="med"/>
          </a:ln>
        </p:spPr>
      </p:cxnSp>
      <p:cxnSp>
        <p:nvCxnSpPr>
          <p:cNvPr id="972" name="Google Shape;972;p62"/>
          <p:cNvCxnSpPr>
            <a:stCxn id="969" idx="1"/>
            <a:endCxn id="968" idx="1"/>
          </p:cNvCxnSpPr>
          <p:nvPr/>
        </p:nvCxnSpPr>
        <p:spPr>
          <a:xfrm>
            <a:off x="5365950" y="1556050"/>
            <a:ext cx="407100" cy="2655900"/>
          </a:xfrm>
          <a:prstGeom prst="bentConnector3">
            <a:avLst>
              <a:gd name="adj1" fmla="val -58493"/>
            </a:avLst>
          </a:prstGeom>
          <a:noFill/>
          <a:ln w="9525" cap="flat" cmpd="sng">
            <a:solidFill>
              <a:schemeClr val="dk1"/>
            </a:solidFill>
            <a:prstDash val="solid"/>
            <a:round/>
            <a:headEnd type="none" w="med" len="med"/>
            <a:tailEnd type="triangle" w="med" len="med"/>
          </a:ln>
        </p:spPr>
      </p:cxnSp>
    </p:spTree>
    <p:extLst>
      <p:ext uri="{BB962C8B-B14F-4D97-AF65-F5344CB8AC3E}">
        <p14:creationId xmlns:p14="http://schemas.microsoft.com/office/powerpoint/2010/main" val="908172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collection vs data analysis</a:t>
            </a:r>
            <a:endParaRPr dirty="0"/>
          </a:p>
        </p:txBody>
      </p:sp>
      <p:sp>
        <p:nvSpPr>
          <p:cNvPr id="959" name="Google Shape;959;p62"/>
          <p:cNvSpPr txBox="1"/>
          <p:nvPr/>
        </p:nvSpPr>
        <p:spPr>
          <a:xfrm>
            <a:off x="1914475" y="1937633"/>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400"/>
              <a:buFont typeface="Anaheim"/>
              <a:buNone/>
            </a:pPr>
            <a:r>
              <a:rPr lang="en">
                <a:solidFill>
                  <a:schemeClr val="dk1"/>
                </a:solidFill>
                <a:latin typeface="DM Sans"/>
                <a:ea typeface="DM Sans"/>
                <a:cs typeface="DM Sans"/>
                <a:sym typeface="DM Sans"/>
              </a:rPr>
              <a:t>Despite being red, Mars is actually a cold place. It’s full of iron oxide dust</a:t>
            </a:r>
            <a:endParaRPr>
              <a:solidFill>
                <a:schemeClr val="dk1"/>
              </a:solidFill>
              <a:latin typeface="DM Sans"/>
              <a:ea typeface="DM Sans"/>
              <a:cs typeface="DM Sans"/>
              <a:sym typeface="DM Sans"/>
            </a:endParaRPr>
          </a:p>
        </p:txBody>
      </p:sp>
      <p:sp>
        <p:nvSpPr>
          <p:cNvPr id="960" name="Google Shape;960;p62"/>
          <p:cNvSpPr txBox="1"/>
          <p:nvPr/>
        </p:nvSpPr>
        <p:spPr>
          <a:xfrm>
            <a:off x="1914475" y="2878717"/>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400"/>
              <a:buFont typeface="Anaheim"/>
              <a:buNone/>
            </a:pPr>
            <a:r>
              <a:rPr lang="en">
                <a:solidFill>
                  <a:schemeClr val="dk1"/>
                </a:solidFill>
                <a:latin typeface="DM Sans"/>
                <a:ea typeface="DM Sans"/>
                <a:cs typeface="DM Sans"/>
                <a:sym typeface="DM Sans"/>
              </a:rPr>
              <a:t>Venus has a beautiful name and is the second planet from the Sun</a:t>
            </a:r>
            <a:endParaRPr>
              <a:solidFill>
                <a:schemeClr val="dk1"/>
              </a:solidFill>
              <a:latin typeface="DM Sans"/>
              <a:ea typeface="DM Sans"/>
              <a:cs typeface="DM Sans"/>
              <a:sym typeface="DM Sans"/>
            </a:endParaRPr>
          </a:p>
        </p:txBody>
      </p:sp>
      <p:sp>
        <p:nvSpPr>
          <p:cNvPr id="961" name="Google Shape;961;p62"/>
          <p:cNvSpPr txBox="1"/>
          <p:nvPr/>
        </p:nvSpPr>
        <p:spPr>
          <a:xfrm>
            <a:off x="1914475" y="3819800"/>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191919"/>
              </a:buClr>
              <a:buSzPts val="1400"/>
              <a:buFont typeface="Anaheim"/>
              <a:buNone/>
            </a:pPr>
            <a:r>
              <a:rPr lang="en">
                <a:solidFill>
                  <a:schemeClr val="dk1"/>
                </a:solidFill>
                <a:latin typeface="DM Sans"/>
                <a:ea typeface="DM Sans"/>
                <a:cs typeface="DM Sans"/>
                <a:sym typeface="DM Sans"/>
              </a:rPr>
              <a:t>Neptune is the farthest planet from the Sun and the fourth-largest</a:t>
            </a:r>
            <a:endParaRPr>
              <a:solidFill>
                <a:schemeClr val="dk1"/>
              </a:solidFill>
              <a:latin typeface="DM Sans"/>
              <a:ea typeface="DM Sans"/>
              <a:cs typeface="DM Sans"/>
              <a:sym typeface="DM Sans"/>
            </a:endParaRPr>
          </a:p>
        </p:txBody>
      </p:sp>
      <p:sp>
        <p:nvSpPr>
          <p:cNvPr id="962" name="Google Shape;962;p62"/>
          <p:cNvSpPr txBox="1"/>
          <p:nvPr/>
        </p:nvSpPr>
        <p:spPr>
          <a:xfrm>
            <a:off x="1507350" y="1295950"/>
            <a:ext cx="2769300" cy="52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Outfit"/>
                <a:ea typeface="Outfit"/>
                <a:cs typeface="Outfit"/>
                <a:sym typeface="Outfit"/>
              </a:rPr>
              <a:t>Data collection</a:t>
            </a:r>
            <a:endParaRPr sz="2400" b="1" dirty="0">
              <a:solidFill>
                <a:schemeClr val="dk1"/>
              </a:solidFill>
              <a:latin typeface="Outfit"/>
              <a:ea typeface="Outfit"/>
              <a:cs typeface="Outfit"/>
              <a:sym typeface="Outfit"/>
            </a:endParaRPr>
          </a:p>
        </p:txBody>
      </p:sp>
      <p:cxnSp>
        <p:nvCxnSpPr>
          <p:cNvPr id="963" name="Google Shape;963;p62"/>
          <p:cNvCxnSpPr>
            <a:stCxn id="962" idx="1"/>
            <a:endCxn id="959" idx="1"/>
          </p:cNvCxnSpPr>
          <p:nvPr/>
        </p:nvCxnSpPr>
        <p:spPr>
          <a:xfrm>
            <a:off x="1507350" y="1556050"/>
            <a:ext cx="407100" cy="773700"/>
          </a:xfrm>
          <a:prstGeom prst="bentConnector3">
            <a:avLst>
              <a:gd name="adj1" fmla="val -58493"/>
            </a:avLst>
          </a:prstGeom>
          <a:noFill/>
          <a:ln w="9525" cap="flat" cmpd="sng">
            <a:solidFill>
              <a:schemeClr val="dk1"/>
            </a:solidFill>
            <a:prstDash val="solid"/>
            <a:round/>
            <a:headEnd type="none" w="med" len="med"/>
            <a:tailEnd type="triangle" w="med" len="med"/>
          </a:ln>
        </p:spPr>
      </p:cxnSp>
      <p:cxnSp>
        <p:nvCxnSpPr>
          <p:cNvPr id="964" name="Google Shape;964;p62"/>
          <p:cNvCxnSpPr>
            <a:stCxn id="962" idx="1"/>
            <a:endCxn id="960" idx="1"/>
          </p:cNvCxnSpPr>
          <p:nvPr/>
        </p:nvCxnSpPr>
        <p:spPr>
          <a:xfrm>
            <a:off x="1507350" y="1556050"/>
            <a:ext cx="407100" cy="1714800"/>
          </a:xfrm>
          <a:prstGeom prst="bentConnector3">
            <a:avLst>
              <a:gd name="adj1" fmla="val -58493"/>
            </a:avLst>
          </a:prstGeom>
          <a:noFill/>
          <a:ln w="9525" cap="flat" cmpd="sng">
            <a:solidFill>
              <a:schemeClr val="dk1"/>
            </a:solidFill>
            <a:prstDash val="solid"/>
            <a:round/>
            <a:headEnd type="none" w="med" len="med"/>
            <a:tailEnd type="triangle" w="med" len="med"/>
          </a:ln>
        </p:spPr>
      </p:cxnSp>
      <p:cxnSp>
        <p:nvCxnSpPr>
          <p:cNvPr id="965" name="Google Shape;965;p62"/>
          <p:cNvCxnSpPr>
            <a:stCxn id="962" idx="1"/>
            <a:endCxn id="961" idx="1"/>
          </p:cNvCxnSpPr>
          <p:nvPr/>
        </p:nvCxnSpPr>
        <p:spPr>
          <a:xfrm>
            <a:off x="1507350" y="1556050"/>
            <a:ext cx="407100" cy="2655900"/>
          </a:xfrm>
          <a:prstGeom prst="bentConnector3">
            <a:avLst>
              <a:gd name="adj1" fmla="val -58493"/>
            </a:avLst>
          </a:prstGeom>
          <a:noFill/>
          <a:ln w="9525" cap="flat" cmpd="sng">
            <a:solidFill>
              <a:schemeClr val="dk1"/>
            </a:solidFill>
            <a:prstDash val="solid"/>
            <a:round/>
            <a:headEnd type="none" w="med" len="med"/>
            <a:tailEnd type="triangle" w="med" len="med"/>
          </a:ln>
        </p:spPr>
      </p:cxnSp>
      <p:sp>
        <p:nvSpPr>
          <p:cNvPr id="966" name="Google Shape;966;p62"/>
          <p:cNvSpPr txBox="1"/>
          <p:nvPr/>
        </p:nvSpPr>
        <p:spPr>
          <a:xfrm>
            <a:off x="5773075" y="1937633"/>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Mercury is the closest planet to the Sun and the smallest of them all</a:t>
            </a:r>
            <a:endParaRPr>
              <a:solidFill>
                <a:schemeClr val="dk1"/>
              </a:solidFill>
              <a:latin typeface="DM Sans"/>
              <a:ea typeface="DM Sans"/>
              <a:cs typeface="DM Sans"/>
              <a:sym typeface="DM Sans"/>
            </a:endParaRPr>
          </a:p>
        </p:txBody>
      </p:sp>
      <p:sp>
        <p:nvSpPr>
          <p:cNvPr id="967" name="Google Shape;967;p62"/>
          <p:cNvSpPr txBox="1"/>
          <p:nvPr/>
        </p:nvSpPr>
        <p:spPr>
          <a:xfrm>
            <a:off x="5773075" y="2878717"/>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191919"/>
              </a:buClr>
              <a:buSzPts val="1400"/>
              <a:buFont typeface="Anaheim"/>
              <a:buNone/>
            </a:pPr>
            <a:r>
              <a:rPr lang="en">
                <a:solidFill>
                  <a:schemeClr val="dk1"/>
                </a:solidFill>
                <a:latin typeface="DM Sans"/>
                <a:ea typeface="DM Sans"/>
                <a:cs typeface="DM Sans"/>
                <a:sym typeface="DM Sans"/>
              </a:rPr>
              <a:t>Saturn has several rings. It’s composed mostly of hydrogen and helium</a:t>
            </a:r>
            <a:endParaRPr>
              <a:solidFill>
                <a:schemeClr val="dk1"/>
              </a:solidFill>
              <a:latin typeface="DM Sans"/>
              <a:ea typeface="DM Sans"/>
              <a:cs typeface="DM Sans"/>
              <a:sym typeface="DM Sans"/>
            </a:endParaRPr>
          </a:p>
        </p:txBody>
      </p:sp>
      <p:sp>
        <p:nvSpPr>
          <p:cNvPr id="968" name="Google Shape;968;p62"/>
          <p:cNvSpPr txBox="1"/>
          <p:nvPr/>
        </p:nvSpPr>
        <p:spPr>
          <a:xfrm>
            <a:off x="5773075" y="3819800"/>
            <a:ext cx="2362200" cy="78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400"/>
              <a:buFont typeface="Anaheim"/>
              <a:buNone/>
            </a:pPr>
            <a:r>
              <a:rPr lang="en">
                <a:solidFill>
                  <a:schemeClr val="dk1"/>
                </a:solidFill>
                <a:latin typeface="DM Sans"/>
                <a:ea typeface="DM Sans"/>
                <a:cs typeface="DM Sans"/>
                <a:sym typeface="DM Sans"/>
              </a:rPr>
              <a:t>Jupiter is a gas giant and the biggest planet in the Solar System</a:t>
            </a:r>
            <a:endParaRPr>
              <a:solidFill>
                <a:schemeClr val="dk1"/>
              </a:solidFill>
              <a:latin typeface="DM Sans"/>
              <a:ea typeface="DM Sans"/>
              <a:cs typeface="DM Sans"/>
              <a:sym typeface="DM Sans"/>
            </a:endParaRPr>
          </a:p>
        </p:txBody>
      </p:sp>
      <p:sp>
        <p:nvSpPr>
          <p:cNvPr id="969" name="Google Shape;969;p62"/>
          <p:cNvSpPr txBox="1"/>
          <p:nvPr/>
        </p:nvSpPr>
        <p:spPr>
          <a:xfrm>
            <a:off x="5365950" y="1295950"/>
            <a:ext cx="2769300" cy="52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utfit"/>
                <a:ea typeface="Outfit"/>
                <a:cs typeface="Outfit"/>
                <a:sym typeface="Outfit"/>
              </a:rPr>
              <a:t>Data analysis</a:t>
            </a:r>
            <a:endParaRPr sz="2400" b="1">
              <a:solidFill>
                <a:schemeClr val="dk1"/>
              </a:solidFill>
              <a:latin typeface="Outfit"/>
              <a:ea typeface="Outfit"/>
              <a:cs typeface="Outfit"/>
              <a:sym typeface="Outfit"/>
            </a:endParaRPr>
          </a:p>
        </p:txBody>
      </p:sp>
      <p:cxnSp>
        <p:nvCxnSpPr>
          <p:cNvPr id="970" name="Google Shape;970;p62"/>
          <p:cNvCxnSpPr>
            <a:stCxn id="969" idx="1"/>
            <a:endCxn id="966" idx="1"/>
          </p:cNvCxnSpPr>
          <p:nvPr/>
        </p:nvCxnSpPr>
        <p:spPr>
          <a:xfrm>
            <a:off x="5365950" y="1556050"/>
            <a:ext cx="407100" cy="773700"/>
          </a:xfrm>
          <a:prstGeom prst="bentConnector3">
            <a:avLst>
              <a:gd name="adj1" fmla="val -58493"/>
            </a:avLst>
          </a:prstGeom>
          <a:noFill/>
          <a:ln w="9525" cap="flat" cmpd="sng">
            <a:solidFill>
              <a:schemeClr val="dk1"/>
            </a:solidFill>
            <a:prstDash val="solid"/>
            <a:round/>
            <a:headEnd type="none" w="med" len="med"/>
            <a:tailEnd type="triangle" w="med" len="med"/>
          </a:ln>
        </p:spPr>
      </p:cxnSp>
      <p:cxnSp>
        <p:nvCxnSpPr>
          <p:cNvPr id="971" name="Google Shape;971;p62"/>
          <p:cNvCxnSpPr>
            <a:stCxn id="969" idx="1"/>
            <a:endCxn id="967" idx="1"/>
          </p:cNvCxnSpPr>
          <p:nvPr/>
        </p:nvCxnSpPr>
        <p:spPr>
          <a:xfrm>
            <a:off x="5365950" y="1556050"/>
            <a:ext cx="407100" cy="1714800"/>
          </a:xfrm>
          <a:prstGeom prst="bentConnector3">
            <a:avLst>
              <a:gd name="adj1" fmla="val -58493"/>
            </a:avLst>
          </a:prstGeom>
          <a:noFill/>
          <a:ln w="9525" cap="flat" cmpd="sng">
            <a:solidFill>
              <a:schemeClr val="dk1"/>
            </a:solidFill>
            <a:prstDash val="solid"/>
            <a:round/>
            <a:headEnd type="none" w="med" len="med"/>
            <a:tailEnd type="triangle" w="med" len="med"/>
          </a:ln>
        </p:spPr>
      </p:cxnSp>
      <p:cxnSp>
        <p:nvCxnSpPr>
          <p:cNvPr id="972" name="Google Shape;972;p62"/>
          <p:cNvCxnSpPr>
            <a:stCxn id="969" idx="1"/>
            <a:endCxn id="968" idx="1"/>
          </p:cNvCxnSpPr>
          <p:nvPr/>
        </p:nvCxnSpPr>
        <p:spPr>
          <a:xfrm>
            <a:off x="5365950" y="1556050"/>
            <a:ext cx="407100" cy="2655900"/>
          </a:xfrm>
          <a:prstGeom prst="bentConnector3">
            <a:avLst>
              <a:gd name="adj1" fmla="val -58493"/>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2"/>
          <p:cNvSpPr txBox="1">
            <a:spLocks noGrp="1"/>
          </p:cNvSpPr>
          <p:nvPr>
            <p:ph type="title"/>
          </p:nvPr>
        </p:nvSpPr>
        <p:spPr>
          <a:xfrm>
            <a:off x="720000" y="445025"/>
            <a:ext cx="5549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collector &amp; analysis</a:t>
            </a:r>
            <a:endParaRPr/>
          </a:p>
        </p:txBody>
      </p:sp>
      <p:sp>
        <p:nvSpPr>
          <p:cNvPr id="463" name="Google Shape;463;p42"/>
          <p:cNvSpPr txBox="1">
            <a:spLocks noGrp="1"/>
          </p:cNvSpPr>
          <p:nvPr>
            <p:ph type="subTitle" idx="1"/>
          </p:nvPr>
        </p:nvSpPr>
        <p:spPr>
          <a:xfrm>
            <a:off x="720000" y="1652075"/>
            <a:ext cx="4294800" cy="213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grpSp>
        <p:nvGrpSpPr>
          <p:cNvPr id="464" name="Google Shape;464;p42"/>
          <p:cNvGrpSpPr/>
          <p:nvPr/>
        </p:nvGrpSpPr>
        <p:grpSpPr>
          <a:xfrm>
            <a:off x="5430930" y="-445784"/>
            <a:ext cx="4086563" cy="6064817"/>
            <a:chOff x="5430930" y="-445784"/>
            <a:chExt cx="4086563" cy="6064817"/>
          </a:xfrm>
        </p:grpSpPr>
        <p:sp>
          <p:nvSpPr>
            <p:cNvPr id="465" name="Google Shape;465;p42"/>
            <p:cNvSpPr/>
            <p:nvPr/>
          </p:nvSpPr>
          <p:spPr>
            <a:xfrm>
              <a:off x="7368520" y="9887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2"/>
            <p:cNvSpPr/>
            <p:nvPr/>
          </p:nvSpPr>
          <p:spPr>
            <a:xfrm rot="10800000" flipH="1">
              <a:off x="6036409" y="19621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2"/>
            <p:cNvSpPr/>
            <p:nvPr/>
          </p:nvSpPr>
          <p:spPr>
            <a:xfrm>
              <a:off x="7309474" y="21661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2"/>
            <p:cNvSpPr/>
            <p:nvPr/>
          </p:nvSpPr>
          <p:spPr>
            <a:xfrm>
              <a:off x="6269702" y="-44578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2"/>
            <p:cNvSpPr/>
            <p:nvPr/>
          </p:nvSpPr>
          <p:spPr>
            <a:xfrm>
              <a:off x="5830483" y="421588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2"/>
            <p:cNvSpPr/>
            <p:nvPr/>
          </p:nvSpPr>
          <p:spPr>
            <a:xfrm>
              <a:off x="6269683" y="13325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2"/>
            <p:cNvSpPr/>
            <p:nvPr/>
          </p:nvSpPr>
          <p:spPr>
            <a:xfrm>
              <a:off x="8430764" y="23422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2"/>
            <p:cNvSpPr/>
            <p:nvPr/>
          </p:nvSpPr>
          <p:spPr>
            <a:xfrm>
              <a:off x="7309467" y="261820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2"/>
            <p:cNvSpPr/>
            <p:nvPr/>
          </p:nvSpPr>
          <p:spPr>
            <a:xfrm>
              <a:off x="7962441" y="13180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2"/>
            <p:cNvSpPr/>
            <p:nvPr/>
          </p:nvSpPr>
          <p:spPr>
            <a:xfrm rot="10800000" flipH="1">
              <a:off x="6351880" y="311086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2"/>
            <p:cNvSpPr/>
            <p:nvPr/>
          </p:nvSpPr>
          <p:spPr>
            <a:xfrm rot="10800000" flipH="1">
              <a:off x="6790284" y="354856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2"/>
            <p:cNvSpPr/>
            <p:nvPr/>
          </p:nvSpPr>
          <p:spPr>
            <a:xfrm rot="10800000" flipH="1">
              <a:off x="5430930" y="46509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2"/>
            <p:cNvSpPr/>
            <p:nvPr/>
          </p:nvSpPr>
          <p:spPr>
            <a:xfrm>
              <a:off x="8678783" y="266882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2"/>
            <p:cNvSpPr/>
            <p:nvPr/>
          </p:nvSpPr>
          <p:spPr>
            <a:xfrm>
              <a:off x="8430773" y="223598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2"/>
            <p:cNvSpPr/>
            <p:nvPr/>
          </p:nvSpPr>
          <p:spPr>
            <a:xfrm rot="10800000" flipH="1">
              <a:off x="8119787" y="36369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2"/>
            <p:cNvSpPr/>
            <p:nvPr/>
          </p:nvSpPr>
          <p:spPr>
            <a:xfrm rot="10800000" flipH="1">
              <a:off x="7697255" y="411247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2"/>
            <p:cNvSpPr/>
            <p:nvPr/>
          </p:nvSpPr>
          <p:spPr>
            <a:xfrm>
              <a:off x="6628072" y="11249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2"/>
            <p:cNvSpPr/>
            <p:nvPr/>
          </p:nvSpPr>
          <p:spPr>
            <a:xfrm rot="10800000" flipH="1">
              <a:off x="7825159" y="-25148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Data Collection and Analysis - Master of Science in Community Health and Prevention Research by Slidesgo">
  <a:themeElements>
    <a:clrScheme name="Simple Light">
      <a:dk1>
        <a:srgbClr val="384655"/>
      </a:dk1>
      <a:lt1>
        <a:srgbClr val="FFFFFF"/>
      </a:lt1>
      <a:dk2>
        <a:srgbClr val="AFC7FF"/>
      </a:dk2>
      <a:lt2>
        <a:srgbClr val="9FCBFD"/>
      </a:lt2>
      <a:accent1>
        <a:srgbClr val="68DAF8"/>
      </a:accent1>
      <a:accent2>
        <a:srgbClr val="FFFFFF"/>
      </a:accent2>
      <a:accent3>
        <a:srgbClr val="FFFFFF"/>
      </a:accent3>
      <a:accent4>
        <a:srgbClr val="FFFFFF"/>
      </a:accent4>
      <a:accent5>
        <a:srgbClr val="FFFFFF"/>
      </a:accent5>
      <a:accent6>
        <a:srgbClr val="FFFFFF"/>
      </a:accent6>
      <a:hlink>
        <a:srgbClr val="38465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1951</Words>
  <Application>Microsoft Office PowerPoint</Application>
  <PresentationFormat>Presentazione su schermo (16:9)</PresentationFormat>
  <Paragraphs>298</Paragraphs>
  <Slides>44</Slides>
  <Notes>44</Notes>
  <HiddenSlides>0</HiddenSlides>
  <MMClips>0</MMClips>
  <ScaleCrop>false</ScaleCrop>
  <HeadingPairs>
    <vt:vector size="6" baseType="variant">
      <vt:variant>
        <vt:lpstr>Caratteri utilizzati</vt:lpstr>
      </vt:variant>
      <vt:variant>
        <vt:i4>16</vt:i4>
      </vt:variant>
      <vt:variant>
        <vt:lpstr>Tema</vt:lpstr>
      </vt:variant>
      <vt:variant>
        <vt:i4>2</vt:i4>
      </vt:variant>
      <vt:variant>
        <vt:lpstr>Titoli diapositive</vt:lpstr>
      </vt:variant>
      <vt:variant>
        <vt:i4>44</vt:i4>
      </vt:variant>
    </vt:vector>
  </HeadingPairs>
  <TitlesOfParts>
    <vt:vector size="62" baseType="lpstr">
      <vt:lpstr>Nunito Light</vt:lpstr>
      <vt:lpstr>DM Sans Light</vt:lpstr>
      <vt:lpstr>DM Sans</vt:lpstr>
      <vt:lpstr>Arial</vt:lpstr>
      <vt:lpstr>Calibri</vt:lpstr>
      <vt:lpstr>Roboto Medium</vt:lpstr>
      <vt:lpstr>Courier New</vt:lpstr>
      <vt:lpstr>Proxima Nova</vt:lpstr>
      <vt:lpstr>Nunito</vt:lpstr>
      <vt:lpstr>Anaheim</vt:lpstr>
      <vt:lpstr>DM Sans Medium</vt:lpstr>
      <vt:lpstr>Kumbh Sans</vt:lpstr>
      <vt:lpstr>Times New Roman</vt:lpstr>
      <vt:lpstr>Wingdings</vt:lpstr>
      <vt:lpstr>Outfit</vt:lpstr>
      <vt:lpstr>Amatic SC</vt:lpstr>
      <vt:lpstr>Data Collection and Analysis - Master of Science in Community Health and Prevention Research by Slidesgo</vt:lpstr>
      <vt:lpstr>Slidesgo Final Pages</vt:lpstr>
      <vt:lpstr>MULTIPROGRAMMED SERVER Performance Evaluation of Computer System and Networks</vt:lpstr>
      <vt:lpstr>Table of contents</vt:lpstr>
      <vt:lpstr>Overview</vt:lpstr>
      <vt:lpstr>Overview</vt:lpstr>
      <vt:lpstr>Model</vt:lpstr>
      <vt:lpstr>Model</vt:lpstr>
      <vt:lpstr>Data collection vs data analysis</vt:lpstr>
      <vt:lpstr>Data collection vs data analysis</vt:lpstr>
      <vt:lpstr>Data collector &amp; analysis</vt:lpstr>
      <vt:lpstr>Contents of this template</vt:lpstr>
      <vt:lpstr>Data collection techniques</vt:lpstr>
      <vt:lpstr>Data analysis demystified</vt:lpstr>
      <vt:lpstr>Unlocking the power</vt:lpstr>
      <vt:lpstr>Data analysis for beginners</vt:lpstr>
      <vt:lpstr>Awesome words</vt:lpstr>
      <vt:lpstr>Whoa!</vt:lpstr>
      <vt:lpstr>Three percentages related</vt:lpstr>
      <vt:lpstr>Historical</vt:lpstr>
      <vt:lpstr>Data collection: best practices</vt:lpstr>
      <vt:lpstr>You can use this graph</vt:lpstr>
      <vt:lpstr>Thanks!</vt:lpstr>
      <vt:lpstr>What’s the difference?</vt:lpstr>
      <vt:lpstr>Let’s review before wrapping up</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Educational Icons</vt:lpstr>
      <vt:lpstr>Business Icons</vt:lpstr>
      <vt:lpstr>Help &amp; Support Icons</vt:lpstr>
      <vt:lpstr>Creative Process Icons</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MULTIPROGRAMMED SERVER Performance Evaluation of Computer System and Networks</dc:title>
  <cp:lastModifiedBy>tommaso califano</cp:lastModifiedBy>
  <cp:revision>1</cp:revision>
  <dcterms:modified xsi:type="dcterms:W3CDTF">2024-01-11T17:47:13Z</dcterms:modified>
</cp:coreProperties>
</file>